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78.xml"/>
  <Override ContentType="application/vnd.openxmlformats-officedocument.presentationml.slideLayout+xml" PartName="/ppt/slideLayouts/slideLayout79.xml"/>
  <Override ContentType="application/vnd.openxmlformats-officedocument.presentationml.slideLayout+xml" PartName="/ppt/slideLayouts/slideLayout80.xml"/>
  <Override ContentType="application/vnd.openxmlformats-officedocument.presentationml.slideLayout+xml" PartName="/ppt/slideLayouts/slideLayout81.xml"/>
  <Override ContentType="application/vnd.openxmlformats-officedocument.presentationml.slideLayout+xml" PartName="/ppt/slideLayouts/slideLayout82.xml"/>
  <Override ContentType="application/vnd.openxmlformats-officedocument.presentationml.slideLayout+xml" PartName="/ppt/slideLayouts/slideLayout83.xml"/>
  <Override ContentType="application/vnd.openxmlformats-officedocument.presentationml.slideLayout+xml" PartName="/ppt/slideLayouts/slideLayout84.xml"/>
  <Override ContentType="application/vnd.openxmlformats-officedocument.presentationml.slideLayout+xml" PartName="/ppt/slideLayouts/slideLayout85.xml"/>
  <Override ContentType="application/vnd.openxmlformats-officedocument.presentationml.slideLayout+xml" PartName="/ppt/slideLayouts/slideLayout86.xml"/>
  <Override ContentType="application/vnd.openxmlformats-officedocument.presentationml.slideLayout+xml" PartName="/ppt/slideLayouts/slideLayout87.xml"/>
  <Override ContentType="application/vnd.openxmlformats-officedocument.presentationml.slideLayout+xml" PartName="/ppt/slideLayouts/slideLayout88.xml"/>
  <Override ContentType="application/vnd.openxmlformats-officedocument.presentationml.slideLayout+xml" PartName="/ppt/slideLayouts/slideLayout89.xml"/>
  <Override ContentType="application/vnd.openxmlformats-officedocument.presentationml.slideLayout+xml" PartName="/ppt/slideLayouts/slideLayout90.xml"/>
  <Override ContentType="application/vnd.openxmlformats-officedocument.presentationml.slideLayout+xml" PartName="/ppt/slideLayouts/slideLayout91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8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officedocument.theme+xml" PartName="/ppt/theme/theme8.xml"/>
  <Override ContentType="application/vnd.openxmlformats-officedocument.theme+xml" PartName="/ppt/theme/theme9.xml"/>
  <Override ContentType="application/vnd.openxmlformats-officedocument.theme+xml" PartName="/ppt/theme/theme10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6012" r:id="rId5"/>
    <p:sldMasterId id="2147486025" r:id="rId6"/>
    <p:sldMasterId id="2147485987" r:id="rId7"/>
    <p:sldMasterId id="2147486000" r:id="rId8"/>
    <p:sldMasterId id="2147485975" r:id="rId9"/>
    <p:sldMasterId id="2147484870" r:id="rId10"/>
    <p:sldMasterId id="2147484882" r:id="rId11"/>
  </p:sldMasterIdLst>
  <p:notesMasterIdLst>
    <p:notesMasterId r:id="rId13"/>
  </p:notesMasterIdLst>
  <p:handoutMasterIdLst>
    <p:handoutMasterId r:id="rId14"/>
  </p:handoutMasterIdLst>
  <p:sldIdLst>
    <p:sldId id="908" r:id="rId12"/>
  </p:sldIdLst>
  <p:sldSz cx="7561263" cy="10693400"/>
  <p:notesSz cx="6807200" cy="9939338"/>
  <p:custDataLst>
    <p:tags r:id="rId15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40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12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684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56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2" orient="horz" pos="5364" userDrawn="1">
          <p15:clr>
            <a:srgbClr val="A4A3A4"/>
          </p15:clr>
        </p15:guide>
        <p15:guide id="3" orient="horz" pos="533" userDrawn="1">
          <p15:clr>
            <a:srgbClr val="A4A3A4"/>
          </p15:clr>
        </p15:guide>
        <p15:guide id="4" orient="horz" pos="1372" userDrawn="1">
          <p15:clr>
            <a:srgbClr val="A4A3A4"/>
          </p15:clr>
        </p15:guide>
        <p15:guide id="5" pos="2382">
          <p15:clr>
            <a:srgbClr val="A4A3A4"/>
          </p15:clr>
        </p15:guide>
        <p15:guide id="6" pos="3288">
          <p15:clr>
            <a:srgbClr val="A4A3A4"/>
          </p15:clr>
        </p15:guide>
        <p15:guide id="7" pos="4627" userDrawn="1">
          <p15:clr>
            <a:srgbClr val="A4A3A4"/>
          </p15:clr>
        </p15:guide>
        <p15:guide id="8" pos="3788" userDrawn="1">
          <p15:clr>
            <a:srgbClr val="A4A3A4"/>
          </p15:clr>
        </p15:guide>
        <p15:guide id="9" pos="136" userDrawn="1">
          <p15:clr>
            <a:srgbClr val="A4A3A4"/>
          </p15:clr>
        </p15:guide>
        <p15:guide id="10" pos="7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桂本 朋実(katsuramoto-tomomi)" initials="" lastIdx="1" clrIdx="0"/>
  <p:cmAuthor id="2" name="清水 謙一(shimizu-kenichi)" initials="清水" lastIdx="5" clrIdx="1">
    <p:extLst>
      <p:ext uri="{19B8F6BF-5375-455C-9EA6-DF929625EA0E}">
        <p15:presenceInfo xmlns:p15="http://schemas.microsoft.com/office/powerpoint/2012/main" userId="S-1-5-21-4175116151-3849908774-3845857867-3872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FF0066"/>
    <a:srgbClr val="FF3399"/>
    <a:srgbClr val="FF6600"/>
    <a:srgbClr val="FF9900"/>
    <a:srgbClr val="FF99CC"/>
    <a:srgbClr val="FF66FF"/>
    <a:srgbClr val="FFFF99"/>
    <a:srgbClr val="FFCCF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3D1FF2-3CE5-4DF4-A4D8-0190BF713AF3}" v="3" dt="2026-01-14T06:12:28.4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6" autoAdjust="0"/>
    <p:restoredTop sz="92727" autoAdjust="0"/>
  </p:normalViewPr>
  <p:slideViewPr>
    <p:cSldViewPr snapToGrid="0">
      <p:cViewPr varScale="1">
        <p:scale>
          <a:sx n="66" d="100"/>
          <a:sy n="66" d="100"/>
        </p:scale>
        <p:origin x="3468" y="120"/>
      </p:cViewPr>
      <p:guideLst>
        <p:guide orient="horz" pos="2733"/>
        <p:guide orient="horz" pos="5364"/>
        <p:guide orient="horz" pos="533"/>
        <p:guide orient="horz" pos="1372"/>
        <p:guide pos="2382"/>
        <p:guide pos="3288"/>
        <p:guide pos="4627"/>
        <p:guide pos="3788"/>
        <p:guide pos="136"/>
        <p:guide pos="7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64" y="72"/>
      </p:cViewPr>
      <p:guideLst>
        <p:guide orient="horz" pos="3130"/>
        <p:guide pos="2143"/>
      </p:guideLst>
    </p:cSldViewPr>
  </p:notesViewPr>
  <p:gridSpacing cx="72000" cy="720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slideMasters/slideMaster7.xml" Type="http://schemas.openxmlformats.org/officeDocument/2006/relationships/slideMaster"/><Relationship Id="rId11" Target="slideMasters/slideMaster8.xml" Type="http://schemas.openxmlformats.org/officeDocument/2006/relationships/slideMaster"/><Relationship Id="rId12" Target="slides/slide1.xml" Type="http://schemas.openxmlformats.org/officeDocument/2006/relationships/slide"/><Relationship Id="rId13" Target="notesMasters/notesMaster1.xml" Type="http://schemas.openxmlformats.org/officeDocument/2006/relationships/notesMaster"/><Relationship Id="rId14" Target="handoutMasters/handoutMaster1.xml" Type="http://schemas.openxmlformats.org/officeDocument/2006/relationships/handoutMaster"/><Relationship Id="rId15" Target="tags/tag1.xml" Type="http://schemas.openxmlformats.org/officeDocument/2006/relationships/tags"/><Relationship Id="rId16" Target="commentAuthors.xml" Type="http://schemas.openxmlformats.org/officeDocument/2006/relationships/commentAuthor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../customXml/item2.xml" Type="http://schemas.openxmlformats.org/officeDocument/2006/relationships/customXml"/><Relationship Id="rId20" Target="tableStyles.xml" Type="http://schemas.openxmlformats.org/officeDocument/2006/relationships/tableStyles"/><Relationship Id="rId21" Target="changesInfos/changesInfo1.xml" Type="http://schemas.microsoft.com/office/2016/11/relationships/changesInfo"/><Relationship Id="rId22" Target="revisionInfo.xml" Type="http://schemas.microsoft.com/office/2015/10/relationships/revisionInfo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Masters/slideMaster2.xml" Type="http://schemas.openxmlformats.org/officeDocument/2006/relationships/slideMaster"/><Relationship Id="rId6" Target="slideMasters/slideMaster3.xml" Type="http://schemas.openxmlformats.org/officeDocument/2006/relationships/slideMaster"/><Relationship Id="rId7" Target="slideMasters/slideMaster4.xml" Type="http://schemas.openxmlformats.org/officeDocument/2006/relationships/slideMaster"/><Relationship Id="rId8" Target="slideMasters/slideMaster5.xml" Type="http://schemas.openxmlformats.org/officeDocument/2006/relationships/slideMaster"/><Relationship Id="rId9" Target="slideMasters/slideMaster6.xml" Type="http://schemas.openxmlformats.org/officeDocument/2006/relationships/slide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山 紗菜(nakayama-suzuna)" userId="54477bc8-a0ac-4632-93c8-fa351bb35d65" providerId="ADAL" clId="{8371B900-70E0-41D4-A103-40591A872552}"/>
    <pc:docChg chg="custSel modSld">
      <pc:chgData name="中山 紗菜(nakayama-suzuna)" userId="54477bc8-a0ac-4632-93c8-fa351bb35d65" providerId="ADAL" clId="{8371B900-70E0-41D4-A103-40591A872552}" dt="2026-01-05T23:52:54.314" v="1" actId="478"/>
      <pc:docMkLst>
        <pc:docMk/>
      </pc:docMkLst>
      <pc:sldChg chg="addSp delSp modSp mod">
        <pc:chgData name="中山 紗菜(nakayama-suzuna)" userId="54477bc8-a0ac-4632-93c8-fa351bb35d65" providerId="ADAL" clId="{8371B900-70E0-41D4-A103-40591A872552}" dt="2026-01-05T23:52:54.314" v="1" actId="478"/>
        <pc:sldMkLst>
          <pc:docMk/>
          <pc:sldMk cId="2013169342" sldId="908"/>
        </pc:sldMkLst>
      </pc:sldChg>
    </pc:docChg>
  </pc:docChgLst>
  <pc:docChgLst>
    <pc:chgData name="中山 紗菜(nakayama-suzuna)" userId="54477bc8-a0ac-4632-93c8-fa351bb35d65" providerId="ADAL" clId="{8CCD6484-C5DD-4FF0-B5D1-D5ACDF1FE3D6}"/>
    <pc:docChg chg="undo custSel mod modSld">
      <pc:chgData name="中山 紗菜(nakayama-suzuna)" userId="54477bc8-a0ac-4632-93c8-fa351bb35d65" providerId="ADAL" clId="{8CCD6484-C5DD-4FF0-B5D1-D5ACDF1FE3D6}" dt="2026-01-06T01:44:05.945" v="990" actId="20577"/>
      <pc:docMkLst>
        <pc:docMk/>
      </pc:docMkLst>
      <pc:sldChg chg="addSp delSp modSp mod">
        <pc:chgData name="中山 紗菜(nakayama-suzuna)" userId="54477bc8-a0ac-4632-93c8-fa351bb35d65" providerId="ADAL" clId="{8CCD6484-C5DD-4FF0-B5D1-D5ACDF1FE3D6}" dt="2026-01-06T01:44:05.945" v="990" actId="20577"/>
        <pc:sldMkLst>
          <pc:docMk/>
          <pc:sldMk cId="2013169342" sldId="908"/>
        </pc:sldMkLst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9" creationId="{00000000-0000-0000-0000-000000000000}"/>
          </ac:spMkLst>
        </pc:spChg>
        <pc:spChg chg="add mod">
          <ac:chgData name="中山 紗菜(nakayama-suzuna)" userId="54477bc8-a0ac-4632-93c8-fa351bb35d65" providerId="ADAL" clId="{8CCD6484-C5DD-4FF0-B5D1-D5ACDF1FE3D6}" dt="2026-01-06T01:12:57.974" v="944" actId="20577"/>
          <ac:spMkLst>
            <pc:docMk/>
            <pc:sldMk cId="2013169342" sldId="908"/>
            <ac:spMk id="12" creationId="{15C0F5BF-EDAD-BAC2-0575-3FF4422516D8}"/>
          </ac:spMkLst>
        </pc:spChg>
        <pc:spChg chg="mod ord">
          <ac:chgData name="中山 紗菜(nakayama-suzuna)" userId="54477bc8-a0ac-4632-93c8-fa351bb35d65" providerId="ADAL" clId="{8CCD6484-C5DD-4FF0-B5D1-D5ACDF1FE3D6}" dt="2026-01-06T01:44:05.945" v="990" actId="20577"/>
          <ac:spMkLst>
            <pc:docMk/>
            <pc:sldMk cId="2013169342" sldId="908"/>
            <ac:spMk id="13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25" creationId="{00000000-0000-0000-0000-000000000000}"/>
          </ac:spMkLst>
        </pc:spChg>
        <pc:spChg chg="add mod">
          <ac:chgData name="中山 紗菜(nakayama-suzuna)" userId="54477bc8-a0ac-4632-93c8-fa351bb35d65" providerId="ADAL" clId="{8CCD6484-C5DD-4FF0-B5D1-D5ACDF1FE3D6}" dt="2026-01-06T01:43:35.885" v="986" actId="1076"/>
          <ac:spMkLst>
            <pc:docMk/>
            <pc:sldMk cId="2013169342" sldId="908"/>
            <ac:spMk id="26" creationId="{19B32E66-4F52-40E3-A71B-F2C5FFCE9841}"/>
          </ac:spMkLst>
        </pc:spChg>
        <pc:spChg chg="mod">
          <ac:chgData name="中山 紗菜(nakayama-suzuna)" userId="54477bc8-a0ac-4632-93c8-fa351bb35d65" providerId="ADAL" clId="{8CCD6484-C5DD-4FF0-B5D1-D5ACDF1FE3D6}" dt="2026-01-06T00:52:57.254" v="628" actId="207"/>
          <ac:spMkLst>
            <pc:docMk/>
            <pc:sldMk cId="2013169342" sldId="908"/>
            <ac:spMk id="28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3:00.282" v="540" actId="1076"/>
          <ac:spMkLst>
            <pc:docMk/>
            <pc:sldMk cId="2013169342" sldId="908"/>
            <ac:spMk id="41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39:17.192" v="622" actId="255"/>
          <ac:spMkLst>
            <pc:docMk/>
            <pc:sldMk cId="2013169342" sldId="908"/>
            <ac:spMk id="42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36:06.506" v="617" actId="255"/>
          <ac:spMkLst>
            <pc:docMk/>
            <pc:sldMk cId="2013169342" sldId="908"/>
            <ac:spMk id="43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44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45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6:06.829" v="567" actId="1076"/>
          <ac:spMkLst>
            <pc:docMk/>
            <pc:sldMk cId="2013169342" sldId="908"/>
            <ac:spMk id="46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5T23:56:23.557" v="220"/>
          <ac:spMkLst>
            <pc:docMk/>
            <pc:sldMk cId="2013169342" sldId="908"/>
            <ac:spMk id="47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33:45.657" v="614" actId="14100"/>
          <ac:spMkLst>
            <pc:docMk/>
            <pc:sldMk cId="2013169342" sldId="908"/>
            <ac:spMk id="48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49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57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58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1:43:25.339" v="984"/>
          <ac:spMkLst>
            <pc:docMk/>
            <pc:sldMk cId="2013169342" sldId="908"/>
            <ac:spMk id="59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5T23:58:21.782" v="464"/>
          <ac:spMkLst>
            <pc:docMk/>
            <pc:sldMk cId="2013169342" sldId="908"/>
            <ac:spMk id="62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5T23:58:21.782" v="464"/>
          <ac:spMkLst>
            <pc:docMk/>
            <pc:sldMk cId="2013169342" sldId="908"/>
            <ac:spMk id="63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1:43:18.421" v="966"/>
          <ac:spMkLst>
            <pc:docMk/>
            <pc:sldMk cId="2013169342" sldId="908"/>
            <ac:spMk id="64" creationId="{00000000-0000-0000-0000-000000000000}"/>
          </ac:spMkLst>
        </pc:spChg>
        <pc:grpChg chg="mod">
          <ac:chgData name="中山 紗菜(nakayama-suzuna)" userId="54477bc8-a0ac-4632-93c8-fa351bb35d65" providerId="ADAL" clId="{8CCD6484-C5DD-4FF0-B5D1-D5ACDF1FE3D6}" dt="2026-01-06T00:02:46.396" v="538"/>
          <ac:grpSpMkLst>
            <pc:docMk/>
            <pc:sldMk cId="2013169342" sldId="908"/>
            <ac:grpSpMk id="19" creationId="{00000000-0000-0000-0000-000000000000}"/>
          </ac:grpSpMkLst>
        </pc:grpChg>
        <pc:grpChg chg="mod">
          <ac:chgData name="中山 紗菜(nakayama-suzuna)" userId="54477bc8-a0ac-4632-93c8-fa351bb35d65" providerId="ADAL" clId="{8CCD6484-C5DD-4FF0-B5D1-D5ACDF1FE3D6}" dt="2026-01-06T01:08:23.969" v="816" actId="1076"/>
          <ac:grpSpMkLst>
            <pc:docMk/>
            <pc:sldMk cId="2013169342" sldId="908"/>
            <ac:grpSpMk id="38" creationId="{00000000-0000-0000-0000-000000000000}"/>
          </ac:grpSpMkLst>
        </pc:grpChg>
        <pc:grpChg chg="mod">
          <ac:chgData name="中山 紗菜(nakayama-suzuna)" userId="54477bc8-a0ac-4632-93c8-fa351bb35d65" providerId="ADAL" clId="{8CCD6484-C5DD-4FF0-B5D1-D5ACDF1FE3D6}" dt="2026-01-05T23:58:21.782" v="464"/>
          <ac:grpSpMkLst>
            <pc:docMk/>
            <pc:sldMk cId="2013169342" sldId="908"/>
            <ac:grpSpMk id="53" creationId="{00000000-0000-0000-0000-000000000000}"/>
          </ac:grpSpMkLst>
        </pc:grpChg>
        <pc:grpChg chg="mod">
          <ac:chgData name="中山 紗菜(nakayama-suzuna)" userId="54477bc8-a0ac-4632-93c8-fa351bb35d65" providerId="ADAL" clId="{8CCD6484-C5DD-4FF0-B5D1-D5ACDF1FE3D6}" dt="2026-01-05T23:58:21.782" v="464"/>
          <ac:grpSpMkLst>
            <pc:docMk/>
            <pc:sldMk cId="2013169342" sldId="908"/>
            <ac:grpSpMk id="61" creationId="{00000000-0000-0000-0000-000000000000}"/>
          </ac:grpSpMkLst>
        </pc:grpChg>
        <pc:cxnChg chg="mod">
          <ac:chgData name="中山 紗菜(nakayama-suzuna)" userId="54477bc8-a0ac-4632-93c8-fa351bb35d65" providerId="ADAL" clId="{8CCD6484-C5DD-4FF0-B5D1-D5ACDF1FE3D6}" dt="2026-01-06T00:34:11.830" v="615" actId="1076"/>
          <ac:cxnSpMkLst>
            <pc:docMk/>
            <pc:sldMk cId="2013169342" sldId="908"/>
            <ac:cxnSpMk id="5" creationId="{00000000-0000-0000-0000-000000000000}"/>
          </ac:cxnSpMkLst>
        </pc:cxnChg>
        <pc:cxnChg chg="mod">
          <ac:chgData name="中山 紗菜(nakayama-suzuna)" userId="54477bc8-a0ac-4632-93c8-fa351bb35d65" providerId="ADAL" clId="{8CCD6484-C5DD-4FF0-B5D1-D5ACDF1FE3D6}" dt="2026-01-06T00:29:20.330" v="612" actId="14100"/>
          <ac:cxnSpMkLst>
            <pc:docMk/>
            <pc:sldMk cId="2013169342" sldId="908"/>
            <ac:cxnSpMk id="7" creationId="{00000000-0000-0000-0000-000000000000}"/>
          </ac:cxnSpMkLst>
        </pc:cxnChg>
      </pc:sldChg>
    </pc:docChg>
  </pc:docChgLst>
  <pc:docChgLst>
    <pc:chgData name="中山 紗菜(nakayama-suzuna)" userId="54477bc8-a0ac-4632-93c8-fa351bb35d65" providerId="ADAL" clId="{B7AB915E-7FEF-405A-A336-AD60B2729BA2}"/>
    <pc:docChg chg="undo redo custSel modSld modNotesMaster modHandout">
      <pc:chgData name="中山 紗菜(nakayama-suzuna)" userId="54477bc8-a0ac-4632-93c8-fa351bb35d65" providerId="ADAL" clId="{B7AB915E-7FEF-405A-A336-AD60B2729BA2}" dt="2026-01-06T02:32:22.577" v="353"/>
      <pc:docMkLst>
        <pc:docMk/>
      </pc:docMkLst>
      <pc:sldChg chg="delSp modSp mod modNotes">
        <pc:chgData name="中山 紗菜(nakayama-suzuna)" userId="54477bc8-a0ac-4632-93c8-fa351bb35d65" providerId="ADAL" clId="{B7AB915E-7FEF-405A-A336-AD60B2729BA2}" dt="2026-01-06T02:32:22.577" v="353"/>
        <pc:sldMkLst>
          <pc:docMk/>
          <pc:sldMk cId="2013169342" sldId="908"/>
        </pc:sldMkLst>
        <pc:spChg chg="mod">
          <ac:chgData name="中山 紗菜(nakayama-suzuna)" userId="54477bc8-a0ac-4632-93c8-fa351bb35d65" providerId="ADAL" clId="{B7AB915E-7FEF-405A-A336-AD60B2729BA2}" dt="2026-01-06T01:44:50.195" v="15"/>
          <ac:spMkLst>
            <pc:docMk/>
            <pc:sldMk cId="2013169342" sldId="908"/>
            <ac:spMk id="13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8:03.743" v="236" actId="20577"/>
          <ac:spMkLst>
            <pc:docMk/>
            <pc:sldMk cId="2013169342" sldId="908"/>
            <ac:spMk id="25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7:59.842" v="235"/>
          <ac:spMkLst>
            <pc:docMk/>
            <pc:sldMk cId="2013169342" sldId="908"/>
            <ac:spMk id="28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7:47.282" v="201"/>
          <ac:spMkLst>
            <pc:docMk/>
            <pc:sldMk cId="2013169342" sldId="908"/>
            <ac:spMk id="41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8:25.276" v="264"/>
          <ac:spMkLst>
            <pc:docMk/>
            <pc:sldMk cId="2013169342" sldId="908"/>
            <ac:spMk id="42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8:18.994" v="251"/>
          <ac:spMkLst>
            <pc:docMk/>
            <pc:sldMk cId="2013169342" sldId="908"/>
            <ac:spMk id="43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7:26.580" v="173"/>
          <ac:spMkLst>
            <pc:docMk/>
            <pc:sldMk cId="2013169342" sldId="908"/>
            <ac:spMk id="46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56:20.521" v="352" actId="20577"/>
          <ac:spMkLst>
            <pc:docMk/>
            <pc:sldMk cId="2013169342" sldId="908"/>
            <ac:spMk id="47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9:35.901" v="311" actId="20577"/>
          <ac:spMkLst>
            <pc:docMk/>
            <pc:sldMk cId="2013169342" sldId="908"/>
            <ac:spMk id="59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9:28.146" v="302" actId="20577"/>
          <ac:spMkLst>
            <pc:docMk/>
            <pc:sldMk cId="2013169342" sldId="908"/>
            <ac:spMk id="64" creationId="{00000000-0000-0000-0000-000000000000}"/>
          </ac:spMkLst>
        </pc:spChg>
      </pc:sldChg>
    </pc:docChg>
  </pc:docChgLst>
  <pc:docChgLst>
    <pc:chgData name="中山 紗菜(nakayama-suzuna)" userId="54477bc8-a0ac-4632-93c8-fa351bb35d65" providerId="ADAL" clId="{273D1FF2-3CE5-4DF4-A4D8-0190BF713AF3}"/>
    <pc:docChg chg="undo custSel modSld">
      <pc:chgData name="中山 紗菜(nakayama-suzuna)" userId="54477bc8-a0ac-4632-93c8-fa351bb35d65" providerId="ADAL" clId="{273D1FF2-3CE5-4DF4-A4D8-0190BF713AF3}" dt="2026-01-14T06:12:28.483" v="61"/>
      <pc:docMkLst>
        <pc:docMk/>
      </pc:docMkLst>
      <pc:sldChg chg="addSp delSp modSp mod">
        <pc:chgData name="中山 紗菜(nakayama-suzuna)" userId="54477bc8-a0ac-4632-93c8-fa351bb35d65" providerId="ADAL" clId="{273D1FF2-3CE5-4DF4-A4D8-0190BF713AF3}" dt="2026-01-14T06:12:28.483" v="61"/>
        <pc:sldMkLst>
          <pc:docMk/>
          <pc:sldMk cId="2013169342" sldId="908"/>
        </pc:sldMkLst>
        <pc:spChg chg="add mod">
          <ac:chgData name="中山 紗菜(nakayama-suzuna)" userId="54477bc8-a0ac-4632-93c8-fa351bb35d65" providerId="ADAL" clId="{273D1FF2-3CE5-4DF4-A4D8-0190BF713AF3}" dt="2026-01-08T01:58:18.112" v="47" actId="1076"/>
          <ac:spMkLst>
            <pc:docMk/>
            <pc:sldMk cId="2013169342" sldId="908"/>
            <ac:spMk id="2" creationId="{19A8B5D0-65D0-3BFE-2FEB-982C0E8F6916}"/>
          </ac:spMkLst>
        </pc:spChg>
        <pc:spChg chg="mod">
          <ac:chgData name="中山 紗菜(nakayama-suzuna)" userId="54477bc8-a0ac-4632-93c8-fa351bb35d65" providerId="ADAL" clId="{273D1FF2-3CE5-4DF4-A4D8-0190BF713AF3}" dt="2026-01-08T01:54:07.082" v="13" actId="208"/>
          <ac:spMkLst>
            <pc:docMk/>
            <pc:sldMk cId="2013169342" sldId="908"/>
            <ac:spMk id="9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3:58.365" v="12" actId="207"/>
          <ac:spMkLst>
            <pc:docMk/>
            <pc:sldMk cId="2013169342" sldId="908"/>
            <ac:spMk id="12" creationId="{15C0F5BF-EDAD-BAC2-0575-3FF4422516D8}"/>
          </ac:spMkLst>
        </pc:spChg>
        <pc:spChg chg="mod">
          <ac:chgData name="中山 紗菜(nakayama-suzuna)" userId="54477bc8-a0ac-4632-93c8-fa351bb35d65" providerId="ADAL" clId="{273D1FF2-3CE5-4DF4-A4D8-0190BF713AF3}" dt="2026-01-08T01:52:13.557" v="0" actId="207"/>
          <ac:spMkLst>
            <pc:docMk/>
            <pc:sldMk cId="2013169342" sldId="908"/>
            <ac:spMk id="13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14T06:12:28.483" v="61"/>
          <ac:spMkLst>
            <pc:docMk/>
            <pc:sldMk cId="2013169342" sldId="908"/>
            <ac:spMk id="26" creationId="{19B32E66-4F52-40E3-A71B-F2C5FFCE9841}"/>
          </ac:spMkLst>
        </pc:spChg>
        <pc:spChg chg="mod">
          <ac:chgData name="中山 紗菜(nakayama-suzuna)" userId="54477bc8-a0ac-4632-93c8-fa351bb35d65" providerId="ADAL" clId="{273D1FF2-3CE5-4DF4-A4D8-0190BF713AF3}" dt="2026-01-08T01:53:19.442" v="9" actId="207"/>
          <ac:spMkLst>
            <pc:docMk/>
            <pc:sldMk cId="2013169342" sldId="908"/>
            <ac:spMk id="35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2:11:00.783" v="48" actId="14100"/>
          <ac:spMkLst>
            <pc:docMk/>
            <pc:sldMk cId="2013169342" sldId="908"/>
            <ac:spMk id="36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5:03.996" v="25" actId="207"/>
          <ac:spMkLst>
            <pc:docMk/>
            <pc:sldMk cId="2013169342" sldId="908"/>
            <ac:spMk id="42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4:45.406" v="21" actId="207"/>
          <ac:spMkLst>
            <pc:docMk/>
            <pc:sldMk cId="2013169342" sldId="908"/>
            <ac:spMk id="43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4:14.502" v="14" actId="207"/>
          <ac:spMkLst>
            <pc:docMk/>
            <pc:sldMk cId="2013169342" sldId="908"/>
            <ac:spMk id="44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4:17.541" v="15" actId="208"/>
          <ac:spMkLst>
            <pc:docMk/>
            <pc:sldMk cId="2013169342" sldId="908"/>
            <ac:spMk id="45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3:50.279" v="10" actId="207"/>
          <ac:spMkLst>
            <pc:docMk/>
            <pc:sldMk cId="2013169342" sldId="908"/>
            <ac:spMk id="47" creationId="{00000000-0000-0000-0000-000000000000}"/>
          </ac:spMkLst>
        </pc:spChg>
        <pc:spChg chg="mod topLvl">
          <ac:chgData name="中山 紗菜(nakayama-suzuna)" userId="54477bc8-a0ac-4632-93c8-fa351bb35d65" providerId="ADAL" clId="{273D1FF2-3CE5-4DF4-A4D8-0190BF713AF3}" dt="2026-01-08T01:58:08.362" v="45" actId="478"/>
          <ac:spMkLst>
            <pc:docMk/>
            <pc:sldMk cId="2013169342" sldId="908"/>
            <ac:spMk id="48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4:21.702" v="16" actId="207"/>
          <ac:spMkLst>
            <pc:docMk/>
            <pc:sldMk cId="2013169342" sldId="908"/>
            <ac:spMk id="49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4:33.021" v="18" actId="208"/>
          <ac:spMkLst>
            <pc:docMk/>
            <pc:sldMk cId="2013169342" sldId="908"/>
            <ac:spMk id="57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4:35.814" v="19" actId="207"/>
          <ac:spMkLst>
            <pc:docMk/>
            <pc:sldMk cId="2013169342" sldId="908"/>
            <ac:spMk id="58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3:04.769" v="7" actId="2085"/>
          <ac:spMkLst>
            <pc:docMk/>
            <pc:sldMk cId="2013169342" sldId="908"/>
            <ac:spMk id="59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2:21.457" v="1" actId="208"/>
          <ac:spMkLst>
            <pc:docMk/>
            <pc:sldMk cId="2013169342" sldId="908"/>
            <ac:spMk id="62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2:21.457" v="1" actId="208"/>
          <ac:spMkLst>
            <pc:docMk/>
            <pc:sldMk cId="2013169342" sldId="908"/>
            <ac:spMk id="63" creationId="{00000000-0000-0000-0000-000000000000}"/>
          </ac:spMkLst>
        </pc:spChg>
        <pc:spChg chg="mod">
          <ac:chgData name="中山 紗菜(nakayama-suzuna)" userId="54477bc8-a0ac-4632-93c8-fa351bb35d65" providerId="ADAL" clId="{273D1FF2-3CE5-4DF4-A4D8-0190BF713AF3}" dt="2026-01-08T01:52:57.298" v="6" actId="2085"/>
          <ac:spMkLst>
            <pc:docMk/>
            <pc:sldMk cId="2013169342" sldId="908"/>
            <ac:spMk id="64" creationId="{00000000-0000-0000-0000-000000000000}"/>
          </ac:spMkLst>
        </pc:spChg>
        <pc:cxnChg chg="mod">
          <ac:chgData name="中山 紗菜(nakayama-suzuna)" userId="54477bc8-a0ac-4632-93c8-fa351bb35d65" providerId="ADAL" clId="{273D1FF2-3CE5-4DF4-A4D8-0190BF713AF3}" dt="2026-01-08T01:53:13.707" v="8" actId="208"/>
          <ac:cxnSpMkLst>
            <pc:docMk/>
            <pc:sldMk cId="2013169342" sldId="908"/>
            <ac:cxnSpMk id="7" creationId="{00000000-0000-0000-0000-000000000000}"/>
          </ac:cxnSpMkLst>
        </pc:cxnChg>
        <pc:cxnChg chg="mod">
          <ac:chgData name="中山 紗菜(nakayama-suzuna)" userId="54477bc8-a0ac-4632-93c8-fa351bb35d65" providerId="ADAL" clId="{273D1FF2-3CE5-4DF4-A4D8-0190BF713AF3}" dt="2026-01-08T01:54:26.909" v="17" actId="208"/>
          <ac:cxnSpMkLst>
            <pc:docMk/>
            <pc:sldMk cId="2013169342" sldId="908"/>
            <ac:cxnSpMk id="60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10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2" rIns="91426" bIns="45712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9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2" rIns="91426" bIns="45712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EA48604-00C7-4B17-82D1-AD286CB85B80}" type="datetime1">
              <a:rPr lang="en-US"/>
              <a:pPr>
                <a:defRPr/>
              </a:pPr>
              <a:t>1/14/2026</a:t>
            </a:fld>
            <a:endParaRPr lang="en-US" altLang="ja-JP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0864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2" rIns="91426" bIns="45712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9" y="9440864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2" rIns="91426" bIns="45712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A630904C-78D0-4A28-AEAB-635C24B825AD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9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21226"/>
            <a:ext cx="54483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0" tIns="46111" rIns="92220" bIns="46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4557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469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380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291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4451" y="9440864"/>
            <a:ext cx="2951163" cy="4968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68895" indent="-295729"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82916" indent="-236584"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56082" indent="-236584"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129248" indent="-236584"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602414" indent="-236584" defTabSz="95454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3075580" indent="-236584" defTabSz="95454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548747" indent="-236584" defTabSz="95454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4021913" indent="-236584" defTabSz="95454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fld id="{D3910C58-5D4A-4102-81A2-A6701A35F523}" type="slidenum">
              <a:rPr lang="en-US" altLang="ja-JP" smtClean="0">
                <a:latin typeface="Arial" panose="020B0604020202020204" pitchFamily="34" charset="0"/>
                <a:ea typeface="ＭＳ Ｐゴシック" panose="020B0600070205080204" pitchFamily="50" charset="-128"/>
              </a:rPr>
              <a:pPr/>
              <a:t>1</a:t>
            </a:fld>
            <a:endParaRPr lang="en-US" altLang="ja-JP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4019848" y="9721331"/>
            <a:ext cx="3077799" cy="51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48" tIns="47725" rIns="95448" bIns="47725" anchor="b"/>
          <a:lstStyle>
            <a:lvl1pPr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algn="r" eaLnBrk="1" hangingPunct="1"/>
            <a:fld id="{28176F89-7CF6-4990-B7E2-96D5C8593F34}" type="slidenum">
              <a:rPr lang="en-US" altLang="ja-JP">
                <a:latin typeface="Arial" panose="020B0604020202020204" pitchFamily="34" charset="0"/>
                <a:ea typeface="ＭＳ Ｐゴシック" panose="020B0600070205080204" pitchFamily="50" charset="-128"/>
              </a:rPr>
              <a:pPr algn="r" eaLnBrk="1" hangingPunct="1"/>
              <a:t>1</a:t>
            </a:fld>
            <a:endParaRPr lang="en-US" altLang="ja-JP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5975" y="744538"/>
            <a:ext cx="2636838" cy="3729037"/>
          </a:xfrm>
          <a:prstGeom prst="rect">
            <a:avLst/>
          </a:prstGeom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169" y="4721226"/>
            <a:ext cx="6317811" cy="4473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ja-JP" altLang="en-US" sz="1400" dirty="0">
                <a:latin typeface="+mj-ea"/>
                <a:ea typeface="+mj-ea"/>
              </a:rPr>
              <a:t>　</a:t>
            </a:r>
            <a:endParaRPr lang="en-US" altLang="ja-JP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0242106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8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9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0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1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2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3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4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48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49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0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1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2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3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4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5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6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8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59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0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1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2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3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4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5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6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7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8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9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0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1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2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3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4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5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6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7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8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9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0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1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2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3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4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5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6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7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8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9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0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91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52" y="3354540"/>
            <a:ext cx="6427787" cy="2290762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8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latin typeface="Arial"/>
                <a:ea typeface="ＭＳ Ｐゴシック"/>
              </a:defRPr>
            </a:lvl1pPr>
            <a:lvl2pPr marL="456912" indent="0" algn="ctr">
              <a:buNone/>
              <a:defRPr/>
            </a:lvl2pPr>
            <a:lvl3pPr marL="913823" indent="0" algn="ctr">
              <a:buNone/>
              <a:defRPr/>
            </a:lvl3pPr>
            <a:lvl4pPr marL="1370737" indent="0" algn="ctr">
              <a:buNone/>
              <a:defRPr/>
            </a:lvl4pPr>
            <a:lvl5pPr marL="1827646" indent="0" algn="ctr">
              <a:buNone/>
              <a:defRPr/>
            </a:lvl5pPr>
            <a:lvl6pPr marL="2284557" indent="0" algn="ctr">
              <a:buNone/>
              <a:defRPr/>
            </a:lvl6pPr>
            <a:lvl7pPr marL="2741469" indent="0" algn="ctr">
              <a:buNone/>
              <a:defRPr/>
            </a:lvl7pPr>
            <a:lvl8pPr marL="3198380" indent="0" algn="ctr">
              <a:buNone/>
              <a:defRPr/>
            </a:lvl8pPr>
            <a:lvl9pPr marL="365529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E70E3870-B0E0-48A0-89EA-804FC7446F05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339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ea typeface="ＭＳ Ｐゴシック"/>
              </a:defRPr>
            </a:lvl1pPr>
            <a:lvl2pPr>
              <a:defRPr>
                <a:latin typeface="Arial"/>
                <a:ea typeface="ＭＳ Ｐゴシック"/>
              </a:defRPr>
            </a:lvl2pPr>
            <a:lvl3pPr>
              <a:defRPr>
                <a:latin typeface="Arial"/>
                <a:ea typeface="ＭＳ Ｐゴシック"/>
              </a:defRPr>
            </a:lvl3pPr>
            <a:lvl4pPr>
              <a:defRPr>
                <a:latin typeface="Arial"/>
                <a:ea typeface="ＭＳ Ｐゴシック"/>
              </a:defRPr>
            </a:lvl4pPr>
            <a:lvl5pPr>
              <a:defRPr>
                <a:latin typeface="Arial"/>
                <a:ea typeface="ＭＳ Ｐゴシック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E300F219-EF8F-40F8-8479-807A93040C7C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063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9" y="377826"/>
            <a:ext cx="1700212" cy="9793288"/>
          </a:xfrm>
          <a:prstGeom prst="rect">
            <a:avLst/>
          </a:prstGeom>
        </p:spPr>
        <p:txBody>
          <a:bodyPr vert="eaVert"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377826"/>
            <a:ext cx="4953000" cy="9793288"/>
          </a:xfrm>
        </p:spPr>
        <p:txBody>
          <a:bodyPr vert="eaVert"/>
          <a:lstStyle>
            <a:lvl1pPr>
              <a:defRPr>
                <a:latin typeface="Arial"/>
                <a:ea typeface="ＭＳ Ｐゴシック"/>
              </a:defRPr>
            </a:lvl1pPr>
            <a:lvl2pPr>
              <a:defRPr>
                <a:latin typeface="Arial"/>
                <a:ea typeface="ＭＳ Ｐゴシック"/>
              </a:defRPr>
            </a:lvl2pPr>
            <a:lvl3pPr>
              <a:defRPr>
                <a:latin typeface="Arial"/>
                <a:ea typeface="ＭＳ Ｐゴシック"/>
              </a:defRPr>
            </a:lvl3pPr>
            <a:lvl4pPr>
              <a:defRPr>
                <a:latin typeface="Arial"/>
                <a:ea typeface="ＭＳ Ｐゴシック"/>
              </a:defRPr>
            </a:lvl4pPr>
            <a:lvl5pPr>
              <a:defRPr>
                <a:latin typeface="Arial"/>
                <a:ea typeface="ＭＳ Ｐゴシック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BDA0D15F-37EA-49AE-8D51-85CA3DEBBAF1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2648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2965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8288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9216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1303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3033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4946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2429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713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  <a:lvl2pPr>
              <a:defRPr>
                <a:latin typeface="Arial"/>
                <a:ea typeface="ＭＳ Ｐゴシック"/>
              </a:defRPr>
            </a:lvl2pPr>
            <a:lvl3pPr>
              <a:defRPr>
                <a:latin typeface="Arial"/>
                <a:ea typeface="ＭＳ Ｐゴシック"/>
              </a:defRPr>
            </a:lvl3pPr>
            <a:lvl4pPr>
              <a:defRPr>
                <a:latin typeface="Arial"/>
                <a:ea typeface="ＭＳ Ｐゴシック"/>
              </a:defRPr>
            </a:lvl4pPr>
            <a:lvl5pPr>
              <a:defRPr>
                <a:latin typeface="Arial"/>
                <a:ea typeface="ＭＳ Ｐゴシック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21FB245E-1957-4A2F-9603-DD4949E50E8F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5073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3090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47814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63524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4958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9471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38669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11992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556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5513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047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304"/>
            <a:ext cx="6427788" cy="2122487"/>
          </a:xfrm>
          <a:prstGeom prst="rect">
            <a:avLst/>
          </a:prstGeom>
        </p:spPr>
        <p:txBody>
          <a:bodyPr lIns="91380" tIns="45691" rIns="91380" bIns="45691" anchor="t"/>
          <a:lstStyle>
            <a:lvl1pPr algn="l">
              <a:defRPr sz="4000" b="1" cap="all"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17"/>
            <a:ext cx="6427788" cy="2339976"/>
          </a:xfrm>
        </p:spPr>
        <p:txBody>
          <a:bodyPr anchor="b"/>
          <a:lstStyle>
            <a:lvl1pPr marL="0" indent="0">
              <a:buNone/>
              <a:defRPr sz="2000">
                <a:latin typeface="Arial"/>
                <a:ea typeface="ＭＳ Ｐゴシック"/>
              </a:defRPr>
            </a:lvl1pPr>
            <a:lvl2pPr marL="456912" indent="0">
              <a:buNone/>
              <a:defRPr sz="1900"/>
            </a:lvl2pPr>
            <a:lvl3pPr marL="913823" indent="0">
              <a:buNone/>
              <a:defRPr sz="1600"/>
            </a:lvl3pPr>
            <a:lvl4pPr marL="1370737" indent="0">
              <a:buNone/>
              <a:defRPr sz="1400"/>
            </a:lvl4pPr>
            <a:lvl5pPr marL="1827646" indent="0">
              <a:buNone/>
              <a:defRPr sz="1400"/>
            </a:lvl5pPr>
            <a:lvl6pPr marL="2284557" indent="0">
              <a:buNone/>
              <a:defRPr sz="1400"/>
            </a:lvl6pPr>
            <a:lvl7pPr marL="2741469" indent="0">
              <a:buNone/>
              <a:defRPr sz="1400"/>
            </a:lvl7pPr>
            <a:lvl8pPr marL="3198380" indent="0">
              <a:buNone/>
              <a:defRPr sz="1400"/>
            </a:lvl8pPr>
            <a:lvl9pPr marL="365529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749B5F59-9338-441F-B8B8-BCCCECB6C897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68040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96223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36940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56807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58539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3724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04156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95071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06298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84255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569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4217" y="377826"/>
            <a:ext cx="3019425" cy="9793288"/>
          </a:xfrm>
        </p:spPr>
        <p:txBody>
          <a:bodyPr/>
          <a:lstStyle>
            <a:lvl1pPr>
              <a:defRPr sz="2800">
                <a:latin typeface="Arial"/>
                <a:ea typeface="ＭＳ Ｐゴシック"/>
              </a:defRPr>
            </a:lvl1pPr>
            <a:lvl2pPr>
              <a:defRPr sz="2400">
                <a:latin typeface="Arial"/>
                <a:ea typeface="ＭＳ Ｐゴシック"/>
              </a:defRPr>
            </a:lvl2pPr>
            <a:lvl3pPr>
              <a:defRPr sz="2000">
                <a:latin typeface="Arial"/>
                <a:ea typeface="ＭＳ Ｐゴシック"/>
              </a:defRPr>
            </a:lvl3pPr>
            <a:lvl4pPr>
              <a:defRPr sz="1900">
                <a:latin typeface="Arial"/>
                <a:ea typeface="ＭＳ Ｐゴシック"/>
              </a:defRPr>
            </a:lvl4pPr>
            <a:lvl5pPr>
              <a:defRPr sz="1900">
                <a:latin typeface="Arial"/>
                <a:ea typeface="ＭＳ Ｐゴシック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0" y="377826"/>
            <a:ext cx="3019425" cy="9793288"/>
          </a:xfrm>
        </p:spPr>
        <p:txBody>
          <a:bodyPr/>
          <a:lstStyle>
            <a:lvl1pPr>
              <a:defRPr sz="2800">
                <a:latin typeface="Arial"/>
                <a:ea typeface="ＭＳ Ｐゴシック"/>
              </a:defRPr>
            </a:lvl1pPr>
            <a:lvl2pPr>
              <a:defRPr sz="2400">
                <a:latin typeface="Arial"/>
                <a:ea typeface="ＭＳ Ｐゴシック"/>
              </a:defRPr>
            </a:lvl2pPr>
            <a:lvl3pPr>
              <a:defRPr sz="2000">
                <a:latin typeface="Arial"/>
                <a:ea typeface="ＭＳ Ｐゴシック"/>
              </a:defRPr>
            </a:lvl3pPr>
            <a:lvl4pPr>
              <a:defRPr sz="1900">
                <a:latin typeface="Arial"/>
                <a:ea typeface="ＭＳ Ｐゴシック"/>
              </a:defRPr>
            </a:lvl4pPr>
            <a:lvl5pPr>
              <a:defRPr sz="1900">
                <a:latin typeface="Arial"/>
                <a:ea typeface="ＭＳ Ｐゴシック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FC63612B-56E9-4FB1-B3C0-65BFB898D798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92743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49564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15951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83959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39848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84895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0823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4335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57189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42526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055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49"/>
            <a:ext cx="3341688" cy="996950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ea typeface="ＭＳ Ｐゴシック"/>
              </a:defRPr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899"/>
            <a:ext cx="3341688" cy="6161089"/>
          </a:xfrm>
        </p:spPr>
        <p:txBody>
          <a:bodyPr/>
          <a:lstStyle>
            <a:lvl1pPr>
              <a:defRPr sz="2400">
                <a:latin typeface="Arial"/>
                <a:ea typeface="ＭＳ Ｐゴシック"/>
              </a:defRPr>
            </a:lvl1pPr>
            <a:lvl2pPr>
              <a:defRPr sz="2000">
                <a:latin typeface="Arial"/>
                <a:ea typeface="ＭＳ Ｐゴシック"/>
              </a:defRPr>
            </a:lvl2pPr>
            <a:lvl3pPr>
              <a:defRPr sz="1900">
                <a:latin typeface="Arial"/>
                <a:ea typeface="ＭＳ Ｐゴシック"/>
              </a:defRPr>
            </a:lvl3pPr>
            <a:lvl4pPr>
              <a:defRPr sz="1600">
                <a:latin typeface="Arial"/>
                <a:ea typeface="ＭＳ Ｐゴシック"/>
              </a:defRPr>
            </a:lvl4pPr>
            <a:lvl5pPr>
              <a:defRPr sz="1600">
                <a:latin typeface="Arial"/>
                <a:ea typeface="ＭＳ Ｐゴシック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49"/>
            <a:ext cx="3341688" cy="996950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ea typeface="ＭＳ Ｐゴシック"/>
              </a:defRPr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899"/>
            <a:ext cx="3341688" cy="6161089"/>
          </a:xfrm>
        </p:spPr>
        <p:txBody>
          <a:bodyPr/>
          <a:lstStyle>
            <a:lvl1pPr>
              <a:defRPr sz="2400">
                <a:latin typeface="Arial"/>
                <a:ea typeface="ＭＳ Ｐゴシック"/>
              </a:defRPr>
            </a:lvl1pPr>
            <a:lvl2pPr>
              <a:defRPr sz="2000">
                <a:latin typeface="Arial"/>
                <a:ea typeface="ＭＳ Ｐゴシック"/>
              </a:defRPr>
            </a:lvl2pPr>
            <a:lvl3pPr>
              <a:defRPr sz="1900">
                <a:latin typeface="Arial"/>
                <a:ea typeface="ＭＳ Ｐゴシック"/>
              </a:defRPr>
            </a:lvl3pPr>
            <a:lvl4pPr>
              <a:defRPr sz="1600">
                <a:latin typeface="Arial"/>
                <a:ea typeface="ＭＳ Ｐゴシック"/>
              </a:defRPr>
            </a:lvl4pPr>
            <a:lvl5pPr>
              <a:defRPr sz="1600">
                <a:latin typeface="Arial"/>
                <a:ea typeface="ＭＳ Ｐゴシック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1500502E-D26F-4190-8D0B-3DAAB74B6EF0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78160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26038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4869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3705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60962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749207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2889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459357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02474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675099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057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1B18AFEB-3464-4B69-A0D4-F14A4B4A51CE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87775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75933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350880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148144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597912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67985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551357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191723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417008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835605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522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D1195ABF-61C2-42EA-87A9-B4292E2831CB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148834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535755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50618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10302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24448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319154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665106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507905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24293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170180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335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7" y="425460"/>
            <a:ext cx="2487613" cy="1812924"/>
          </a:xfrm>
          <a:prstGeom prst="rect">
            <a:avLst/>
          </a:prstGeom>
        </p:spPr>
        <p:txBody>
          <a:bodyPr lIns="91380" tIns="45691" rIns="91380" bIns="45691" anchor="b"/>
          <a:lstStyle>
            <a:lvl1pPr algn="l">
              <a:defRPr sz="2000" b="1"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8" y="425450"/>
            <a:ext cx="4227513" cy="9126538"/>
          </a:xfrm>
        </p:spPr>
        <p:txBody>
          <a:bodyPr/>
          <a:lstStyle>
            <a:lvl1pPr>
              <a:defRPr sz="3200">
                <a:latin typeface="Arial"/>
                <a:ea typeface="ＭＳ Ｐゴシック"/>
              </a:defRPr>
            </a:lvl1pPr>
            <a:lvl2pPr>
              <a:defRPr sz="2800">
                <a:latin typeface="Arial"/>
                <a:ea typeface="ＭＳ Ｐゴシック"/>
              </a:defRPr>
            </a:lvl2pPr>
            <a:lvl3pPr>
              <a:defRPr sz="2400">
                <a:latin typeface="Arial"/>
                <a:ea typeface="ＭＳ Ｐゴシック"/>
              </a:defRPr>
            </a:lvl3pPr>
            <a:lvl4pPr>
              <a:defRPr sz="2000">
                <a:latin typeface="Arial"/>
                <a:ea typeface="ＭＳ Ｐゴシック"/>
              </a:defRPr>
            </a:lvl4pPr>
            <a:lvl5pPr>
              <a:defRPr sz="2000">
                <a:latin typeface="Arial"/>
                <a:ea typeface="ＭＳ Ｐゴシック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7" y="2238380"/>
            <a:ext cx="2487613" cy="7313614"/>
          </a:xfrm>
        </p:spPr>
        <p:txBody>
          <a:bodyPr/>
          <a:lstStyle>
            <a:lvl1pPr marL="0" indent="0">
              <a:buNone/>
              <a:defRPr sz="1400">
                <a:latin typeface="Arial"/>
                <a:ea typeface="ＭＳ Ｐゴシック"/>
              </a:defRPr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0CC7FFBE-12B1-4C37-9768-26E2C5B3B573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023544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702930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032192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547991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296993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536776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53540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13757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422929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507131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941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5"/>
            <a:ext cx="4535488" cy="884237"/>
          </a:xfrm>
          <a:prstGeom prst="rect">
            <a:avLst/>
          </a:prstGeom>
        </p:spPr>
        <p:txBody>
          <a:bodyPr lIns="91380" tIns="45691" rIns="91380" bIns="45691" anchor="b"/>
          <a:lstStyle>
            <a:lvl1pPr algn="l">
              <a:defRPr sz="2000" b="1"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87"/>
            <a:ext cx="4535488" cy="6415087"/>
          </a:xfrm>
        </p:spPr>
        <p:txBody>
          <a:bodyPr/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1"/>
            <a:ext cx="4535488" cy="1254126"/>
          </a:xfrm>
        </p:spPr>
        <p:txBody>
          <a:bodyPr/>
          <a:lstStyle>
            <a:lvl1pPr marL="0" indent="0">
              <a:buNone/>
              <a:defRPr sz="1400">
                <a:latin typeface="Arial"/>
                <a:ea typeface="ＭＳ Ｐゴシック"/>
              </a:defRPr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57593A5F-7396-4830-AE07-7D15EF0CC86E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564748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595590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0476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jpe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slideLayouts/slideLayout23.xml" Type="http://schemas.openxmlformats.org/officeDocument/2006/relationships/slideLayout"/><Relationship Id="rId13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4.xml" Type="http://schemas.openxmlformats.org/officeDocument/2006/relationships/slideLayout"/><Relationship Id="rId10" Target="../slideLayouts/slideLayout33.xml" Type="http://schemas.openxmlformats.org/officeDocument/2006/relationships/slideLayout"/><Relationship Id="rId11" Target="../slideLayouts/slideLayout34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5.xml" Type="http://schemas.openxmlformats.org/officeDocument/2006/relationships/slideLayout"/><Relationship Id="rId3" Target="../slideLayouts/slideLayout26.xml" Type="http://schemas.openxmlformats.org/officeDocument/2006/relationships/slideLayout"/><Relationship Id="rId4" Target="../slideLayouts/slideLayout27.xml" Type="http://schemas.openxmlformats.org/officeDocument/2006/relationships/slideLayout"/><Relationship Id="rId5" Target="../slideLayouts/slideLayout28.xml" Type="http://schemas.openxmlformats.org/officeDocument/2006/relationships/slideLayout"/><Relationship Id="rId6" Target="../slideLayouts/slideLayout29.xml" Type="http://schemas.openxmlformats.org/officeDocument/2006/relationships/slideLayout"/><Relationship Id="rId7" Target="../slideLayouts/slideLayout30.xml" Type="http://schemas.openxmlformats.org/officeDocument/2006/relationships/slideLayout"/><Relationship Id="rId8" Target="../slideLayouts/slideLayout31.xml" Type="http://schemas.openxmlformats.org/officeDocument/2006/relationships/slideLayout"/><Relationship Id="rId9" Target="../slideLayouts/slideLayout32.xml" Type="http://schemas.openxmlformats.org/officeDocument/2006/relationships/slideLayout"/></Relationships>
</file>

<file path=ppt/slideMasters/_rels/slideMaster4.xml.rels><?xml version="1.0" encoding="UTF-8" standalone="yes"?><Relationships xmlns="http://schemas.openxmlformats.org/package/2006/relationships"><Relationship Id="rId1" Target="../slideLayouts/slideLayout35.xml" Type="http://schemas.openxmlformats.org/officeDocument/2006/relationships/slideLayout"/><Relationship Id="rId10" Target="../slideLayouts/slideLayout44.xml" Type="http://schemas.openxmlformats.org/officeDocument/2006/relationships/slideLayout"/><Relationship Id="rId11" Target="../slideLayouts/slideLayout45.xml" Type="http://schemas.openxmlformats.org/officeDocument/2006/relationships/slideLayout"/><Relationship Id="rId12" Target="../slideLayouts/slideLayout46.xml" Type="http://schemas.openxmlformats.org/officeDocument/2006/relationships/slideLayout"/><Relationship Id="rId13" Target="../theme/theme4.xml" Type="http://schemas.openxmlformats.org/officeDocument/2006/relationships/theme"/><Relationship Id="rId2" Target="../slideLayouts/slideLayout36.xml" Type="http://schemas.openxmlformats.org/officeDocument/2006/relationships/slideLayout"/><Relationship Id="rId3" Target="../slideLayouts/slideLayout37.xml" Type="http://schemas.openxmlformats.org/officeDocument/2006/relationships/slideLayout"/><Relationship Id="rId4" Target="../slideLayouts/slideLayout38.xml" Type="http://schemas.openxmlformats.org/officeDocument/2006/relationships/slideLayout"/><Relationship Id="rId5" Target="../slideLayouts/slideLayout39.xml" Type="http://schemas.openxmlformats.org/officeDocument/2006/relationships/slideLayout"/><Relationship Id="rId6" Target="../slideLayouts/slideLayout40.xml" Type="http://schemas.openxmlformats.org/officeDocument/2006/relationships/slideLayout"/><Relationship Id="rId7" Target="../slideLayouts/slideLayout41.xml" Type="http://schemas.openxmlformats.org/officeDocument/2006/relationships/slideLayout"/><Relationship Id="rId8" Target="../slideLayouts/slideLayout42.xml" Type="http://schemas.openxmlformats.org/officeDocument/2006/relationships/slideLayout"/><Relationship Id="rId9" Target="../slideLayouts/slideLayout43.xml" Type="http://schemas.openxmlformats.org/officeDocument/2006/relationships/slideLayout"/></Relationships>
</file>

<file path=ppt/slideMasters/_rels/slideMaster5.xml.rels><?xml version="1.0" encoding="UTF-8" standalone="yes"?><Relationships xmlns="http://schemas.openxmlformats.org/package/2006/relationships"><Relationship Id="rId1" Target="../slideLayouts/slideLayout47.xml" Type="http://schemas.openxmlformats.org/officeDocument/2006/relationships/slideLayout"/><Relationship Id="rId10" Target="../slideLayouts/slideLayout56.xml" Type="http://schemas.openxmlformats.org/officeDocument/2006/relationships/slideLayout"/><Relationship Id="rId11" Target="../slideLayouts/slideLayout57.xml" Type="http://schemas.openxmlformats.org/officeDocument/2006/relationships/slideLayout"/><Relationship Id="rId12" Target="../theme/theme5.xml" Type="http://schemas.openxmlformats.org/officeDocument/2006/relationships/theme"/><Relationship Id="rId2" Target="../slideLayouts/slideLayout48.xml" Type="http://schemas.openxmlformats.org/officeDocument/2006/relationships/slideLayout"/><Relationship Id="rId3" Target="../slideLayouts/slideLayout49.xml" Type="http://schemas.openxmlformats.org/officeDocument/2006/relationships/slideLayout"/><Relationship Id="rId4" Target="../slideLayouts/slideLayout50.xml" Type="http://schemas.openxmlformats.org/officeDocument/2006/relationships/slideLayout"/><Relationship Id="rId5" Target="../slideLayouts/slideLayout51.xml" Type="http://schemas.openxmlformats.org/officeDocument/2006/relationships/slideLayout"/><Relationship Id="rId6" Target="../slideLayouts/slideLayout52.xml" Type="http://schemas.openxmlformats.org/officeDocument/2006/relationships/slideLayout"/><Relationship Id="rId7" Target="../slideLayouts/slideLayout53.xml" Type="http://schemas.openxmlformats.org/officeDocument/2006/relationships/slideLayout"/><Relationship Id="rId8" Target="../slideLayouts/slideLayout54.xml" Type="http://schemas.openxmlformats.org/officeDocument/2006/relationships/slideLayout"/><Relationship Id="rId9" Target="../slideLayouts/slideLayout55.xml" Type="http://schemas.openxmlformats.org/officeDocument/2006/relationships/slideLayout"/></Relationships>
</file>

<file path=ppt/slideMasters/_rels/slideMaster6.xml.rels><?xml version="1.0" encoding="UTF-8" standalone="yes"?><Relationships xmlns="http://schemas.openxmlformats.org/package/2006/relationships"><Relationship Id="rId1" Target="../slideLayouts/slideLayout58.xml" Type="http://schemas.openxmlformats.org/officeDocument/2006/relationships/slideLayout"/><Relationship Id="rId10" Target="../slideLayouts/slideLayout67.xml" Type="http://schemas.openxmlformats.org/officeDocument/2006/relationships/slideLayout"/><Relationship Id="rId11" Target="../slideLayouts/slideLayout68.xml" Type="http://schemas.openxmlformats.org/officeDocument/2006/relationships/slideLayout"/><Relationship Id="rId12" Target="../theme/theme6.xml" Type="http://schemas.openxmlformats.org/officeDocument/2006/relationships/theme"/><Relationship Id="rId2" Target="../slideLayouts/slideLayout59.xml" Type="http://schemas.openxmlformats.org/officeDocument/2006/relationships/slideLayout"/><Relationship Id="rId3" Target="../slideLayouts/slideLayout60.xml" Type="http://schemas.openxmlformats.org/officeDocument/2006/relationships/slideLayout"/><Relationship Id="rId4" Target="../slideLayouts/slideLayout61.xml" Type="http://schemas.openxmlformats.org/officeDocument/2006/relationships/slideLayout"/><Relationship Id="rId5" Target="../slideLayouts/slideLayout62.xml" Type="http://schemas.openxmlformats.org/officeDocument/2006/relationships/slideLayout"/><Relationship Id="rId6" Target="../slideLayouts/slideLayout63.xml" Type="http://schemas.openxmlformats.org/officeDocument/2006/relationships/slideLayout"/><Relationship Id="rId7" Target="../slideLayouts/slideLayout64.xml" Type="http://schemas.openxmlformats.org/officeDocument/2006/relationships/slideLayout"/><Relationship Id="rId8" Target="../slideLayouts/slideLayout65.xml" Type="http://schemas.openxmlformats.org/officeDocument/2006/relationships/slideLayout"/><Relationship Id="rId9" Target="../slideLayouts/slideLayout66.xml" Type="http://schemas.openxmlformats.org/officeDocument/2006/relationships/slideLayout"/></Relationships>
</file>

<file path=ppt/slideMasters/_rels/slideMaster7.xml.rels><?xml version="1.0" encoding="UTF-8" standalone="yes"?><Relationships xmlns="http://schemas.openxmlformats.org/package/2006/relationships"><Relationship Id="rId1" Target="../slideLayouts/slideLayout69.xml" Type="http://schemas.openxmlformats.org/officeDocument/2006/relationships/slideLayout"/><Relationship Id="rId10" Target="../slideLayouts/slideLayout78.xml" Type="http://schemas.openxmlformats.org/officeDocument/2006/relationships/slideLayout"/><Relationship Id="rId11" Target="../slideLayouts/slideLayout79.xml" Type="http://schemas.openxmlformats.org/officeDocument/2006/relationships/slideLayout"/><Relationship Id="rId12" Target="../theme/theme7.xml" Type="http://schemas.openxmlformats.org/officeDocument/2006/relationships/theme"/><Relationship Id="rId2" Target="../slideLayouts/slideLayout70.xml" Type="http://schemas.openxmlformats.org/officeDocument/2006/relationships/slideLayout"/><Relationship Id="rId3" Target="../slideLayouts/slideLayout71.xml" Type="http://schemas.openxmlformats.org/officeDocument/2006/relationships/slideLayout"/><Relationship Id="rId4" Target="../slideLayouts/slideLayout72.xml" Type="http://schemas.openxmlformats.org/officeDocument/2006/relationships/slideLayout"/><Relationship Id="rId5" Target="../slideLayouts/slideLayout73.xml" Type="http://schemas.openxmlformats.org/officeDocument/2006/relationships/slideLayout"/><Relationship Id="rId6" Target="../slideLayouts/slideLayout74.xml" Type="http://schemas.openxmlformats.org/officeDocument/2006/relationships/slideLayout"/><Relationship Id="rId7" Target="../slideLayouts/slideLayout75.xml" Type="http://schemas.openxmlformats.org/officeDocument/2006/relationships/slideLayout"/><Relationship Id="rId8" Target="../slideLayouts/slideLayout76.xml" Type="http://schemas.openxmlformats.org/officeDocument/2006/relationships/slideLayout"/><Relationship Id="rId9" Target="../slideLayouts/slideLayout77.xml" Type="http://schemas.openxmlformats.org/officeDocument/2006/relationships/slideLayout"/></Relationships>
</file>

<file path=ppt/slideMasters/_rels/slideMaster8.xml.rels><?xml version="1.0" encoding="UTF-8" standalone="yes"?><Relationships xmlns="http://schemas.openxmlformats.org/package/2006/relationships"><Relationship Id="rId1" Target="../slideLayouts/slideLayout80.xml" Type="http://schemas.openxmlformats.org/officeDocument/2006/relationships/slideLayout"/><Relationship Id="rId10" Target="../slideLayouts/slideLayout89.xml" Type="http://schemas.openxmlformats.org/officeDocument/2006/relationships/slideLayout"/><Relationship Id="rId11" Target="../slideLayouts/slideLayout90.xml" Type="http://schemas.openxmlformats.org/officeDocument/2006/relationships/slideLayout"/><Relationship Id="rId12" Target="../slideLayouts/slideLayout91.xml" Type="http://schemas.openxmlformats.org/officeDocument/2006/relationships/slideLayout"/><Relationship Id="rId13" Target="../theme/theme8.xml" Type="http://schemas.openxmlformats.org/officeDocument/2006/relationships/theme"/><Relationship Id="rId2" Target="../slideLayouts/slideLayout81.xml" Type="http://schemas.openxmlformats.org/officeDocument/2006/relationships/slideLayout"/><Relationship Id="rId3" Target="../slideLayouts/slideLayout82.xml" Type="http://schemas.openxmlformats.org/officeDocument/2006/relationships/slideLayout"/><Relationship Id="rId4" Target="../slideLayouts/slideLayout83.xml" Type="http://schemas.openxmlformats.org/officeDocument/2006/relationships/slideLayout"/><Relationship Id="rId5" Target="../slideLayouts/slideLayout84.xml" Type="http://schemas.openxmlformats.org/officeDocument/2006/relationships/slideLayout"/><Relationship Id="rId6" Target="../slideLayouts/slideLayout85.xml" Type="http://schemas.openxmlformats.org/officeDocument/2006/relationships/slideLayout"/><Relationship Id="rId7" Target="../slideLayouts/slideLayout86.xml" Type="http://schemas.openxmlformats.org/officeDocument/2006/relationships/slideLayout"/><Relationship Id="rId8" Target="../slideLayouts/slideLayout87.xml" Type="http://schemas.openxmlformats.org/officeDocument/2006/relationships/slideLayout"/><Relationship Id="rId9" Target="../slideLayouts/slideLayout88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 descr="青い画用紙"/>
          <p:cNvSpPr>
            <a:spLocks noChangeArrowheads="1"/>
          </p:cNvSpPr>
          <p:nvPr userDrawn="1"/>
        </p:nvSpPr>
        <p:spPr bwMode="auto">
          <a:xfrm>
            <a:off x="-1588" y="10171113"/>
            <a:ext cx="7561263" cy="522287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lIns="91380" tIns="45691" rIns="91380" bIns="45691" anchor="ctr"/>
          <a:lstStyle/>
          <a:p>
            <a:pPr eaLnBrk="1" hangingPunct="1">
              <a:defRPr/>
            </a:pPr>
            <a:endParaRPr lang="ja-JP" altLang="en-US" sz="21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ＭＳ Ｐゴシック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738188"/>
            <a:ext cx="6191250" cy="914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04" tIns="52103" rIns="104204" bIns="52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9413" y="10196513"/>
            <a:ext cx="17637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04" tIns="52103" rIns="104204" bIns="52103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600"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9F79FC89-B555-4101-8475-D959B547B479}" type="datetime1">
              <a:rPr lang="ja-JP" altLang="en-US"/>
              <a:pPr>
                <a:defRPr/>
              </a:pPr>
              <a:t>2026/1/14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82863" y="10196513"/>
            <a:ext cx="2395537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04" tIns="52103" rIns="104204" bIns="5210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600"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4" name="Rectangle 10" descr="青い画用紙"/>
          <p:cNvSpPr>
            <a:spLocks noChangeArrowheads="1"/>
          </p:cNvSpPr>
          <p:nvPr userDrawn="1"/>
        </p:nvSpPr>
        <p:spPr bwMode="auto">
          <a:xfrm>
            <a:off x="0" y="0"/>
            <a:ext cx="7561263" cy="377825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lIns="91380" tIns="45691" rIns="91380" bIns="45691" anchor="ctr"/>
          <a:lstStyle/>
          <a:p>
            <a:pPr eaLnBrk="1" hangingPunct="1">
              <a:defRPr/>
            </a:pPr>
            <a:endParaRPr lang="ja-JP" altLang="en-US" sz="21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ＭＳ Ｐゴシック"/>
            </a:endParaRPr>
          </a:p>
        </p:txBody>
      </p:sp>
      <p:sp>
        <p:nvSpPr>
          <p:cNvPr id="1031" name="Text Box 9"/>
          <p:cNvSpPr txBox="1">
            <a:spLocks noChangeArrowheads="1"/>
          </p:cNvSpPr>
          <p:nvPr userDrawn="1"/>
        </p:nvSpPr>
        <p:spPr bwMode="auto">
          <a:xfrm rot="1584652">
            <a:off x="920750" y="4575175"/>
            <a:ext cx="56959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0" tIns="45691" rIns="91380" bIns="45691">
            <a:spAutoFit/>
          </a:bodyPr>
          <a:lstStyle>
            <a:lvl1pPr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1pPr>
            <a:lvl2pPr marL="742950" indent="-28575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2pPr>
            <a:lvl3pPr marL="1143000" indent="-22860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3pPr>
            <a:lvl4pPr marL="1600200" indent="-22860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4pPr>
            <a:lvl5pPr marL="2057400" indent="-22860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5pPr>
            <a:lvl6pPr marL="25146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6pPr>
            <a:lvl7pPr marL="29718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7pPr>
            <a:lvl8pPr marL="34290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8pPr>
            <a:lvl9pPr marL="38862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ja-JP" sz="12800">
                <a:solidFill>
                  <a:srgbClr val="DADADA"/>
                </a:solidFill>
                <a:latin typeface="Arial" charset="0"/>
                <a:ea typeface="ＭＳ Ｐゴシック" charset="-128"/>
              </a:rPr>
              <a:t>DRAFT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100" r:id="rId1"/>
    <p:sldLayoutId id="2147522101" r:id="rId2"/>
    <p:sldLayoutId id="2147522102" r:id="rId3"/>
    <p:sldLayoutId id="2147522103" r:id="rId4"/>
    <p:sldLayoutId id="2147522104" r:id="rId5"/>
    <p:sldLayoutId id="2147522105" r:id="rId6"/>
    <p:sldLayoutId id="2147522106" r:id="rId7"/>
    <p:sldLayoutId id="2147522107" r:id="rId8"/>
    <p:sldLayoutId id="2147522108" r:id="rId9"/>
    <p:sldLayoutId id="2147522109" r:id="rId10"/>
    <p:sldLayoutId id="2147522110" r:id="rId11"/>
  </p:sldLayoutIdLst>
  <p:hf hdr="0" ftr="0" dt="0"/>
  <p:txStyles>
    <p:titleStyle>
      <a:lvl1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6912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3823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0737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7646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174625" indent="-174625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n"/>
        <a:tabLst>
          <a:tab pos="530225" algn="l"/>
        </a:tabLst>
        <a:defRPr kumimoji="1">
          <a:solidFill>
            <a:schemeClr val="tx1"/>
          </a:solidFill>
          <a:latin typeface="Arial"/>
          <a:ea typeface="ＭＳ Ｐゴシック"/>
          <a:cs typeface="+mn-cs"/>
        </a:defRPr>
      </a:lvl1pPr>
      <a:lvl2pPr marL="441325" indent="-841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l"/>
        <a:tabLst>
          <a:tab pos="530225" algn="l"/>
        </a:tabLst>
        <a:defRPr kumimoji="1" sz="1600">
          <a:solidFill>
            <a:schemeClr val="tx1"/>
          </a:solidFill>
          <a:latin typeface="Arial"/>
          <a:ea typeface="ＭＳ Ｐゴシック"/>
        </a:defRPr>
      </a:lvl2pPr>
      <a:lvl3pPr marL="720725" indent="-968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tabLst>
          <a:tab pos="530225" algn="l"/>
        </a:tabLst>
        <a:defRPr kumimoji="1" sz="1400">
          <a:solidFill>
            <a:schemeClr val="tx1"/>
          </a:solidFill>
          <a:latin typeface="Arial"/>
          <a:ea typeface="ＭＳ Ｐゴシック"/>
        </a:defRPr>
      </a:lvl3pPr>
      <a:lvl4pPr marL="987425" indent="-841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tabLst>
          <a:tab pos="530225" algn="l"/>
        </a:tabLst>
        <a:defRPr kumimoji="1" sz="1400">
          <a:solidFill>
            <a:schemeClr val="tx1"/>
          </a:solidFill>
          <a:latin typeface="Arial"/>
          <a:ea typeface="ＭＳ Ｐゴシック"/>
        </a:defRPr>
      </a:lvl4pPr>
      <a:lvl5pPr marL="1254125" indent="-841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tabLst>
          <a:tab pos="530225" algn="l"/>
        </a:tabLst>
        <a:defRPr kumimoji="1" sz="1200">
          <a:solidFill>
            <a:schemeClr val="tx1"/>
          </a:solidFill>
          <a:latin typeface="Arial"/>
          <a:ea typeface="ＭＳ Ｐゴシック"/>
        </a:defRPr>
      </a:lvl5pPr>
      <a:lvl6pPr marL="2803341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6pPr>
      <a:lvl7pPr marL="3260255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7pPr>
      <a:lvl8pPr marL="3717165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8pPr>
      <a:lvl9pPr marL="4174078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20" r:id="rId1"/>
    <p:sldLayoutId id="2147522021" r:id="rId2"/>
    <p:sldLayoutId id="2147522022" r:id="rId3"/>
    <p:sldLayoutId id="2147522023" r:id="rId4"/>
    <p:sldLayoutId id="2147522024" r:id="rId5"/>
    <p:sldLayoutId id="2147522025" r:id="rId6"/>
    <p:sldLayoutId id="2147522026" r:id="rId7"/>
    <p:sldLayoutId id="2147522027" r:id="rId8"/>
    <p:sldLayoutId id="2147522028" r:id="rId9"/>
    <p:sldLayoutId id="2147522029" r:id="rId10"/>
    <p:sldLayoutId id="2147522030" r:id="rId11"/>
    <p:sldLayoutId id="21475220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32" r:id="rId1"/>
    <p:sldLayoutId id="2147522033" r:id="rId2"/>
    <p:sldLayoutId id="2147522034" r:id="rId3"/>
    <p:sldLayoutId id="2147522035" r:id="rId4"/>
    <p:sldLayoutId id="2147522036" r:id="rId5"/>
    <p:sldLayoutId id="2147522037" r:id="rId6"/>
    <p:sldLayoutId id="2147522038" r:id="rId7"/>
    <p:sldLayoutId id="2147522039" r:id="rId8"/>
    <p:sldLayoutId id="2147522040" r:id="rId9"/>
    <p:sldLayoutId id="2147522041" r:id="rId10"/>
    <p:sldLayoutId id="21475220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099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43" r:id="rId1"/>
    <p:sldLayoutId id="2147522044" r:id="rId2"/>
    <p:sldLayoutId id="2147522045" r:id="rId3"/>
    <p:sldLayoutId id="2147522046" r:id="rId4"/>
    <p:sldLayoutId id="2147522047" r:id="rId5"/>
    <p:sldLayoutId id="2147522048" r:id="rId6"/>
    <p:sldLayoutId id="2147522049" r:id="rId7"/>
    <p:sldLayoutId id="2147522050" r:id="rId8"/>
    <p:sldLayoutId id="2147522051" r:id="rId9"/>
    <p:sldLayoutId id="2147522052" r:id="rId10"/>
    <p:sldLayoutId id="2147522053" r:id="rId11"/>
    <p:sldLayoutId id="214752205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5123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55" r:id="rId1"/>
    <p:sldLayoutId id="2147522056" r:id="rId2"/>
    <p:sldLayoutId id="2147522057" r:id="rId3"/>
    <p:sldLayoutId id="2147522058" r:id="rId4"/>
    <p:sldLayoutId id="2147522059" r:id="rId5"/>
    <p:sldLayoutId id="2147522060" r:id="rId6"/>
    <p:sldLayoutId id="2147522061" r:id="rId7"/>
    <p:sldLayoutId id="2147522062" r:id="rId8"/>
    <p:sldLayoutId id="2147522063" r:id="rId9"/>
    <p:sldLayoutId id="2147522064" r:id="rId10"/>
    <p:sldLayoutId id="21475220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614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66" r:id="rId1"/>
    <p:sldLayoutId id="2147522067" r:id="rId2"/>
    <p:sldLayoutId id="2147522068" r:id="rId3"/>
    <p:sldLayoutId id="2147522069" r:id="rId4"/>
    <p:sldLayoutId id="2147522070" r:id="rId5"/>
    <p:sldLayoutId id="2147522071" r:id="rId6"/>
    <p:sldLayoutId id="2147522072" r:id="rId7"/>
    <p:sldLayoutId id="2147522073" r:id="rId8"/>
    <p:sldLayoutId id="2147522074" r:id="rId9"/>
    <p:sldLayoutId id="2147522075" r:id="rId10"/>
    <p:sldLayoutId id="21475220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77" r:id="rId1"/>
    <p:sldLayoutId id="2147522078" r:id="rId2"/>
    <p:sldLayoutId id="2147522079" r:id="rId3"/>
    <p:sldLayoutId id="2147522080" r:id="rId4"/>
    <p:sldLayoutId id="2147522081" r:id="rId5"/>
    <p:sldLayoutId id="2147522082" r:id="rId6"/>
    <p:sldLayoutId id="2147522083" r:id="rId7"/>
    <p:sldLayoutId id="2147522084" r:id="rId8"/>
    <p:sldLayoutId id="2147522085" r:id="rId9"/>
    <p:sldLayoutId id="2147522086" r:id="rId10"/>
    <p:sldLayoutId id="21475220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819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88" r:id="rId1"/>
    <p:sldLayoutId id="2147522089" r:id="rId2"/>
    <p:sldLayoutId id="2147522090" r:id="rId3"/>
    <p:sldLayoutId id="2147522091" r:id="rId4"/>
    <p:sldLayoutId id="2147522092" r:id="rId5"/>
    <p:sldLayoutId id="2147522093" r:id="rId6"/>
    <p:sldLayoutId id="2147522094" r:id="rId7"/>
    <p:sldLayoutId id="2147522095" r:id="rId8"/>
    <p:sldLayoutId id="2147522096" r:id="rId9"/>
    <p:sldLayoutId id="2147522097" r:id="rId10"/>
    <p:sldLayoutId id="2147522098" r:id="rId11"/>
    <p:sldLayoutId id="21475220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コンテンツ プレースホルダー 6"/>
          <p:cNvSpPr txBox="1">
            <a:spLocks/>
          </p:cNvSpPr>
          <p:nvPr/>
        </p:nvSpPr>
        <p:spPr>
          <a:xfrm>
            <a:off x="-1" y="-90970"/>
            <a:ext cx="5500389" cy="112371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6000" b="1" dirty="0">
                <a:ln w="12700">
                  <a:noFill/>
                </a:ln>
                <a:solidFill>
                  <a:srgbClr val="003366"/>
                </a:solidFill>
                <a:latin typeface="Bauhaus 93" panose="04030905020B02020C02" pitchFamily="82" charset="0"/>
                <a:ea typeface="HG丸ｺﾞｼｯｸM-PRO" panose="020F0600000000000000" pitchFamily="50" charset="-128"/>
              </a:rPr>
              <a:t>00</a:t>
            </a:r>
            <a:r>
              <a:rPr lang="ja-JP" altLang="en-US" sz="2000" b="1" dirty="0">
                <a:ln w="12700">
                  <a:noFill/>
                </a:ln>
                <a:solidFill>
                  <a:srgbClr val="FF0066"/>
                </a:solidFill>
                <a:latin typeface="Bauhaus 93" panose="04030905020B02020C02" pitchFamily="82" charset="0"/>
                <a:ea typeface="HG丸ｺﾞｼｯｸM-PRO" panose="020F0600000000000000" pitchFamily="50" charset="-128"/>
              </a:rPr>
              <a:t>   </a:t>
            </a:r>
            <a:r>
              <a:rPr lang="ja-JP" altLang="en-US" sz="1800" b="1" dirty="0">
                <a:ln w="127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r>
              <a:rPr lang="ja-JP" altLang="en-US" sz="2000" b="1" dirty="0">
                <a:ln w="127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 ○○○○</a:t>
            </a:r>
            <a:endParaRPr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7" name="直線コネクタ 6"/>
          <p:cNvCxnSpPr>
            <a:cxnSpLocks/>
          </p:cNvCxnSpPr>
          <p:nvPr/>
        </p:nvCxnSpPr>
        <p:spPr bwMode="auto">
          <a:xfrm>
            <a:off x="-7620" y="842241"/>
            <a:ext cx="756888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直線コネクタ 4"/>
          <p:cNvCxnSpPr/>
          <p:nvPr/>
        </p:nvCxnSpPr>
        <p:spPr bwMode="auto">
          <a:xfrm>
            <a:off x="3778885" y="8938280"/>
            <a:ext cx="5079" cy="133999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コンテンツ プレースホルダー 6"/>
          <p:cNvSpPr txBox="1">
            <a:spLocks/>
          </p:cNvSpPr>
          <p:nvPr/>
        </p:nvSpPr>
        <p:spPr>
          <a:xfrm>
            <a:off x="3910012" y="8915900"/>
            <a:ext cx="3344659" cy="507831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ja-JP" altLang="en-US" sz="1200" u="sng" dirty="0">
                <a:solidFill>
                  <a:srgbClr val="0033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代表者の声</a:t>
            </a:r>
            <a:endParaRPr lang="en-US" altLang="ja-JP" sz="1200" u="sng" dirty="0">
              <a:solidFill>
                <a:srgbClr val="0033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</a:p>
        </p:txBody>
      </p:sp>
      <p:sp>
        <p:nvSpPr>
          <p:cNvPr id="47" name="コンテンツ プレースホルダー 6"/>
          <p:cNvSpPr txBox="1">
            <a:spLocks/>
          </p:cNvSpPr>
          <p:nvPr/>
        </p:nvSpPr>
        <p:spPr>
          <a:xfrm>
            <a:off x="232423" y="956408"/>
            <a:ext cx="3132892" cy="122515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b="1" dirty="0">
                <a:solidFill>
                  <a:srgbClr val="0033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所 在 地 ／○○○○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>
                <a:solidFill>
                  <a:srgbClr val="0033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代表者名／○○○○ </a:t>
            </a:r>
            <a:r>
              <a:rPr lang="zh-TW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zh-TW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>
                <a:solidFill>
                  <a:srgbClr val="0033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事業内容／○○○○ 　　　　　　　　　　　　　　　　　　　　　　　　　　　　　　　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>
                <a:solidFill>
                  <a:srgbClr val="0033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従業員数／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○○○○ 　　　　　　　   　　　    　 　　　　</a:t>
            </a:r>
            <a:r>
              <a:rPr lang="ja-JP" altLang="en-US" sz="1050" dirty="0">
                <a:solidFill>
                  <a:srgbClr val="0033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ﾎｰﾑﾍﾟｰｼﾞ／○○○○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226075" y="8667982"/>
            <a:ext cx="7119287" cy="1838922"/>
          </a:xfrm>
          <a:prstGeom prst="rect">
            <a:avLst/>
          </a:prstGeom>
          <a:noFill/>
          <a:ln w="2857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1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43" name="コンテンツ プレースホルダー 6"/>
          <p:cNvSpPr txBox="1">
            <a:spLocks/>
          </p:cNvSpPr>
          <p:nvPr/>
        </p:nvSpPr>
        <p:spPr>
          <a:xfrm>
            <a:off x="380432" y="8915900"/>
            <a:ext cx="3340957" cy="50013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ja-JP" altLang="en-US" sz="1200" u="sng" dirty="0">
                <a:solidFill>
                  <a:srgbClr val="0033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従業員の声</a:t>
            </a:r>
          </a:p>
          <a:p>
            <a:pPr marL="0" marR="0" lvl="0" indent="0" algn="l" defTabSz="914400" rtl="0" eaLnBrk="0" fontAlgn="base" latinLnBrk="0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○○○○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316473" y="4488893"/>
            <a:ext cx="6946612" cy="3302798"/>
            <a:chOff x="207026" y="4710634"/>
            <a:chExt cx="6946612" cy="3302798"/>
          </a:xfrm>
        </p:grpSpPr>
        <p:sp>
          <p:nvSpPr>
            <p:cNvPr id="41" name="コンテンツ プレースホルダー 6"/>
            <p:cNvSpPr txBox="1">
              <a:spLocks/>
            </p:cNvSpPr>
            <p:nvPr/>
          </p:nvSpPr>
          <p:spPr>
            <a:xfrm>
              <a:off x="1308330" y="5850445"/>
              <a:ext cx="5845308" cy="251992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300"/>
                </a:lnSpc>
                <a:buNone/>
              </a:pPr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○○○○</a:t>
              </a:r>
            </a:p>
          </p:txBody>
        </p:sp>
        <p:sp>
          <p:nvSpPr>
            <p:cNvPr id="25" name="コンテンツ プレースホルダー 6"/>
            <p:cNvSpPr txBox="1">
              <a:spLocks/>
            </p:cNvSpPr>
            <p:nvPr/>
          </p:nvSpPr>
          <p:spPr>
            <a:xfrm>
              <a:off x="1308330" y="4802962"/>
              <a:ext cx="5836894" cy="271869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400"/>
                </a:lnSpc>
                <a:buNone/>
              </a:pPr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○○○○</a:t>
              </a:r>
            </a:p>
          </p:txBody>
        </p:sp>
        <p:cxnSp>
          <p:nvCxnSpPr>
            <p:cNvPr id="50" name="直線コネクタ 49"/>
            <p:cNvCxnSpPr/>
            <p:nvPr/>
          </p:nvCxnSpPr>
          <p:spPr bwMode="auto">
            <a:xfrm flipV="1">
              <a:off x="1308330" y="5657182"/>
              <a:ext cx="5845308" cy="79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4">
                  <a:lumMod val="50000"/>
                  <a:lumOff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直線コネクタ 54"/>
            <p:cNvCxnSpPr/>
            <p:nvPr/>
          </p:nvCxnSpPr>
          <p:spPr bwMode="auto">
            <a:xfrm flipV="1">
              <a:off x="1308330" y="6640054"/>
              <a:ext cx="5845308" cy="79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4">
                  <a:lumMod val="50000"/>
                  <a:lumOff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1" name="グループ化 70"/>
            <p:cNvGrpSpPr/>
            <p:nvPr/>
          </p:nvGrpSpPr>
          <p:grpSpPr>
            <a:xfrm>
              <a:off x="207026" y="4710634"/>
              <a:ext cx="864921" cy="3302798"/>
              <a:chOff x="154399" y="4640918"/>
              <a:chExt cx="864921" cy="3302798"/>
            </a:xfrm>
          </p:grpSpPr>
          <p:cxnSp>
            <p:nvCxnSpPr>
              <p:cNvPr id="60" name="直線矢印コネクタ 59"/>
              <p:cNvCxnSpPr/>
              <p:nvPr/>
            </p:nvCxnSpPr>
            <p:spPr bwMode="auto">
              <a:xfrm>
                <a:off x="576804" y="4834714"/>
                <a:ext cx="8044" cy="2769183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3366"/>
                </a:solidFill>
                <a:prstDash val="sysDot"/>
                <a:round/>
                <a:headEnd type="none" w="med" len="med"/>
                <a:tailEnd type="triangle"/>
              </a:ln>
              <a:effectLst/>
            </p:spPr>
          </p:cxnSp>
          <p:grpSp>
            <p:nvGrpSpPr>
              <p:cNvPr id="19" name="グループ化 18"/>
              <p:cNvGrpSpPr/>
              <p:nvPr/>
            </p:nvGrpSpPr>
            <p:grpSpPr>
              <a:xfrm>
                <a:off x="162443" y="5705072"/>
                <a:ext cx="856877" cy="805340"/>
                <a:chOff x="162443" y="5879419"/>
                <a:chExt cx="856877" cy="805340"/>
              </a:xfrm>
            </p:grpSpPr>
            <p:sp>
              <p:nvSpPr>
                <p:cNvPr id="45" name="楕円 44"/>
                <p:cNvSpPr>
                  <a:spLocks noChangeAspect="1"/>
                </p:cNvSpPr>
                <p:nvPr/>
              </p:nvSpPr>
              <p:spPr bwMode="auto">
                <a:xfrm>
                  <a:off x="162443" y="5879419"/>
                  <a:ext cx="856877" cy="805340"/>
                </a:xfrm>
                <a:prstGeom prst="ellipse">
                  <a:avLst/>
                </a:prstGeom>
                <a:solidFill>
                  <a:schemeClr val="bg1"/>
                </a:solidFill>
                <a:ln w="38100" cap="flat" cmpd="sng" algn="ctr">
                  <a:solidFill>
                    <a:srgbClr val="0033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10429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en-US" altLang="ja-JP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49" name="正方形/長方形 48"/>
                <p:cNvSpPr/>
                <p:nvPr/>
              </p:nvSpPr>
              <p:spPr>
                <a:xfrm>
                  <a:off x="291760" y="6145342"/>
                  <a:ext cx="598241" cy="338554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ja-JP" altLang="en-US" sz="1600" b="1" dirty="0">
                      <a:ln w="0"/>
                      <a:solidFill>
                        <a:srgbClr val="003366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取組</a:t>
                  </a:r>
                  <a:endParaRPr lang="en-US" altLang="ja-JP" sz="1600" b="1" dirty="0">
                    <a:ln w="0"/>
                    <a:solidFill>
                      <a:srgbClr val="003366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70" name="グループ化 69"/>
              <p:cNvGrpSpPr/>
              <p:nvPr/>
            </p:nvGrpSpPr>
            <p:grpSpPr>
              <a:xfrm>
                <a:off x="154399" y="4640918"/>
                <a:ext cx="862204" cy="805340"/>
                <a:chOff x="154399" y="4640918"/>
                <a:chExt cx="862204" cy="805340"/>
              </a:xfrm>
            </p:grpSpPr>
            <p:sp>
              <p:nvSpPr>
                <p:cNvPr id="9" name="楕円 8"/>
                <p:cNvSpPr>
                  <a:spLocks noChangeAspect="1"/>
                </p:cNvSpPr>
                <p:nvPr/>
              </p:nvSpPr>
              <p:spPr bwMode="auto">
                <a:xfrm>
                  <a:off x="154399" y="4640918"/>
                  <a:ext cx="862204" cy="805340"/>
                </a:xfrm>
                <a:prstGeom prst="ellipse">
                  <a:avLst/>
                </a:prstGeom>
                <a:solidFill>
                  <a:schemeClr val="bg1"/>
                </a:solidFill>
                <a:ln w="38100" cap="flat" cmpd="sng" algn="ctr">
                  <a:solidFill>
                    <a:srgbClr val="0033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10429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en-US" altLang="ja-JP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44" name="正方形/長方形 43"/>
                <p:cNvSpPr/>
                <p:nvPr/>
              </p:nvSpPr>
              <p:spPr>
                <a:xfrm>
                  <a:off x="291760" y="4909980"/>
                  <a:ext cx="601960" cy="338554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ja-JP" altLang="en-US" sz="1600" b="1" dirty="0">
                      <a:ln w="0"/>
                      <a:solidFill>
                        <a:srgbClr val="003366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背景</a:t>
                  </a:r>
                  <a:endParaRPr lang="en-US" altLang="ja-JP" sz="1600" b="1" dirty="0">
                    <a:ln w="0"/>
                    <a:solidFill>
                      <a:srgbClr val="003366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56" name="グループ化 55"/>
              <p:cNvGrpSpPr/>
              <p:nvPr/>
            </p:nvGrpSpPr>
            <p:grpSpPr>
              <a:xfrm>
                <a:off x="162443" y="7138376"/>
                <a:ext cx="856877" cy="805340"/>
                <a:chOff x="162443" y="5936972"/>
                <a:chExt cx="856877" cy="805340"/>
              </a:xfrm>
            </p:grpSpPr>
            <p:sp>
              <p:nvSpPr>
                <p:cNvPr id="57" name="楕円 56"/>
                <p:cNvSpPr>
                  <a:spLocks noChangeAspect="1"/>
                </p:cNvSpPr>
                <p:nvPr/>
              </p:nvSpPr>
              <p:spPr bwMode="auto">
                <a:xfrm>
                  <a:off x="162443" y="5936972"/>
                  <a:ext cx="856877" cy="805340"/>
                </a:xfrm>
                <a:prstGeom prst="ellipse">
                  <a:avLst/>
                </a:prstGeom>
                <a:solidFill>
                  <a:schemeClr val="bg1"/>
                </a:solidFill>
                <a:ln w="38100" cap="flat" cmpd="sng" algn="ctr">
                  <a:solidFill>
                    <a:srgbClr val="0033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10429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en-US" altLang="ja-JP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latin typeface="Arial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58" name="正方形/長方形 57"/>
                <p:cNvSpPr/>
                <p:nvPr/>
              </p:nvSpPr>
              <p:spPr>
                <a:xfrm>
                  <a:off x="291684" y="6200817"/>
                  <a:ext cx="598241" cy="338554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ja-JP" altLang="en-US" sz="1600" b="1" dirty="0">
                      <a:ln w="0"/>
                      <a:solidFill>
                        <a:srgbClr val="003366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効果</a:t>
                  </a:r>
                  <a:endParaRPr lang="en-US" altLang="ja-JP" sz="1600" b="1" dirty="0">
                    <a:ln w="0"/>
                    <a:solidFill>
                      <a:srgbClr val="003366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</p:grpSp>
        <p:sp>
          <p:nvSpPr>
            <p:cNvPr id="28" name="コンテンツ プレースホルダー 6"/>
            <p:cNvSpPr txBox="1">
              <a:spLocks/>
            </p:cNvSpPr>
            <p:nvPr/>
          </p:nvSpPr>
          <p:spPr>
            <a:xfrm>
              <a:off x="1308330" y="6848814"/>
              <a:ext cx="5836894" cy="271228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500"/>
                </a:lnSpc>
                <a:buNone/>
              </a:pPr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○○○○</a:t>
              </a: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3396103" y="937832"/>
            <a:ext cx="3858568" cy="510789"/>
            <a:chOff x="3204330" y="1025222"/>
            <a:chExt cx="4152051" cy="510789"/>
          </a:xfrm>
        </p:grpSpPr>
        <p:sp>
          <p:nvSpPr>
            <p:cNvPr id="46" name="コンテンツ プレースホルダー 6"/>
            <p:cNvSpPr txBox="1">
              <a:spLocks/>
            </p:cNvSpPr>
            <p:nvPr/>
          </p:nvSpPr>
          <p:spPr>
            <a:xfrm>
              <a:off x="3386295" y="1228207"/>
              <a:ext cx="3970086" cy="307804"/>
            </a:xfrm>
            <a:prstGeom prst="roundRect">
              <a:avLst>
                <a:gd name="adj" fmla="val 8148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800"/>
                </a:lnSpc>
                <a:buNone/>
              </a:pPr>
              <a:r>
                <a:rPr lang="ja-JP" altLang="en-US" sz="13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○○○○</a:t>
              </a:r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3204330" y="1025222"/>
              <a:ext cx="695938" cy="230832"/>
              <a:chOff x="3204330" y="1097259"/>
              <a:chExt cx="695938" cy="230832"/>
            </a:xfrm>
          </p:grpSpPr>
          <p:sp>
            <p:nvSpPr>
              <p:cNvPr id="35" name="円形吹き出し 34"/>
              <p:cNvSpPr/>
              <p:nvPr/>
            </p:nvSpPr>
            <p:spPr bwMode="auto">
              <a:xfrm>
                <a:off x="3204330" y="1103770"/>
                <a:ext cx="662808" cy="205145"/>
              </a:xfrm>
              <a:prstGeom prst="wedgeEllipseCallout">
                <a:avLst>
                  <a:gd name="adj1" fmla="val 37604"/>
                  <a:gd name="adj2" fmla="val 51788"/>
                </a:avLst>
              </a:prstGeom>
              <a:solidFill>
                <a:srgbClr val="0033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4298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ja-JP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ＭＳ Ｐゴシック" pitchFamily="50" charset="-128"/>
                  </a:rPr>
                  <a:t> </a:t>
                </a:r>
                <a:endParaRPr kumimoji="1" lang="ja-JP" altLang="en-US" sz="15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pitchFamily="50" charset="-128"/>
                </a:endParaRPr>
              </a:p>
            </p:txBody>
          </p:sp>
          <p:sp>
            <p:nvSpPr>
              <p:cNvPr id="36" name="テキスト ボックス 35"/>
              <p:cNvSpPr txBox="1"/>
              <p:nvPr/>
            </p:nvSpPr>
            <p:spPr>
              <a:xfrm>
                <a:off x="3283612" y="1097259"/>
                <a:ext cx="616656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900" dirty="0">
                    <a:solidFill>
                      <a:schemeClr val="bg1"/>
                    </a:solidFill>
                    <a:latin typeface="Bauhaus 93" panose="04030905020B02020C02" pitchFamily="82" charset="0"/>
                  </a:rPr>
                  <a:t>Point</a:t>
                </a:r>
                <a:r>
                  <a:rPr kumimoji="1" lang="ja-JP" altLang="en-US" sz="900" i="1" dirty="0">
                    <a:solidFill>
                      <a:schemeClr val="bg1"/>
                    </a:solidFill>
                    <a:latin typeface="Bauhaus 93" panose="04030905020B02020C02" pitchFamily="82" charset="0"/>
                  </a:rPr>
                  <a:t>！</a:t>
                </a:r>
              </a:p>
            </p:txBody>
          </p:sp>
        </p:grpSp>
      </p:grpSp>
      <p:grpSp>
        <p:nvGrpSpPr>
          <p:cNvPr id="38" name="グループ化 37"/>
          <p:cNvGrpSpPr/>
          <p:nvPr/>
        </p:nvGrpSpPr>
        <p:grpSpPr>
          <a:xfrm>
            <a:off x="5467125" y="205812"/>
            <a:ext cx="1493302" cy="600672"/>
            <a:chOff x="3118213" y="179945"/>
            <a:chExt cx="1493302" cy="600672"/>
          </a:xfrm>
        </p:grpSpPr>
        <p:grpSp>
          <p:nvGrpSpPr>
            <p:cNvPr id="53" name="グループ化 52"/>
            <p:cNvGrpSpPr/>
            <p:nvPr/>
          </p:nvGrpSpPr>
          <p:grpSpPr>
            <a:xfrm>
              <a:off x="3118213" y="179945"/>
              <a:ext cx="1355598" cy="600672"/>
              <a:chOff x="3683165" y="162360"/>
              <a:chExt cx="1355598" cy="600672"/>
            </a:xfrm>
          </p:grpSpPr>
          <p:grpSp>
            <p:nvGrpSpPr>
              <p:cNvPr id="61" name="グループ化 60"/>
              <p:cNvGrpSpPr/>
              <p:nvPr/>
            </p:nvGrpSpPr>
            <p:grpSpPr>
              <a:xfrm>
                <a:off x="3683165" y="162360"/>
                <a:ext cx="815503" cy="600672"/>
                <a:chOff x="4050612" y="174918"/>
                <a:chExt cx="815503" cy="600672"/>
              </a:xfrm>
            </p:grpSpPr>
            <p:sp>
              <p:nvSpPr>
                <p:cNvPr id="63" name="フローチャート: 他ページ結合子 62"/>
                <p:cNvSpPr/>
                <p:nvPr/>
              </p:nvSpPr>
              <p:spPr bwMode="auto">
                <a:xfrm>
                  <a:off x="4179560" y="174918"/>
                  <a:ext cx="548851" cy="600672"/>
                </a:xfrm>
                <a:prstGeom prst="flowChartOffpageConnector">
                  <a:avLst/>
                </a:prstGeom>
                <a:noFill/>
                <a:ln w="12700" cap="flat" cmpd="sng" algn="ctr">
                  <a:solidFill>
                    <a:srgbClr val="0033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10429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64" name="テキスト ボックス 63"/>
                <p:cNvSpPr txBox="1"/>
                <p:nvPr/>
              </p:nvSpPr>
              <p:spPr>
                <a:xfrm>
                  <a:off x="4050612" y="218411"/>
                  <a:ext cx="815503" cy="42575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500"/>
                    </a:lnSpc>
                    <a:spcAft>
                      <a:spcPts val="400"/>
                    </a:spcAft>
                  </a:pPr>
                  <a:endParaRPr lang="en-US" altLang="ja-JP" sz="600" dirty="0">
                    <a:solidFill>
                      <a:srgbClr val="FF0066"/>
                    </a:solidFill>
                  </a:endParaRPr>
                </a:p>
                <a:p>
                  <a:pPr algn="ctr">
                    <a:lnSpc>
                      <a:spcPts val="500"/>
                    </a:lnSpc>
                    <a:spcAft>
                      <a:spcPts val="400"/>
                    </a:spcAft>
                  </a:pPr>
                  <a:r>
                    <a:rPr kumimoji="1" lang="ja-JP" altLang="en-US" sz="600" dirty="0">
                      <a:solidFill>
                        <a:srgbClr val="003366"/>
                      </a:solidFill>
                    </a:rPr>
                    <a:t>率 </a:t>
                  </a:r>
                  <a:endParaRPr kumimoji="1" lang="en-US" altLang="ja-JP" sz="600" dirty="0">
                    <a:solidFill>
                      <a:srgbClr val="003366"/>
                    </a:solidFill>
                  </a:endParaRPr>
                </a:p>
                <a:p>
                  <a:pPr algn="ctr">
                    <a:lnSpc>
                      <a:spcPts val="800"/>
                    </a:lnSpc>
                    <a:spcAft>
                      <a:spcPts val="400"/>
                    </a:spcAft>
                  </a:pPr>
                  <a:r>
                    <a:rPr lang="ja-JP" altLang="en-US" sz="1100" b="1" dirty="0">
                      <a:solidFill>
                        <a:srgbClr val="003366"/>
                      </a:solidFill>
                    </a:rPr>
                    <a:t>〇〇％</a:t>
                  </a:r>
                  <a:endParaRPr kumimoji="1" lang="ja-JP" altLang="en-US" sz="1100" b="1" dirty="0">
                    <a:solidFill>
                      <a:srgbClr val="003366"/>
                    </a:solidFill>
                  </a:endParaRPr>
                </a:p>
              </p:txBody>
            </p:sp>
          </p:grpSp>
          <p:sp>
            <p:nvSpPr>
              <p:cNvPr id="62" name="フローチャート: 他ページ結合子 61"/>
              <p:cNvSpPr/>
              <p:nvPr/>
            </p:nvSpPr>
            <p:spPr bwMode="auto">
              <a:xfrm>
                <a:off x="4489912" y="162360"/>
                <a:ext cx="548851" cy="600672"/>
              </a:xfrm>
              <a:prstGeom prst="flowChartOffpageConnector">
                <a:avLst/>
              </a:prstGeom>
              <a:noFill/>
              <a:ln w="12700" cap="flat" cmpd="sng" algn="ctr">
                <a:solidFill>
                  <a:srgbClr val="0033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4298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15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pitchFamily="50" charset="-128"/>
                </a:endParaRPr>
              </a:p>
            </p:txBody>
          </p:sp>
        </p:grpSp>
        <p:sp>
          <p:nvSpPr>
            <p:cNvPr id="59" name="テキスト ボックス 58"/>
            <p:cNvSpPr txBox="1"/>
            <p:nvPr/>
          </p:nvSpPr>
          <p:spPr>
            <a:xfrm>
              <a:off x="3796012" y="220309"/>
              <a:ext cx="815503" cy="42575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ts val="5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  <a:defRPr/>
              </a:pPr>
              <a:endParaRPr lang="en-US" altLang="ja-JP" sz="600" dirty="0">
                <a:solidFill>
                  <a:srgbClr val="FF0066"/>
                </a:solidFill>
              </a:endParaRPr>
            </a:p>
            <a:p>
              <a:pPr marL="0" marR="0" lvl="0" indent="0" algn="ctr" defTabSz="914400" rtl="0" eaLnBrk="0" fontAlgn="base" latinLnBrk="0" hangingPunct="0">
                <a:lnSpc>
                  <a:spcPts val="5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srgbClr val="003366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率 </a:t>
              </a:r>
              <a:endPara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ts val="8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003366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〇〇％</a:t>
              </a:r>
              <a:endParaRPr kumimoji="1" lang="ja-JP" altLang="en-US" sz="1100" b="1" dirty="0">
                <a:solidFill>
                  <a:srgbClr val="003366"/>
                </a:solidFill>
              </a:endParaRP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5C0F5BF-EDAD-BAC2-0575-3FF4422516D8}"/>
              </a:ext>
            </a:extLst>
          </p:cNvPr>
          <p:cNvSpPr/>
          <p:nvPr/>
        </p:nvSpPr>
        <p:spPr bwMode="auto">
          <a:xfrm>
            <a:off x="213508" y="2224107"/>
            <a:ext cx="7132262" cy="203988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5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pitchFamily="50" charset="-128"/>
              </a:rPr>
              <a:t>※</a:t>
            </a:r>
            <a:r>
              <a:rPr lang="ja-JP" altLang="en-US" sz="15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pitchFamily="50" charset="-128"/>
              </a:rPr>
              <a:t>写真を４～６枚程度</a:t>
            </a:r>
            <a:endParaRPr kumimoji="1" lang="ja-JP" altLang="en-US" sz="1500" b="1" i="0" u="none" strike="noStrike" cap="none" normalizeH="0" baseline="0" dirty="0">
              <a:ln>
                <a:noFill/>
              </a:ln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9B32E66-4F52-40E3-A71B-F2C5FFCE9841}"/>
              </a:ext>
            </a:extLst>
          </p:cNvPr>
          <p:cNvSpPr/>
          <p:nvPr/>
        </p:nvSpPr>
        <p:spPr bwMode="auto">
          <a:xfrm>
            <a:off x="6896977" y="119128"/>
            <a:ext cx="548851" cy="682558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pitchFamily="50" charset="-128"/>
              </a:rPr>
              <a:t>えるぼし</a:t>
            </a:r>
            <a:r>
              <a:rPr kumimoji="1" lang="ja-JP" altLang="en-US" sz="800" b="1" i="0" u="none" strike="noStrike" cap="none" normalizeH="0" baseline="0" dirty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pitchFamily="50" charset="-128"/>
              </a:rPr>
              <a:t>マーク</a:t>
            </a:r>
            <a:endParaRPr kumimoji="1" lang="en-US" altLang="ja-JP" sz="800" b="1" i="0" u="none" strike="noStrike" cap="none" normalizeH="0" baseline="0" dirty="0">
              <a:ln>
                <a:noFill/>
              </a:ln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9A8B5D0-65D0-3BFE-2FEB-982C0E8F6916}"/>
              </a:ext>
            </a:extLst>
          </p:cNvPr>
          <p:cNvSpPr/>
          <p:nvPr/>
        </p:nvSpPr>
        <p:spPr>
          <a:xfrm>
            <a:off x="380432" y="8399269"/>
            <a:ext cx="120580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2800" b="1" cap="none" spc="0" dirty="0">
                <a:ln w="0"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anose="04030905020B02020C02" pitchFamily="82" charset="0"/>
                <a:ea typeface="HG創英角ﾎﾟｯﾌﾟ体" panose="040B0A09000000000000" pitchFamily="49" charset="-128"/>
              </a:rPr>
              <a:t>VOICE</a:t>
            </a:r>
            <a:endParaRPr lang="ja-JP" altLang="en-US" sz="2800" b="1" cap="none" spc="0" dirty="0">
              <a:ln w="0">
                <a:noFill/>
              </a:ln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anose="04030905020B02020C02" pitchFamily="82" charset="0"/>
              <a:ea typeface="HG創英角ﾎﾟｯﾌﾟ体" panose="040B0A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31693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NUMBER_MODE" val="0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66FF"/>
        </a:solidFill>
        <a:ln w="9525" cap="flat" cmpd="sng" algn="ctr">
          <a:solidFill>
            <a:srgbClr val="FF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500" b="1" i="0" u="none" strike="noStrike" cap="none" normalizeH="0" baseline="0" dirty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Ｐゴシック" pitchFamily="50" charset="-128"/>
          </a:defRPr>
        </a:defPPr>
      </a:lstStyle>
    </a:spDef>
    <a:lnDef>
      <a:spPr bwMode="auto">
        <a:solidFill>
          <a:schemeClr val="accent1"/>
        </a:solidFill>
        <a:ln w="57150" cap="flat" cmpd="sng" algn="ctr">
          <a:solidFill>
            <a:srgbClr val="FF0066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6505DFF6078524FA3791B7A5ED77CEC" ma:contentTypeVersion="15" ma:contentTypeDescription="新しいドキュメントを作成します。" ma:contentTypeScope="" ma:versionID="94548e62214e039c14e0b49553f786e8">
  <xsd:schema xmlns:xsd="http://www.w3.org/2001/XMLSchema" xmlns:xs="http://www.w3.org/2001/XMLSchema" xmlns:p="http://schemas.microsoft.com/office/2006/metadata/properties" xmlns:ns2="63f477ee-e269-492c-96bc-d14f5fe81a1a" xmlns:ns3="c8886e6d-ca38-4783-ac23-8bd097117a79" targetNamespace="http://schemas.microsoft.com/office/2006/metadata/properties" ma:root="true" ma:fieldsID="9679110cead7dcb1263bedea57ae2868" ns2:_="" ns3:_="">
    <xsd:import namespace="63f477ee-e269-492c-96bc-d14f5fe81a1a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477ee-e269-492c-96bc-d14f5fe81a1a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ff15356-4ad4-4d18-a365-057f68684a56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f477ee-e269-492c-96bc-d14f5fe81a1a">
      <Terms xmlns="http://schemas.microsoft.com/office/infopath/2007/PartnerControls"/>
    </lcf76f155ced4ddcb4097134ff3c332f>
    <Owner xmlns="63f477ee-e269-492c-96bc-d14f5fe81a1a">
      <UserInfo>
        <DisplayName/>
        <AccountId xsi:nil="true"/>
        <AccountType/>
      </UserInfo>
    </Owner>
    <TaxCatchAll xmlns="c8886e6d-ca38-4783-ac23-8bd097117a79" xsi:nil="true"/>
    <_Flow_SignoffStatus xmlns="63f477ee-e269-492c-96bc-d14f5fe81a1a" xsi:nil="true"/>
  </documentManagement>
</p:properties>
</file>

<file path=customXml/itemProps1.xml><?xml version="1.0" encoding="utf-8"?>
<ds:datastoreItem xmlns:ds="http://schemas.openxmlformats.org/officeDocument/2006/customXml" ds:itemID="{7152AE65-9ED4-4940-A2D5-CA1B4E831E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f477ee-e269-492c-96bc-d14f5fe81a1a"/>
    <ds:schemaRef ds:uri="c8886e6d-ca38-4783-ac23-8bd097117a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4D9C57-83A7-4066-923E-DD2599C51D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193D89-D00A-46C6-9242-AAEFAFC0B6E5}">
  <ds:schemaRefs>
    <ds:schemaRef ds:uri="http://schemas.microsoft.com/office/2006/documentManagement/types"/>
    <ds:schemaRef ds:uri="c8886e6d-ca38-4783-ac23-8bd097117a79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63f477ee-e269-492c-96bc-d14f5fe81a1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102</Words>
  <PresentationFormat>ユーザー設定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8</vt:i4>
      </vt:variant>
      <vt:variant>
        <vt:lpstr>スライド タイトル</vt:lpstr>
      </vt:variant>
      <vt:variant>
        <vt:i4>1</vt:i4>
      </vt:variant>
    </vt:vector>
  </HeadingPairs>
  <TitlesOfParts>
    <vt:vector size="15" baseType="lpstr">
      <vt:lpstr>HG丸ｺﾞｼｯｸM-PRO</vt:lpstr>
      <vt:lpstr>メイリオ</vt:lpstr>
      <vt:lpstr>Arial</vt:lpstr>
      <vt:lpstr>Bauhaus 93</vt:lpstr>
      <vt:lpstr>Calibri</vt:lpstr>
      <vt:lpstr>Wingdings</vt:lpstr>
      <vt:lpstr>標準デザイン</vt:lpstr>
      <vt:lpstr>5_デザインの設定</vt:lpstr>
      <vt:lpstr>6_デザインの設定</vt:lpstr>
      <vt:lpstr>3_デザインの設定</vt:lpstr>
      <vt:lpstr>4_デザインの設定</vt:lpstr>
      <vt:lpstr>2_デザインの設定</vt:lpstr>
      <vt:lpstr>デザインの設定</vt:lpstr>
      <vt:lpstr>1_デザインの設定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0x01010066505DFF6078524FA3791B7A5ED77CEC</vt:lpwstr>
  </property>
</Properties>
</file>