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x-wmf" Extension="wmf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office.activeX+xml" PartName="/ppt/activeX/activeX1.xml"/>
  <Override ContentType="application/vnd.ms-office.activeX+xml" PartName="/ppt/activeX/activeX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1" r:id="rId5"/>
  </p:sldIdLst>
  <p:sldSz cx="7559675" cy="10691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8C1"/>
    <a:srgbClr val="D8EBCD"/>
    <a:srgbClr val="FFE699"/>
    <a:srgbClr val="3B3838"/>
    <a:srgbClr val="DE00DE"/>
    <a:srgbClr val="C0C0C0"/>
    <a:srgbClr val="DBFBBB"/>
    <a:srgbClr val="BDD7EE"/>
    <a:srgbClr val="3333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activeX/activeX1.xml><?xml version="1.0" encoding="utf-8"?>
<ax:ocx xmlns:ax="http://schemas.microsoft.com/office/2006/activeX" xmlns:r="http://schemas.openxmlformats.org/officeDocument/2006/relationships" ax:classid="{D9347033-9612-11D1-9D75-00C04FCC8CDC}">
  <ax:ocxPr ax:name="_cx" ax:value="3334"/>
  <ax:ocxPr ax:name="_cy" ax:value="2990"/>
  <ax:ocxPr ax:name="Style" ax:value="11"/>
  <ax:ocxPr ax:name="SubStyle" ax:value="-1"/>
  <ax:ocxPr ax:name="Validation" ax:value="2"/>
  <ax:ocxPr ax:name="LineWeight" ax:value="3"/>
  <ax:ocxPr ax:name="Direction" ax:value="0"/>
  <ax:ocxPr ax:name="ShowData" ax:value="1"/>
  <ax:ocxPr ax:name="Value" ax:value="https://www.hellowork.mhlw.go.jp/kensaku/GECA110010.do?action=searchNoBtn&amp;jGSHNoJo=4501&amp;jGSHNoChuu=4098&amp;jGSHNoGe=8&amp;initDisp&amp;screenId=GECA110010"/>
  <ax:ocxPr ax:name="ForeColor" ax:value="0"/>
  <ax:ocxPr ax:name="BackColor" ax:value="16777215"/>
</ax:ocx>
</file>

<file path=ppt/activeX/activeX2.xml><?xml version="1.0" encoding="utf-8"?>
<ax:ocx xmlns:ax="http://schemas.microsoft.com/office/2006/activeX" xmlns:r="http://schemas.openxmlformats.org/officeDocument/2006/relationships" ax:classid="{D9347033-9612-11D1-9D75-00C04FCC8CDC}">
  <ax:ocxPr ax:name="_cx" ax:value="3016"/>
  <ax:ocxPr ax:name="_cy" ax:value="2990"/>
  <ax:ocxPr ax:name="Style" ax:value="11"/>
  <ax:ocxPr ax:name="SubStyle" ax:value="0"/>
  <ax:ocxPr ax:name="Validation" ax:value="2"/>
  <ax:ocxPr ax:name="LineWeight" ax:value="3"/>
  <ax:ocxPr ax:name="Direction" ax:value="0"/>
  <ax:ocxPr ax:name="ShowData" ax:value="1"/>
  <ax:ocxPr ax:name="Value" ax:value="https://kanko-gakuseifuku.co.jp/"/>
  <ax:ocxPr ax:name="ForeColor" ax:value="0"/>
  <ax:ocxPr ax:name="BackColor" ax:value="16777215"/>
</ax:ocx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841" cy="497524"/>
          </a:xfrm>
          <a:prstGeom prst="rect">
            <a:avLst/>
          </a:prstGeom>
        </p:spPr>
        <p:txBody>
          <a:bodyPr vert="horz" lIns="91544" tIns="45771" rIns="91544" bIns="4577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184" y="1"/>
            <a:ext cx="2949841" cy="497524"/>
          </a:xfrm>
          <a:prstGeom prst="rect">
            <a:avLst/>
          </a:prstGeom>
        </p:spPr>
        <p:txBody>
          <a:bodyPr vert="horz" lIns="91544" tIns="45771" rIns="91544" bIns="45771" rtlCol="0"/>
          <a:lstStyle>
            <a:lvl1pPr algn="r">
              <a:defRPr sz="1200"/>
            </a:lvl1pPr>
          </a:lstStyle>
          <a:p>
            <a:fld id="{C11546EC-C4E4-4C8C-B5DC-F346E80CC05F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3013"/>
            <a:ext cx="237331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4" tIns="45771" rIns="91544" bIns="4577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82901"/>
            <a:ext cx="5445126" cy="3913425"/>
          </a:xfrm>
          <a:prstGeom prst="rect">
            <a:avLst/>
          </a:prstGeom>
        </p:spPr>
        <p:txBody>
          <a:bodyPr vert="horz" lIns="91544" tIns="45771" rIns="91544" bIns="4577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1814"/>
            <a:ext cx="2949841" cy="497524"/>
          </a:xfrm>
          <a:prstGeom prst="rect">
            <a:avLst/>
          </a:prstGeom>
        </p:spPr>
        <p:txBody>
          <a:bodyPr vert="horz" lIns="91544" tIns="45771" rIns="91544" bIns="4577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184" y="9441814"/>
            <a:ext cx="2949841" cy="497524"/>
          </a:xfrm>
          <a:prstGeom prst="rect">
            <a:avLst/>
          </a:prstGeom>
        </p:spPr>
        <p:txBody>
          <a:bodyPr vert="horz" lIns="91544" tIns="45771" rIns="91544" bIns="45771" rtlCol="0" anchor="b"/>
          <a:lstStyle>
            <a:lvl1pPr algn="r">
              <a:defRPr sz="1200"/>
            </a:lvl1pPr>
          </a:lstStyle>
          <a:p>
            <a:fld id="{F37F8E73-1421-43EA-8C32-6DACAB672C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329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067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771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697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927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871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288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12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7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261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659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4582883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714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activeX/activeX1.xml" Type="http://schemas.openxmlformats.org/officeDocument/2006/relationships/control"/><Relationship Id="rId2" Target="../activeX/activeX2.xml" Type="http://schemas.openxmlformats.org/officeDocument/2006/relationships/control"/><Relationship Id="rId3" Target="../slideLayouts/slideLayout1.xml" Type="http://schemas.openxmlformats.org/officeDocument/2006/relationships/slideLayout"/><Relationship Id="rId4" Target="../media/image1.pn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4.emf" Type="http://schemas.openxmlformats.org/officeDocument/2006/relationships/image"/><Relationship Id="rId8" Target="../media/image5.wmf" Type="http://schemas.openxmlformats.org/officeDocument/2006/relationships/image"/><Relationship Id="rId9" Target="../media/image6.w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フリーフォーム 161"/>
          <p:cNvSpPr/>
          <p:nvPr/>
        </p:nvSpPr>
        <p:spPr>
          <a:xfrm>
            <a:off x="3982561" y="2391365"/>
            <a:ext cx="845727" cy="295276"/>
          </a:xfrm>
          <a:custGeom>
            <a:avLst/>
            <a:gdLst>
              <a:gd name="connsiteX0" fmla="*/ 0 w 845727"/>
              <a:gd name="connsiteY0" fmla="*/ 0 h 295276"/>
              <a:gd name="connsiteX1" fmla="*/ 637320 w 845727"/>
              <a:gd name="connsiteY1" fmla="*/ 0 h 295276"/>
              <a:gd name="connsiteX2" fmla="*/ 637320 w 845727"/>
              <a:gd name="connsiteY2" fmla="*/ 1 h 295276"/>
              <a:gd name="connsiteX3" fmla="*/ 845727 w 845727"/>
              <a:gd name="connsiteY3" fmla="*/ 1 h 295276"/>
              <a:gd name="connsiteX4" fmla="*/ 698089 w 845727"/>
              <a:gd name="connsiteY4" fmla="*/ 147638 h 295276"/>
              <a:gd name="connsiteX5" fmla="*/ 845727 w 845727"/>
              <a:gd name="connsiteY5" fmla="*/ 295276 h 295276"/>
              <a:gd name="connsiteX6" fmla="*/ 508732 w 845727"/>
              <a:gd name="connsiteY6" fmla="*/ 295276 h 295276"/>
              <a:gd name="connsiteX7" fmla="*/ 508731 w 845727"/>
              <a:gd name="connsiteY7" fmla="*/ 295275 h 295276"/>
              <a:gd name="connsiteX8" fmla="*/ 0 w 845727"/>
              <a:gd name="connsiteY8" fmla="*/ 295275 h 2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727" h="295276">
                <a:moveTo>
                  <a:pt x="0" y="0"/>
                </a:moveTo>
                <a:lnTo>
                  <a:pt x="637320" y="0"/>
                </a:lnTo>
                <a:lnTo>
                  <a:pt x="637320" y="1"/>
                </a:lnTo>
                <a:lnTo>
                  <a:pt x="845727" y="1"/>
                </a:lnTo>
                <a:lnTo>
                  <a:pt x="698089" y="147638"/>
                </a:lnTo>
                <a:lnTo>
                  <a:pt x="845727" y="295276"/>
                </a:lnTo>
                <a:lnTo>
                  <a:pt x="508732" y="295276"/>
                </a:lnTo>
                <a:lnTo>
                  <a:pt x="508731" y="295275"/>
                </a:lnTo>
                <a:lnTo>
                  <a:pt x="0" y="295275"/>
                </a:lnTo>
                <a:close/>
              </a:path>
            </a:pathLst>
          </a:custGeom>
          <a:solidFill>
            <a:srgbClr val="466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3" name="フリーフォーム 162"/>
          <p:cNvSpPr/>
          <p:nvPr/>
        </p:nvSpPr>
        <p:spPr>
          <a:xfrm>
            <a:off x="3983135" y="2734230"/>
            <a:ext cx="845727" cy="295276"/>
          </a:xfrm>
          <a:custGeom>
            <a:avLst/>
            <a:gdLst>
              <a:gd name="connsiteX0" fmla="*/ 0 w 845727"/>
              <a:gd name="connsiteY0" fmla="*/ 0 h 295276"/>
              <a:gd name="connsiteX1" fmla="*/ 637320 w 845727"/>
              <a:gd name="connsiteY1" fmla="*/ 0 h 295276"/>
              <a:gd name="connsiteX2" fmla="*/ 637320 w 845727"/>
              <a:gd name="connsiteY2" fmla="*/ 1 h 295276"/>
              <a:gd name="connsiteX3" fmla="*/ 845727 w 845727"/>
              <a:gd name="connsiteY3" fmla="*/ 1 h 295276"/>
              <a:gd name="connsiteX4" fmla="*/ 698089 w 845727"/>
              <a:gd name="connsiteY4" fmla="*/ 147638 h 295276"/>
              <a:gd name="connsiteX5" fmla="*/ 845727 w 845727"/>
              <a:gd name="connsiteY5" fmla="*/ 295276 h 295276"/>
              <a:gd name="connsiteX6" fmla="*/ 508732 w 845727"/>
              <a:gd name="connsiteY6" fmla="*/ 295276 h 295276"/>
              <a:gd name="connsiteX7" fmla="*/ 508731 w 845727"/>
              <a:gd name="connsiteY7" fmla="*/ 295275 h 295276"/>
              <a:gd name="connsiteX8" fmla="*/ 0 w 845727"/>
              <a:gd name="connsiteY8" fmla="*/ 295275 h 2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727" h="295276">
                <a:moveTo>
                  <a:pt x="0" y="0"/>
                </a:moveTo>
                <a:lnTo>
                  <a:pt x="637320" y="0"/>
                </a:lnTo>
                <a:lnTo>
                  <a:pt x="637320" y="1"/>
                </a:lnTo>
                <a:lnTo>
                  <a:pt x="845727" y="1"/>
                </a:lnTo>
                <a:lnTo>
                  <a:pt x="698089" y="147638"/>
                </a:lnTo>
                <a:lnTo>
                  <a:pt x="845727" y="295276"/>
                </a:lnTo>
                <a:lnTo>
                  <a:pt x="508732" y="295276"/>
                </a:lnTo>
                <a:lnTo>
                  <a:pt x="508731" y="295275"/>
                </a:lnTo>
                <a:lnTo>
                  <a:pt x="0" y="295275"/>
                </a:lnTo>
                <a:close/>
              </a:path>
            </a:pathLst>
          </a:custGeom>
          <a:solidFill>
            <a:srgbClr val="466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1" name="フリーフォーム 160"/>
          <p:cNvSpPr/>
          <p:nvPr/>
        </p:nvSpPr>
        <p:spPr>
          <a:xfrm>
            <a:off x="3983771" y="2048113"/>
            <a:ext cx="845727" cy="295276"/>
          </a:xfrm>
          <a:custGeom>
            <a:avLst/>
            <a:gdLst>
              <a:gd name="connsiteX0" fmla="*/ 0 w 845727"/>
              <a:gd name="connsiteY0" fmla="*/ 0 h 295276"/>
              <a:gd name="connsiteX1" fmla="*/ 637320 w 845727"/>
              <a:gd name="connsiteY1" fmla="*/ 0 h 295276"/>
              <a:gd name="connsiteX2" fmla="*/ 637320 w 845727"/>
              <a:gd name="connsiteY2" fmla="*/ 1 h 295276"/>
              <a:gd name="connsiteX3" fmla="*/ 845727 w 845727"/>
              <a:gd name="connsiteY3" fmla="*/ 1 h 295276"/>
              <a:gd name="connsiteX4" fmla="*/ 698089 w 845727"/>
              <a:gd name="connsiteY4" fmla="*/ 147638 h 295276"/>
              <a:gd name="connsiteX5" fmla="*/ 845727 w 845727"/>
              <a:gd name="connsiteY5" fmla="*/ 295276 h 295276"/>
              <a:gd name="connsiteX6" fmla="*/ 508732 w 845727"/>
              <a:gd name="connsiteY6" fmla="*/ 295276 h 295276"/>
              <a:gd name="connsiteX7" fmla="*/ 508731 w 845727"/>
              <a:gd name="connsiteY7" fmla="*/ 295275 h 295276"/>
              <a:gd name="connsiteX8" fmla="*/ 0 w 845727"/>
              <a:gd name="connsiteY8" fmla="*/ 295275 h 2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727" h="295276">
                <a:moveTo>
                  <a:pt x="0" y="0"/>
                </a:moveTo>
                <a:lnTo>
                  <a:pt x="637320" y="0"/>
                </a:lnTo>
                <a:lnTo>
                  <a:pt x="637320" y="1"/>
                </a:lnTo>
                <a:lnTo>
                  <a:pt x="845727" y="1"/>
                </a:lnTo>
                <a:lnTo>
                  <a:pt x="698089" y="147638"/>
                </a:lnTo>
                <a:lnTo>
                  <a:pt x="845727" y="295276"/>
                </a:lnTo>
                <a:lnTo>
                  <a:pt x="508732" y="295276"/>
                </a:lnTo>
                <a:lnTo>
                  <a:pt x="508731" y="295275"/>
                </a:lnTo>
                <a:lnTo>
                  <a:pt x="0" y="295275"/>
                </a:lnTo>
                <a:close/>
              </a:path>
            </a:pathLst>
          </a:custGeom>
          <a:solidFill>
            <a:srgbClr val="466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2325257" y="5387549"/>
            <a:ext cx="3114536" cy="1005244"/>
            <a:chOff x="2364065" y="5404420"/>
            <a:chExt cx="3114536" cy="1005244"/>
          </a:xfrm>
        </p:grpSpPr>
        <p:grpSp>
          <p:nvGrpSpPr>
            <p:cNvPr id="201" name="グループ化 200"/>
            <p:cNvGrpSpPr/>
            <p:nvPr/>
          </p:nvGrpSpPr>
          <p:grpSpPr>
            <a:xfrm>
              <a:off x="2369299" y="5412664"/>
              <a:ext cx="3098666" cy="997000"/>
              <a:chOff x="2384550" y="6554410"/>
              <a:chExt cx="3098666" cy="997000"/>
            </a:xfrm>
          </p:grpSpPr>
          <p:sp>
            <p:nvSpPr>
              <p:cNvPr id="202" name="テキスト ボックス 201"/>
              <p:cNvSpPr txBox="1"/>
              <p:nvPr/>
            </p:nvSpPr>
            <p:spPr>
              <a:xfrm rot="212207">
                <a:off x="2384550" y="6554410"/>
                <a:ext cx="1589736" cy="997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735009"/>
                  </a:avLst>
                </a:prstTxWarp>
                <a:spAutoFit/>
              </a:bodyPr>
              <a:lstStyle/>
              <a:p>
                <a:r>
                  <a:rPr kumimoji="1" lang="ja-JP" altLang="en-US" b="1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ウチ</a:t>
                </a:r>
                <a:r>
                  <a:rPr kumimoji="1" lang="ja-JP" altLang="en-US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の</a:t>
                </a:r>
                <a:r>
                  <a:rPr kumimoji="1" lang="ja-JP" altLang="en-US" b="1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会社</a:t>
                </a:r>
                <a:r>
                  <a:rPr kumimoji="1" lang="ja-JP" altLang="en-US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の</a:t>
                </a:r>
              </a:p>
            </p:txBody>
          </p:sp>
          <p:sp>
            <p:nvSpPr>
              <p:cNvPr id="203" name="テキスト ボックス 202"/>
              <p:cNvSpPr txBox="1"/>
              <p:nvPr/>
            </p:nvSpPr>
            <p:spPr>
              <a:xfrm rot="1951857">
                <a:off x="3893480" y="6695111"/>
                <a:ext cx="1589736" cy="79707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r>
                  <a:rPr kumimoji="1" lang="en-US" altLang="ja-JP" b="1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PR</a:t>
                </a:r>
                <a:r>
                  <a:rPr kumimoji="1" lang="ja-JP" altLang="en-US" b="1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ポイント</a:t>
                </a:r>
              </a:p>
            </p:txBody>
          </p:sp>
        </p:grpSp>
        <p:grpSp>
          <p:nvGrpSpPr>
            <p:cNvPr id="125" name="グループ化 124"/>
            <p:cNvGrpSpPr/>
            <p:nvPr/>
          </p:nvGrpSpPr>
          <p:grpSpPr>
            <a:xfrm>
              <a:off x="2364065" y="5404420"/>
              <a:ext cx="3114536" cy="997000"/>
              <a:chOff x="2326266" y="6394265"/>
              <a:chExt cx="3114536" cy="997000"/>
            </a:xfrm>
          </p:grpSpPr>
          <p:sp>
            <p:nvSpPr>
              <p:cNvPr id="126" name="テキスト ボックス 125"/>
              <p:cNvSpPr txBox="1"/>
              <p:nvPr/>
            </p:nvSpPr>
            <p:spPr>
              <a:xfrm rot="212207">
                <a:off x="2326266" y="6394265"/>
                <a:ext cx="1589736" cy="997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735009"/>
                  </a:avLst>
                </a:prstTxWarp>
                <a:spAutoFit/>
              </a:bodyPr>
              <a:lstStyle/>
              <a:p>
                <a:r>
                  <a:rPr kumimoji="1" lang="ja-JP" altLang="en-US" b="1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ウチ</a:t>
                </a:r>
                <a:r>
                  <a:rPr kumimoji="1" lang="ja-JP" altLang="en-US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の</a:t>
                </a:r>
                <a:r>
                  <a:rPr kumimoji="1" lang="ja-JP" altLang="en-US" b="1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会社</a:t>
                </a:r>
                <a:r>
                  <a:rPr kumimoji="1" lang="ja-JP" altLang="en-US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の</a:t>
                </a: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rot="1951857">
                <a:off x="3851066" y="6534029"/>
                <a:ext cx="1589736" cy="79707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r>
                  <a:rPr kumimoji="1" lang="en-US" altLang="ja-JP" b="1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PR</a:t>
                </a:r>
                <a:r>
                  <a:rPr kumimoji="1" lang="ja-JP" altLang="en-US" b="1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ポイント</a:t>
                </a:r>
              </a:p>
            </p:txBody>
          </p:sp>
        </p:grpSp>
      </p:grpSp>
      <p:sp>
        <p:nvSpPr>
          <p:cNvPr id="2" name="正方形/長方形 1"/>
          <p:cNvSpPr/>
          <p:nvPr/>
        </p:nvSpPr>
        <p:spPr>
          <a:xfrm>
            <a:off x="2076061" y="1143174"/>
            <a:ext cx="4678574" cy="348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001406" y="3063231"/>
            <a:ext cx="3263532" cy="2080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事業所写真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816754" y="240266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+mn-ea"/>
              </a:rPr>
              <a:t>学生服の製造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926494" y="149971"/>
            <a:ext cx="431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求人票だけでは分からない、これが企業の思いです</a:t>
            </a:r>
          </a:p>
        </p:txBody>
      </p:sp>
      <p:sp>
        <p:nvSpPr>
          <p:cNvPr id="135" name="正方形/長方形 134"/>
          <p:cNvSpPr/>
          <p:nvPr/>
        </p:nvSpPr>
        <p:spPr>
          <a:xfrm>
            <a:off x="396969" y="7483863"/>
            <a:ext cx="3263532" cy="2080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事業所写真</a:t>
            </a:r>
          </a:p>
        </p:txBody>
      </p:sp>
      <p:sp>
        <p:nvSpPr>
          <p:cNvPr id="141" name="正方形/長方形 140"/>
          <p:cNvSpPr/>
          <p:nvPr/>
        </p:nvSpPr>
        <p:spPr>
          <a:xfrm>
            <a:off x="6281549" y="9569955"/>
            <a:ext cx="926469" cy="92646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/>
              <a:t>事業所求人</a:t>
            </a:r>
            <a:endParaRPr kumimoji="1" lang="en-US" altLang="ja-JP" sz="700" dirty="0"/>
          </a:p>
          <a:p>
            <a:pPr algn="ctr"/>
            <a:r>
              <a:rPr kumimoji="1" lang="en-US" altLang="ja-JP" sz="700" dirty="0"/>
              <a:t>QR</a:t>
            </a:r>
            <a:r>
              <a:rPr kumimoji="1" lang="ja-JP" altLang="en-US" sz="700" dirty="0"/>
              <a:t>コード</a:t>
            </a:r>
            <a:endParaRPr kumimoji="1" lang="en-US" altLang="ja-JP" sz="700" dirty="0"/>
          </a:p>
          <a:p>
            <a:pPr algn="ctr"/>
            <a:r>
              <a:rPr kumimoji="1" lang="ja-JP" altLang="en-US" sz="800" b="1" dirty="0">
                <a:solidFill>
                  <a:srgbClr val="FF0000"/>
                </a:solidFill>
              </a:rPr>
              <a:t>ハローワーク</a:t>
            </a:r>
            <a:endParaRPr kumimoji="1" lang="en-US" altLang="ja-JP" sz="8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800" b="1" dirty="0">
                <a:solidFill>
                  <a:srgbClr val="FF0000"/>
                </a:solidFill>
              </a:rPr>
              <a:t>作成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4040597" y="9563900"/>
            <a:ext cx="589817" cy="919066"/>
            <a:chOff x="-3823737" y="9009254"/>
            <a:chExt cx="589817" cy="931543"/>
          </a:xfrm>
        </p:grpSpPr>
        <p:sp>
          <p:nvSpPr>
            <p:cNvPr id="146" name="フリーフォーム 145"/>
            <p:cNvSpPr/>
            <p:nvPr/>
          </p:nvSpPr>
          <p:spPr>
            <a:xfrm rot="5400000">
              <a:off x="-3973947" y="9200770"/>
              <a:ext cx="931543" cy="548511"/>
            </a:xfrm>
            <a:custGeom>
              <a:avLst/>
              <a:gdLst>
                <a:gd name="connsiteX0" fmla="*/ 0 w 1095955"/>
                <a:gd name="connsiteY0" fmla="*/ 914685 h 914685"/>
                <a:gd name="connsiteX1" fmla="*/ 0 w 1095955"/>
                <a:gd name="connsiteY1" fmla="*/ 146862 h 914685"/>
                <a:gd name="connsiteX2" fmla="*/ 461314 w 1095955"/>
                <a:gd name="connsiteY2" fmla="*/ 146862 h 914685"/>
                <a:gd name="connsiteX3" fmla="*/ 532937 w 1095955"/>
                <a:gd name="connsiteY3" fmla="*/ 0 h 914685"/>
                <a:gd name="connsiteX4" fmla="*/ 604560 w 1095955"/>
                <a:gd name="connsiteY4" fmla="*/ 146862 h 914685"/>
                <a:gd name="connsiteX5" fmla="*/ 1095955 w 1095955"/>
                <a:gd name="connsiteY5" fmla="*/ 146862 h 914685"/>
                <a:gd name="connsiteX6" fmla="*/ 1095955 w 1095955"/>
                <a:gd name="connsiteY6" fmla="*/ 914685 h 9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955" h="914685">
                  <a:moveTo>
                    <a:pt x="0" y="914685"/>
                  </a:moveTo>
                  <a:lnTo>
                    <a:pt x="0" y="146862"/>
                  </a:lnTo>
                  <a:lnTo>
                    <a:pt x="461314" y="146862"/>
                  </a:lnTo>
                  <a:lnTo>
                    <a:pt x="532937" y="0"/>
                  </a:lnTo>
                  <a:lnTo>
                    <a:pt x="604560" y="146862"/>
                  </a:lnTo>
                  <a:lnTo>
                    <a:pt x="1095955" y="146862"/>
                  </a:lnTo>
                  <a:lnTo>
                    <a:pt x="1095955" y="91468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-3823737" y="9187882"/>
              <a:ext cx="569387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当社の</a:t>
              </a:r>
              <a:endParaRPr kumimoji="1" lang="en-US" altLang="ja-JP" sz="10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en-US" altLang="ja-JP" sz="1050" dirty="0">
                  <a:solidFill>
                    <a:schemeClr val="bg1"/>
                  </a:solidFill>
                </a:rPr>
                <a:t>H</a:t>
              </a:r>
              <a:r>
                <a:rPr kumimoji="1" lang="ja-JP" altLang="en-US" sz="1050" dirty="0">
                  <a:solidFill>
                    <a:schemeClr val="bg1"/>
                  </a:solidFill>
                </a:rPr>
                <a:t> </a:t>
              </a:r>
              <a:r>
                <a:rPr kumimoji="1" lang="en-US" altLang="ja-JP" sz="1050" dirty="0">
                  <a:solidFill>
                    <a:schemeClr val="bg1"/>
                  </a:solidFill>
                </a:rPr>
                <a:t>P</a:t>
              </a:r>
              <a:r>
                <a:rPr kumimoji="1" lang="ja-JP" altLang="en-US" sz="1000" dirty="0">
                  <a:solidFill>
                    <a:schemeClr val="bg1"/>
                  </a:solidFill>
                </a:rPr>
                <a:t>は</a:t>
              </a:r>
              <a:endParaRPr kumimoji="1" lang="en-US" altLang="ja-JP" sz="10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コチラ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678062" y="9563901"/>
            <a:ext cx="589817" cy="919066"/>
            <a:chOff x="-1926960" y="9002886"/>
            <a:chExt cx="589817" cy="937912"/>
          </a:xfrm>
        </p:grpSpPr>
        <p:sp>
          <p:nvSpPr>
            <p:cNvPr id="148" name="フリーフォーム 147"/>
            <p:cNvSpPr/>
            <p:nvPr/>
          </p:nvSpPr>
          <p:spPr>
            <a:xfrm rot="5400000">
              <a:off x="-2080354" y="9197586"/>
              <a:ext cx="937912" cy="548511"/>
            </a:xfrm>
            <a:custGeom>
              <a:avLst/>
              <a:gdLst>
                <a:gd name="connsiteX0" fmla="*/ 0 w 1095955"/>
                <a:gd name="connsiteY0" fmla="*/ 914685 h 914685"/>
                <a:gd name="connsiteX1" fmla="*/ 0 w 1095955"/>
                <a:gd name="connsiteY1" fmla="*/ 146862 h 914685"/>
                <a:gd name="connsiteX2" fmla="*/ 461314 w 1095955"/>
                <a:gd name="connsiteY2" fmla="*/ 146862 h 914685"/>
                <a:gd name="connsiteX3" fmla="*/ 532937 w 1095955"/>
                <a:gd name="connsiteY3" fmla="*/ 0 h 914685"/>
                <a:gd name="connsiteX4" fmla="*/ 604560 w 1095955"/>
                <a:gd name="connsiteY4" fmla="*/ 146862 h 914685"/>
                <a:gd name="connsiteX5" fmla="*/ 1095955 w 1095955"/>
                <a:gd name="connsiteY5" fmla="*/ 146862 h 914685"/>
                <a:gd name="connsiteX6" fmla="*/ 1095955 w 1095955"/>
                <a:gd name="connsiteY6" fmla="*/ 914685 h 9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955" h="914685">
                  <a:moveTo>
                    <a:pt x="0" y="914685"/>
                  </a:moveTo>
                  <a:lnTo>
                    <a:pt x="0" y="146862"/>
                  </a:lnTo>
                  <a:lnTo>
                    <a:pt x="461314" y="146862"/>
                  </a:lnTo>
                  <a:lnTo>
                    <a:pt x="532937" y="0"/>
                  </a:lnTo>
                  <a:lnTo>
                    <a:pt x="604560" y="146862"/>
                  </a:lnTo>
                  <a:lnTo>
                    <a:pt x="1095955" y="146862"/>
                  </a:lnTo>
                  <a:lnTo>
                    <a:pt x="1095955" y="91468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-1926960" y="9181513"/>
              <a:ext cx="5693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当社の</a:t>
              </a:r>
              <a:endParaRPr kumimoji="1" lang="en-US" altLang="ja-JP" sz="10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求人は</a:t>
              </a:r>
              <a:endParaRPr kumimoji="1" lang="en-US" altLang="ja-JP" sz="10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コチラ</a:t>
              </a:r>
            </a:p>
          </p:txBody>
        </p:sp>
      </p:grpSp>
      <p:sp>
        <p:nvSpPr>
          <p:cNvPr id="80" name="正方形/長方形 79"/>
          <p:cNvSpPr/>
          <p:nvPr/>
        </p:nvSpPr>
        <p:spPr>
          <a:xfrm>
            <a:off x="-915952" y="445070"/>
            <a:ext cx="397042" cy="533864"/>
          </a:xfrm>
          <a:prstGeom prst="rect">
            <a:avLst/>
          </a:prstGeom>
          <a:solidFill>
            <a:srgbClr val="D7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正方形/長方形 86"/>
          <p:cNvSpPr/>
          <p:nvPr/>
        </p:nvSpPr>
        <p:spPr>
          <a:xfrm>
            <a:off x="-919494" y="1107001"/>
            <a:ext cx="397042" cy="533864"/>
          </a:xfrm>
          <a:prstGeom prst="rect">
            <a:avLst/>
          </a:prstGeom>
          <a:solidFill>
            <a:srgbClr val="466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843430" y="2741703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1976</a:t>
            </a:r>
            <a:r>
              <a:rPr kumimoji="1" lang="ja-JP" altLang="en-US" sz="1400" dirty="0"/>
              <a:t>年</a:t>
            </a:r>
            <a:r>
              <a:rPr kumimoji="1" lang="en-US" altLang="ja-JP" sz="1400" dirty="0"/>
              <a:t>12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11</a:t>
            </a:r>
            <a:r>
              <a:rPr kumimoji="1" lang="ja-JP" altLang="en-US" sz="1400" dirty="0"/>
              <a:t>日</a:t>
            </a:r>
          </a:p>
        </p:txBody>
      </p:sp>
      <p:grpSp>
        <p:nvGrpSpPr>
          <p:cNvPr id="63" name="グループ化 62"/>
          <p:cNvGrpSpPr/>
          <p:nvPr/>
        </p:nvGrpSpPr>
        <p:grpSpPr>
          <a:xfrm>
            <a:off x="297998" y="419458"/>
            <a:ext cx="7000854" cy="1556602"/>
            <a:chOff x="1533741" y="515858"/>
            <a:chExt cx="5636007" cy="1253136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1616185" y="604448"/>
              <a:ext cx="0" cy="885668"/>
            </a:xfrm>
            <a:prstGeom prst="line">
              <a:avLst/>
            </a:prstGeom>
            <a:ln>
              <a:solidFill>
                <a:srgbClr val="436A8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1620542" y="1489883"/>
              <a:ext cx="5032552" cy="20251"/>
            </a:xfrm>
            <a:prstGeom prst="line">
              <a:avLst/>
            </a:prstGeom>
            <a:ln>
              <a:solidFill>
                <a:srgbClr val="436A8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6935895" y="628650"/>
              <a:ext cx="0" cy="578104"/>
            </a:xfrm>
            <a:prstGeom prst="line">
              <a:avLst/>
            </a:prstGeom>
            <a:ln>
              <a:solidFill>
                <a:srgbClr val="436A8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1613417" y="604419"/>
              <a:ext cx="5322093" cy="21416"/>
            </a:xfrm>
            <a:prstGeom prst="line">
              <a:avLst/>
            </a:prstGeom>
            <a:ln>
              <a:solidFill>
                <a:srgbClr val="436A8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H="1">
              <a:off x="6463802" y="1026727"/>
              <a:ext cx="705946" cy="742267"/>
            </a:xfrm>
            <a:prstGeom prst="line">
              <a:avLst/>
            </a:prstGeom>
            <a:ln w="28575">
              <a:solidFill>
                <a:srgbClr val="436A8F"/>
              </a:solidFill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7026665" y="525373"/>
              <a:ext cx="0" cy="673668"/>
            </a:xfrm>
            <a:prstGeom prst="line">
              <a:avLst/>
            </a:prstGeom>
            <a:ln w="28575">
              <a:solidFill>
                <a:srgbClr val="436A8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1533741" y="515858"/>
              <a:ext cx="5497485" cy="22122"/>
            </a:xfrm>
            <a:prstGeom prst="line">
              <a:avLst/>
            </a:prstGeom>
            <a:ln w="28575">
              <a:solidFill>
                <a:srgbClr val="436A8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1553668" y="1595520"/>
              <a:ext cx="5044756" cy="20300"/>
            </a:xfrm>
            <a:prstGeom prst="line">
              <a:avLst/>
            </a:prstGeom>
            <a:ln w="28575">
              <a:solidFill>
                <a:srgbClr val="436A8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>
              <a:off x="1553668" y="517729"/>
              <a:ext cx="0" cy="1087573"/>
            </a:xfrm>
            <a:prstGeom prst="line">
              <a:avLst/>
            </a:prstGeom>
            <a:ln w="28575">
              <a:solidFill>
                <a:srgbClr val="436A8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テキスト ボックス 7"/>
          <p:cNvSpPr txBox="1"/>
          <p:nvPr/>
        </p:nvSpPr>
        <p:spPr>
          <a:xfrm>
            <a:off x="1930552" y="936905"/>
            <a:ext cx="530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>
                    <a:lumMod val="50000"/>
                  </a:schemeClr>
                </a:solidFill>
              </a:rPr>
              <a:t>菅公アパレル</a:t>
            </a:r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kumimoji="1" lang="ja-JP" altLang="en-US" sz="3200" b="1" dirty="0">
                <a:solidFill>
                  <a:schemeClr val="accent1">
                    <a:lumMod val="50000"/>
                  </a:schemeClr>
                </a:solidFill>
              </a:rPr>
              <a:t>株</a:t>
            </a:r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kumimoji="1" lang="ja-JP" altLang="en-US" sz="3200" b="1" dirty="0">
                <a:solidFill>
                  <a:schemeClr val="accent1">
                    <a:lumMod val="50000"/>
                  </a:schemeClr>
                </a:solidFill>
              </a:rPr>
              <a:t>高岡工場</a:t>
            </a:r>
          </a:p>
        </p:txBody>
      </p:sp>
      <p:grpSp>
        <p:nvGrpSpPr>
          <p:cNvPr id="129" name="グループ化 128"/>
          <p:cNvGrpSpPr/>
          <p:nvPr/>
        </p:nvGrpSpPr>
        <p:grpSpPr>
          <a:xfrm>
            <a:off x="522302" y="2084235"/>
            <a:ext cx="3185487" cy="3137608"/>
            <a:chOff x="495305" y="2084666"/>
            <a:chExt cx="3185487" cy="3137608"/>
          </a:xfrm>
          <a:noFill/>
        </p:grpSpPr>
        <p:sp>
          <p:nvSpPr>
            <p:cNvPr id="133" name="テキスト ボックス 132"/>
            <p:cNvSpPr txBox="1"/>
            <p:nvPr/>
          </p:nvSpPr>
          <p:spPr>
            <a:xfrm rot="379835">
              <a:off x="495305" y="2084666"/>
              <a:ext cx="3185487" cy="313760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prstTxWarp prst="textArchUp">
                <a:avLst>
                  <a:gd name="adj" fmla="val 10790209"/>
                </a:avLst>
              </a:prstTxWarp>
              <a:spAutoFit/>
            </a:bodyPr>
            <a:lstStyle/>
            <a:p>
              <a:r>
                <a:rPr kumimoji="1" lang="ja-JP" altLang="en-US" sz="2400" b="1" dirty="0">
                  <a:ln>
                    <a:solidFill>
                      <a:srgbClr val="436A8F"/>
                    </a:solidFill>
                  </a:ln>
                  <a:solidFill>
                    <a:srgbClr val="436A8F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ウチ</a:t>
              </a:r>
              <a:r>
                <a:rPr kumimoji="1" lang="ja-JP" altLang="en-US" dirty="0">
                  <a:ln>
                    <a:solidFill>
                      <a:srgbClr val="436A8F"/>
                    </a:solidFill>
                  </a:ln>
                  <a:solidFill>
                    <a:srgbClr val="436A8F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の</a:t>
              </a:r>
              <a:r>
                <a:rPr kumimoji="1" lang="ja-JP" altLang="en-US" sz="2400" b="1" dirty="0">
                  <a:ln>
                    <a:solidFill>
                      <a:srgbClr val="436A8F"/>
                    </a:solidFill>
                  </a:ln>
                  <a:solidFill>
                    <a:srgbClr val="436A8F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会社</a:t>
              </a:r>
              <a:r>
                <a:rPr kumimoji="1" lang="ja-JP" altLang="en-US" dirty="0">
                  <a:ln>
                    <a:solidFill>
                      <a:srgbClr val="436A8F"/>
                    </a:solidFill>
                  </a:ln>
                  <a:solidFill>
                    <a:srgbClr val="436A8F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って</a:t>
              </a:r>
              <a:r>
                <a:rPr kumimoji="1" lang="ja-JP" altLang="en-US" sz="2000" b="1" dirty="0">
                  <a:ln>
                    <a:solidFill>
                      <a:srgbClr val="436A8F"/>
                    </a:solidFill>
                  </a:ln>
                  <a:solidFill>
                    <a:srgbClr val="436A8F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こんなところ</a:t>
              </a:r>
            </a:p>
          </p:txBody>
        </p:sp>
        <p:sp>
          <p:nvSpPr>
            <p:cNvPr id="134" name="楕円 133"/>
            <p:cNvSpPr/>
            <p:nvPr/>
          </p:nvSpPr>
          <p:spPr>
            <a:xfrm>
              <a:off x="622690" y="2239185"/>
              <a:ext cx="2887026" cy="2887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466C9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44" name="角丸四角形 143"/>
          <p:cNvSpPr/>
          <p:nvPr/>
        </p:nvSpPr>
        <p:spPr>
          <a:xfrm>
            <a:off x="4000559" y="7231312"/>
            <a:ext cx="3207459" cy="219921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466C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grpSp>
        <p:nvGrpSpPr>
          <p:cNvPr id="183" name="グループ化 182"/>
          <p:cNvGrpSpPr/>
          <p:nvPr/>
        </p:nvGrpSpPr>
        <p:grpSpPr>
          <a:xfrm rot="2962717">
            <a:off x="233360" y="5172206"/>
            <a:ext cx="1176000" cy="1175551"/>
            <a:chOff x="7306453" y="3593757"/>
            <a:chExt cx="2382861" cy="2381959"/>
          </a:xfrm>
          <a:solidFill>
            <a:srgbClr val="FFAFFF"/>
          </a:solidFill>
        </p:grpSpPr>
        <p:sp>
          <p:nvSpPr>
            <p:cNvPr id="184" name="星 12 3"/>
            <p:cNvSpPr/>
            <p:nvPr/>
          </p:nvSpPr>
          <p:spPr>
            <a:xfrm>
              <a:off x="7369334" y="3655730"/>
              <a:ext cx="2319980" cy="2319986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4800" h="4114800">
                  <a:moveTo>
                    <a:pt x="0" y="2057400"/>
                  </a:move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  <a:cubicBezTo>
                    <a:pt x="3801616" y="2708521"/>
                    <a:pt x="3919106" y="2947631"/>
                    <a:pt x="3839161" y="3086100"/>
                  </a:cubicBezTo>
                  <a:cubicBezTo>
                    <a:pt x="3759216" y="3224569"/>
                    <a:pt x="3493395" y="3242375"/>
                    <a:pt x="3367885" y="3367885"/>
                  </a:cubicBez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5" name="星 12 3"/>
            <p:cNvSpPr/>
            <p:nvPr/>
          </p:nvSpPr>
          <p:spPr>
            <a:xfrm>
              <a:off x="7306453" y="3593757"/>
              <a:ext cx="2319984" cy="2319986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14800" h="4114800">
                  <a:moveTo>
                    <a:pt x="3367885" y="3367885"/>
                  </a:move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</a:path>
              </a:pathLst>
            </a:custGeom>
            <a:noFill/>
            <a:ln w="9525">
              <a:solidFill>
                <a:srgbClr val="466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6" name="星 12 3"/>
            <p:cNvSpPr/>
            <p:nvPr/>
          </p:nvSpPr>
          <p:spPr>
            <a:xfrm rot="1821950">
              <a:off x="9352834" y="5084010"/>
              <a:ext cx="192826" cy="47188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0" fmla="*/ 3086100 w 4114800"/>
                <a:gd name="connsiteY0" fmla="*/ 3839161 h 4114800"/>
                <a:gd name="connsiteX1" fmla="*/ 2537071 w 4114800"/>
                <a:gd name="connsiteY1" fmla="*/ 3847556 h 4114800"/>
                <a:gd name="connsiteX2" fmla="*/ 2057400 w 4114800"/>
                <a:gd name="connsiteY2" fmla="*/ 4114800 h 4114800"/>
                <a:gd name="connsiteX3" fmla="*/ 1577729 w 4114800"/>
                <a:gd name="connsiteY3" fmla="*/ 3847556 h 4114800"/>
                <a:gd name="connsiteX4" fmla="*/ 1028700 w 4114800"/>
                <a:gd name="connsiteY4" fmla="*/ 3839161 h 4114800"/>
                <a:gd name="connsiteX5" fmla="*/ 746915 w 4114800"/>
                <a:gd name="connsiteY5" fmla="*/ 3367885 h 4114800"/>
                <a:gd name="connsiteX6" fmla="*/ 275639 w 4114800"/>
                <a:gd name="connsiteY6" fmla="*/ 3086100 h 4114800"/>
                <a:gd name="connsiteX7" fmla="*/ 267244 w 4114800"/>
                <a:gd name="connsiteY7" fmla="*/ 2537071 h 4114800"/>
                <a:gd name="connsiteX8" fmla="*/ 0 w 4114800"/>
                <a:gd name="connsiteY8" fmla="*/ 2057400 h 4114800"/>
                <a:gd name="connsiteX9" fmla="*/ 267244 w 4114800"/>
                <a:gd name="connsiteY9" fmla="*/ 1577729 h 4114800"/>
                <a:gd name="connsiteX10" fmla="*/ 275639 w 4114800"/>
                <a:gd name="connsiteY10" fmla="*/ 1028700 h 4114800"/>
                <a:gd name="connsiteX11" fmla="*/ 746915 w 4114800"/>
                <a:gd name="connsiteY11" fmla="*/ 746915 h 4114800"/>
                <a:gd name="connsiteX12" fmla="*/ 1028700 w 4114800"/>
                <a:gd name="connsiteY12" fmla="*/ 275639 h 4114800"/>
                <a:gd name="connsiteX13" fmla="*/ 1577729 w 4114800"/>
                <a:gd name="connsiteY13" fmla="*/ 267244 h 4114800"/>
                <a:gd name="connsiteX14" fmla="*/ 2057400 w 4114800"/>
                <a:gd name="connsiteY14" fmla="*/ 0 h 4114800"/>
                <a:gd name="connsiteX15" fmla="*/ 2537071 w 4114800"/>
                <a:gd name="connsiteY15" fmla="*/ 267244 h 4114800"/>
                <a:gd name="connsiteX16" fmla="*/ 3086100 w 4114800"/>
                <a:gd name="connsiteY16" fmla="*/ 275639 h 4114800"/>
                <a:gd name="connsiteX17" fmla="*/ 3367885 w 4114800"/>
                <a:gd name="connsiteY17" fmla="*/ 746915 h 4114800"/>
                <a:gd name="connsiteX18" fmla="*/ 3839161 w 4114800"/>
                <a:gd name="connsiteY18" fmla="*/ 1028700 h 4114800"/>
                <a:gd name="connsiteX19" fmla="*/ 3847556 w 4114800"/>
                <a:gd name="connsiteY19" fmla="*/ 1577729 h 4114800"/>
                <a:gd name="connsiteX20" fmla="*/ 4114800 w 4114800"/>
                <a:gd name="connsiteY20" fmla="*/ 2057400 h 4114800"/>
                <a:gd name="connsiteX21" fmla="*/ 3847556 w 4114800"/>
                <a:gd name="connsiteY21" fmla="*/ 2537071 h 4114800"/>
                <a:gd name="connsiteX0" fmla="*/ 2537071 w 4114800"/>
                <a:gd name="connsiteY0" fmla="*/ 3847556 h 4114800"/>
                <a:gd name="connsiteX1" fmla="*/ 2057400 w 4114800"/>
                <a:gd name="connsiteY1" fmla="*/ 4114800 h 4114800"/>
                <a:gd name="connsiteX2" fmla="*/ 1577729 w 4114800"/>
                <a:gd name="connsiteY2" fmla="*/ 3847556 h 4114800"/>
                <a:gd name="connsiteX3" fmla="*/ 1028700 w 4114800"/>
                <a:gd name="connsiteY3" fmla="*/ 3839161 h 4114800"/>
                <a:gd name="connsiteX4" fmla="*/ 746915 w 4114800"/>
                <a:gd name="connsiteY4" fmla="*/ 3367885 h 4114800"/>
                <a:gd name="connsiteX5" fmla="*/ 275639 w 4114800"/>
                <a:gd name="connsiteY5" fmla="*/ 3086100 h 4114800"/>
                <a:gd name="connsiteX6" fmla="*/ 267244 w 4114800"/>
                <a:gd name="connsiteY6" fmla="*/ 2537071 h 4114800"/>
                <a:gd name="connsiteX7" fmla="*/ 0 w 4114800"/>
                <a:gd name="connsiteY7" fmla="*/ 2057400 h 4114800"/>
                <a:gd name="connsiteX8" fmla="*/ 267244 w 4114800"/>
                <a:gd name="connsiteY8" fmla="*/ 1577729 h 4114800"/>
                <a:gd name="connsiteX9" fmla="*/ 275639 w 4114800"/>
                <a:gd name="connsiteY9" fmla="*/ 1028700 h 4114800"/>
                <a:gd name="connsiteX10" fmla="*/ 746915 w 4114800"/>
                <a:gd name="connsiteY10" fmla="*/ 746915 h 4114800"/>
                <a:gd name="connsiteX11" fmla="*/ 1028700 w 4114800"/>
                <a:gd name="connsiteY11" fmla="*/ 275639 h 4114800"/>
                <a:gd name="connsiteX12" fmla="*/ 1577729 w 4114800"/>
                <a:gd name="connsiteY12" fmla="*/ 267244 h 4114800"/>
                <a:gd name="connsiteX13" fmla="*/ 2057400 w 4114800"/>
                <a:gd name="connsiteY13" fmla="*/ 0 h 4114800"/>
                <a:gd name="connsiteX14" fmla="*/ 2537071 w 4114800"/>
                <a:gd name="connsiteY14" fmla="*/ 267244 h 4114800"/>
                <a:gd name="connsiteX15" fmla="*/ 3086100 w 4114800"/>
                <a:gd name="connsiteY15" fmla="*/ 275639 h 4114800"/>
                <a:gd name="connsiteX16" fmla="*/ 3367885 w 4114800"/>
                <a:gd name="connsiteY16" fmla="*/ 746915 h 4114800"/>
                <a:gd name="connsiteX17" fmla="*/ 3839161 w 4114800"/>
                <a:gd name="connsiteY17" fmla="*/ 1028700 h 4114800"/>
                <a:gd name="connsiteX18" fmla="*/ 3847556 w 4114800"/>
                <a:gd name="connsiteY18" fmla="*/ 1577729 h 4114800"/>
                <a:gd name="connsiteX19" fmla="*/ 4114800 w 4114800"/>
                <a:gd name="connsiteY19" fmla="*/ 2057400 h 4114800"/>
                <a:gd name="connsiteX20" fmla="*/ 3847556 w 4114800"/>
                <a:gd name="connsiteY20" fmla="*/ 2537071 h 4114800"/>
                <a:gd name="connsiteX0" fmla="*/ 2057400 w 4114800"/>
                <a:gd name="connsiteY0" fmla="*/ 4114800 h 4114800"/>
                <a:gd name="connsiteX1" fmla="*/ 1577729 w 4114800"/>
                <a:gd name="connsiteY1" fmla="*/ 3847556 h 4114800"/>
                <a:gd name="connsiteX2" fmla="*/ 1028700 w 4114800"/>
                <a:gd name="connsiteY2" fmla="*/ 3839161 h 4114800"/>
                <a:gd name="connsiteX3" fmla="*/ 746915 w 4114800"/>
                <a:gd name="connsiteY3" fmla="*/ 3367885 h 4114800"/>
                <a:gd name="connsiteX4" fmla="*/ 275639 w 4114800"/>
                <a:gd name="connsiteY4" fmla="*/ 3086100 h 4114800"/>
                <a:gd name="connsiteX5" fmla="*/ 267244 w 4114800"/>
                <a:gd name="connsiteY5" fmla="*/ 2537071 h 4114800"/>
                <a:gd name="connsiteX6" fmla="*/ 0 w 4114800"/>
                <a:gd name="connsiteY6" fmla="*/ 2057400 h 4114800"/>
                <a:gd name="connsiteX7" fmla="*/ 267244 w 4114800"/>
                <a:gd name="connsiteY7" fmla="*/ 1577729 h 4114800"/>
                <a:gd name="connsiteX8" fmla="*/ 275639 w 4114800"/>
                <a:gd name="connsiteY8" fmla="*/ 1028700 h 4114800"/>
                <a:gd name="connsiteX9" fmla="*/ 746915 w 4114800"/>
                <a:gd name="connsiteY9" fmla="*/ 746915 h 4114800"/>
                <a:gd name="connsiteX10" fmla="*/ 1028700 w 4114800"/>
                <a:gd name="connsiteY10" fmla="*/ 275639 h 4114800"/>
                <a:gd name="connsiteX11" fmla="*/ 1577729 w 4114800"/>
                <a:gd name="connsiteY11" fmla="*/ 267244 h 4114800"/>
                <a:gd name="connsiteX12" fmla="*/ 2057400 w 4114800"/>
                <a:gd name="connsiteY12" fmla="*/ 0 h 4114800"/>
                <a:gd name="connsiteX13" fmla="*/ 2537071 w 4114800"/>
                <a:gd name="connsiteY13" fmla="*/ 267244 h 4114800"/>
                <a:gd name="connsiteX14" fmla="*/ 3086100 w 4114800"/>
                <a:gd name="connsiteY14" fmla="*/ 275639 h 4114800"/>
                <a:gd name="connsiteX15" fmla="*/ 3367885 w 4114800"/>
                <a:gd name="connsiteY15" fmla="*/ 746915 h 4114800"/>
                <a:gd name="connsiteX16" fmla="*/ 3839161 w 4114800"/>
                <a:gd name="connsiteY16" fmla="*/ 1028700 h 4114800"/>
                <a:gd name="connsiteX17" fmla="*/ 3847556 w 4114800"/>
                <a:gd name="connsiteY17" fmla="*/ 1577729 h 4114800"/>
                <a:gd name="connsiteX18" fmla="*/ 4114800 w 4114800"/>
                <a:gd name="connsiteY18" fmla="*/ 2057400 h 4114800"/>
                <a:gd name="connsiteX19" fmla="*/ 3847556 w 4114800"/>
                <a:gd name="connsiteY19" fmla="*/ 2537071 h 4114800"/>
                <a:gd name="connsiteX0" fmla="*/ 1577729 w 4114800"/>
                <a:gd name="connsiteY0" fmla="*/ 3847556 h 3867841"/>
                <a:gd name="connsiteX1" fmla="*/ 1028700 w 4114800"/>
                <a:gd name="connsiteY1" fmla="*/ 3839161 h 3867841"/>
                <a:gd name="connsiteX2" fmla="*/ 746915 w 4114800"/>
                <a:gd name="connsiteY2" fmla="*/ 3367885 h 3867841"/>
                <a:gd name="connsiteX3" fmla="*/ 275639 w 4114800"/>
                <a:gd name="connsiteY3" fmla="*/ 3086100 h 3867841"/>
                <a:gd name="connsiteX4" fmla="*/ 267244 w 4114800"/>
                <a:gd name="connsiteY4" fmla="*/ 2537071 h 3867841"/>
                <a:gd name="connsiteX5" fmla="*/ 0 w 4114800"/>
                <a:gd name="connsiteY5" fmla="*/ 2057400 h 3867841"/>
                <a:gd name="connsiteX6" fmla="*/ 267244 w 4114800"/>
                <a:gd name="connsiteY6" fmla="*/ 1577729 h 3867841"/>
                <a:gd name="connsiteX7" fmla="*/ 275639 w 4114800"/>
                <a:gd name="connsiteY7" fmla="*/ 1028700 h 3867841"/>
                <a:gd name="connsiteX8" fmla="*/ 746915 w 4114800"/>
                <a:gd name="connsiteY8" fmla="*/ 746915 h 3867841"/>
                <a:gd name="connsiteX9" fmla="*/ 1028700 w 4114800"/>
                <a:gd name="connsiteY9" fmla="*/ 275639 h 3867841"/>
                <a:gd name="connsiteX10" fmla="*/ 1577729 w 4114800"/>
                <a:gd name="connsiteY10" fmla="*/ 267244 h 3867841"/>
                <a:gd name="connsiteX11" fmla="*/ 2057400 w 4114800"/>
                <a:gd name="connsiteY11" fmla="*/ 0 h 3867841"/>
                <a:gd name="connsiteX12" fmla="*/ 2537071 w 4114800"/>
                <a:gd name="connsiteY12" fmla="*/ 267244 h 3867841"/>
                <a:gd name="connsiteX13" fmla="*/ 3086100 w 4114800"/>
                <a:gd name="connsiteY13" fmla="*/ 275639 h 3867841"/>
                <a:gd name="connsiteX14" fmla="*/ 3367885 w 4114800"/>
                <a:gd name="connsiteY14" fmla="*/ 746915 h 3867841"/>
                <a:gd name="connsiteX15" fmla="*/ 3839161 w 4114800"/>
                <a:gd name="connsiteY15" fmla="*/ 1028700 h 3867841"/>
                <a:gd name="connsiteX16" fmla="*/ 3847556 w 4114800"/>
                <a:gd name="connsiteY16" fmla="*/ 1577729 h 3867841"/>
                <a:gd name="connsiteX17" fmla="*/ 4114800 w 4114800"/>
                <a:gd name="connsiteY17" fmla="*/ 2057400 h 3867841"/>
                <a:gd name="connsiteX18" fmla="*/ 3847556 w 4114800"/>
                <a:gd name="connsiteY18" fmla="*/ 2537071 h 3867841"/>
                <a:gd name="connsiteX0" fmla="*/ 1028700 w 4114800"/>
                <a:gd name="connsiteY0" fmla="*/ 3839161 h 3839161"/>
                <a:gd name="connsiteX1" fmla="*/ 746915 w 4114800"/>
                <a:gd name="connsiteY1" fmla="*/ 3367885 h 3839161"/>
                <a:gd name="connsiteX2" fmla="*/ 275639 w 4114800"/>
                <a:gd name="connsiteY2" fmla="*/ 3086100 h 3839161"/>
                <a:gd name="connsiteX3" fmla="*/ 267244 w 4114800"/>
                <a:gd name="connsiteY3" fmla="*/ 2537071 h 3839161"/>
                <a:gd name="connsiteX4" fmla="*/ 0 w 4114800"/>
                <a:gd name="connsiteY4" fmla="*/ 2057400 h 3839161"/>
                <a:gd name="connsiteX5" fmla="*/ 267244 w 4114800"/>
                <a:gd name="connsiteY5" fmla="*/ 1577729 h 3839161"/>
                <a:gd name="connsiteX6" fmla="*/ 275639 w 4114800"/>
                <a:gd name="connsiteY6" fmla="*/ 1028700 h 3839161"/>
                <a:gd name="connsiteX7" fmla="*/ 746915 w 4114800"/>
                <a:gd name="connsiteY7" fmla="*/ 746915 h 3839161"/>
                <a:gd name="connsiteX8" fmla="*/ 1028700 w 4114800"/>
                <a:gd name="connsiteY8" fmla="*/ 275639 h 3839161"/>
                <a:gd name="connsiteX9" fmla="*/ 1577729 w 4114800"/>
                <a:gd name="connsiteY9" fmla="*/ 267244 h 3839161"/>
                <a:gd name="connsiteX10" fmla="*/ 2057400 w 4114800"/>
                <a:gd name="connsiteY10" fmla="*/ 0 h 3839161"/>
                <a:gd name="connsiteX11" fmla="*/ 2537071 w 4114800"/>
                <a:gd name="connsiteY11" fmla="*/ 267244 h 3839161"/>
                <a:gd name="connsiteX12" fmla="*/ 3086100 w 4114800"/>
                <a:gd name="connsiteY12" fmla="*/ 275639 h 3839161"/>
                <a:gd name="connsiteX13" fmla="*/ 3367885 w 4114800"/>
                <a:gd name="connsiteY13" fmla="*/ 746915 h 3839161"/>
                <a:gd name="connsiteX14" fmla="*/ 3839161 w 4114800"/>
                <a:gd name="connsiteY14" fmla="*/ 1028700 h 3839161"/>
                <a:gd name="connsiteX15" fmla="*/ 3847556 w 4114800"/>
                <a:gd name="connsiteY15" fmla="*/ 1577729 h 3839161"/>
                <a:gd name="connsiteX16" fmla="*/ 4114800 w 4114800"/>
                <a:gd name="connsiteY16" fmla="*/ 2057400 h 3839161"/>
                <a:gd name="connsiteX17" fmla="*/ 3847556 w 4114800"/>
                <a:gd name="connsiteY17" fmla="*/ 2537071 h 3839161"/>
                <a:gd name="connsiteX0" fmla="*/ 746915 w 4114800"/>
                <a:gd name="connsiteY0" fmla="*/ 3367885 h 3367885"/>
                <a:gd name="connsiteX1" fmla="*/ 275639 w 4114800"/>
                <a:gd name="connsiteY1" fmla="*/ 3086100 h 3367885"/>
                <a:gd name="connsiteX2" fmla="*/ 267244 w 4114800"/>
                <a:gd name="connsiteY2" fmla="*/ 2537071 h 3367885"/>
                <a:gd name="connsiteX3" fmla="*/ 0 w 4114800"/>
                <a:gd name="connsiteY3" fmla="*/ 2057400 h 3367885"/>
                <a:gd name="connsiteX4" fmla="*/ 267244 w 4114800"/>
                <a:gd name="connsiteY4" fmla="*/ 1577729 h 3367885"/>
                <a:gd name="connsiteX5" fmla="*/ 275639 w 4114800"/>
                <a:gd name="connsiteY5" fmla="*/ 1028700 h 3367885"/>
                <a:gd name="connsiteX6" fmla="*/ 746915 w 4114800"/>
                <a:gd name="connsiteY6" fmla="*/ 746915 h 3367885"/>
                <a:gd name="connsiteX7" fmla="*/ 1028700 w 4114800"/>
                <a:gd name="connsiteY7" fmla="*/ 275639 h 3367885"/>
                <a:gd name="connsiteX8" fmla="*/ 1577729 w 4114800"/>
                <a:gd name="connsiteY8" fmla="*/ 267244 h 3367885"/>
                <a:gd name="connsiteX9" fmla="*/ 2057400 w 4114800"/>
                <a:gd name="connsiteY9" fmla="*/ 0 h 3367885"/>
                <a:gd name="connsiteX10" fmla="*/ 2537071 w 4114800"/>
                <a:gd name="connsiteY10" fmla="*/ 267244 h 3367885"/>
                <a:gd name="connsiteX11" fmla="*/ 3086100 w 4114800"/>
                <a:gd name="connsiteY11" fmla="*/ 275639 h 3367885"/>
                <a:gd name="connsiteX12" fmla="*/ 3367885 w 4114800"/>
                <a:gd name="connsiteY12" fmla="*/ 746915 h 3367885"/>
                <a:gd name="connsiteX13" fmla="*/ 3839161 w 4114800"/>
                <a:gd name="connsiteY13" fmla="*/ 1028700 h 3367885"/>
                <a:gd name="connsiteX14" fmla="*/ 3847556 w 4114800"/>
                <a:gd name="connsiteY14" fmla="*/ 1577729 h 3367885"/>
                <a:gd name="connsiteX15" fmla="*/ 4114800 w 4114800"/>
                <a:gd name="connsiteY15" fmla="*/ 2057400 h 3367885"/>
                <a:gd name="connsiteX16" fmla="*/ 3847556 w 4114800"/>
                <a:gd name="connsiteY16" fmla="*/ 2537071 h 3367885"/>
                <a:gd name="connsiteX0" fmla="*/ 275639 w 4114800"/>
                <a:gd name="connsiteY0" fmla="*/ 3086100 h 3086101"/>
                <a:gd name="connsiteX1" fmla="*/ 267244 w 4114800"/>
                <a:gd name="connsiteY1" fmla="*/ 2537071 h 3086101"/>
                <a:gd name="connsiteX2" fmla="*/ 0 w 4114800"/>
                <a:gd name="connsiteY2" fmla="*/ 2057400 h 3086101"/>
                <a:gd name="connsiteX3" fmla="*/ 267244 w 4114800"/>
                <a:gd name="connsiteY3" fmla="*/ 1577729 h 3086101"/>
                <a:gd name="connsiteX4" fmla="*/ 275639 w 4114800"/>
                <a:gd name="connsiteY4" fmla="*/ 1028700 h 3086101"/>
                <a:gd name="connsiteX5" fmla="*/ 746915 w 4114800"/>
                <a:gd name="connsiteY5" fmla="*/ 746915 h 3086101"/>
                <a:gd name="connsiteX6" fmla="*/ 1028700 w 4114800"/>
                <a:gd name="connsiteY6" fmla="*/ 275639 h 3086101"/>
                <a:gd name="connsiteX7" fmla="*/ 1577729 w 4114800"/>
                <a:gd name="connsiteY7" fmla="*/ 267244 h 3086101"/>
                <a:gd name="connsiteX8" fmla="*/ 2057400 w 4114800"/>
                <a:gd name="connsiteY8" fmla="*/ 0 h 3086101"/>
                <a:gd name="connsiteX9" fmla="*/ 2537071 w 4114800"/>
                <a:gd name="connsiteY9" fmla="*/ 267244 h 3086101"/>
                <a:gd name="connsiteX10" fmla="*/ 3086100 w 4114800"/>
                <a:gd name="connsiteY10" fmla="*/ 275639 h 3086101"/>
                <a:gd name="connsiteX11" fmla="*/ 3367885 w 4114800"/>
                <a:gd name="connsiteY11" fmla="*/ 746915 h 3086101"/>
                <a:gd name="connsiteX12" fmla="*/ 3839161 w 4114800"/>
                <a:gd name="connsiteY12" fmla="*/ 1028700 h 3086101"/>
                <a:gd name="connsiteX13" fmla="*/ 3847556 w 4114800"/>
                <a:gd name="connsiteY13" fmla="*/ 1577729 h 3086101"/>
                <a:gd name="connsiteX14" fmla="*/ 4114800 w 4114800"/>
                <a:gd name="connsiteY14" fmla="*/ 2057400 h 3086101"/>
                <a:gd name="connsiteX15" fmla="*/ 3847556 w 4114800"/>
                <a:gd name="connsiteY15" fmla="*/ 2537071 h 3086101"/>
                <a:gd name="connsiteX0" fmla="*/ 275644 w 4114805"/>
                <a:gd name="connsiteY0" fmla="*/ 3086100 h 3086099"/>
                <a:gd name="connsiteX1" fmla="*/ 5 w 4114805"/>
                <a:gd name="connsiteY1" fmla="*/ 2057400 h 3086099"/>
                <a:gd name="connsiteX2" fmla="*/ 267249 w 4114805"/>
                <a:gd name="connsiteY2" fmla="*/ 1577729 h 3086099"/>
                <a:gd name="connsiteX3" fmla="*/ 275644 w 4114805"/>
                <a:gd name="connsiteY3" fmla="*/ 1028700 h 3086099"/>
                <a:gd name="connsiteX4" fmla="*/ 746920 w 4114805"/>
                <a:gd name="connsiteY4" fmla="*/ 746915 h 3086099"/>
                <a:gd name="connsiteX5" fmla="*/ 1028705 w 4114805"/>
                <a:gd name="connsiteY5" fmla="*/ 275639 h 3086099"/>
                <a:gd name="connsiteX6" fmla="*/ 1577734 w 4114805"/>
                <a:gd name="connsiteY6" fmla="*/ 267244 h 3086099"/>
                <a:gd name="connsiteX7" fmla="*/ 2057405 w 4114805"/>
                <a:gd name="connsiteY7" fmla="*/ 0 h 3086099"/>
                <a:gd name="connsiteX8" fmla="*/ 2537076 w 4114805"/>
                <a:gd name="connsiteY8" fmla="*/ 267244 h 3086099"/>
                <a:gd name="connsiteX9" fmla="*/ 3086105 w 4114805"/>
                <a:gd name="connsiteY9" fmla="*/ 275639 h 3086099"/>
                <a:gd name="connsiteX10" fmla="*/ 3367890 w 4114805"/>
                <a:gd name="connsiteY10" fmla="*/ 746915 h 3086099"/>
                <a:gd name="connsiteX11" fmla="*/ 3839166 w 4114805"/>
                <a:gd name="connsiteY11" fmla="*/ 1028700 h 3086099"/>
                <a:gd name="connsiteX12" fmla="*/ 3847561 w 4114805"/>
                <a:gd name="connsiteY12" fmla="*/ 1577729 h 3086099"/>
                <a:gd name="connsiteX13" fmla="*/ 4114805 w 4114805"/>
                <a:gd name="connsiteY13" fmla="*/ 2057400 h 3086099"/>
                <a:gd name="connsiteX14" fmla="*/ 3847561 w 4114805"/>
                <a:gd name="connsiteY14" fmla="*/ 2537071 h 3086099"/>
                <a:gd name="connsiteX0" fmla="*/ 7 w 4114807"/>
                <a:gd name="connsiteY0" fmla="*/ 2057400 h 2537071"/>
                <a:gd name="connsiteX1" fmla="*/ 267251 w 4114807"/>
                <a:gd name="connsiteY1" fmla="*/ 1577729 h 2537071"/>
                <a:gd name="connsiteX2" fmla="*/ 275646 w 4114807"/>
                <a:gd name="connsiteY2" fmla="*/ 1028700 h 2537071"/>
                <a:gd name="connsiteX3" fmla="*/ 746922 w 4114807"/>
                <a:gd name="connsiteY3" fmla="*/ 746915 h 2537071"/>
                <a:gd name="connsiteX4" fmla="*/ 1028707 w 4114807"/>
                <a:gd name="connsiteY4" fmla="*/ 275639 h 2537071"/>
                <a:gd name="connsiteX5" fmla="*/ 1577736 w 4114807"/>
                <a:gd name="connsiteY5" fmla="*/ 267244 h 2537071"/>
                <a:gd name="connsiteX6" fmla="*/ 2057407 w 4114807"/>
                <a:gd name="connsiteY6" fmla="*/ 0 h 2537071"/>
                <a:gd name="connsiteX7" fmla="*/ 2537078 w 4114807"/>
                <a:gd name="connsiteY7" fmla="*/ 267244 h 2537071"/>
                <a:gd name="connsiteX8" fmla="*/ 3086107 w 4114807"/>
                <a:gd name="connsiteY8" fmla="*/ 275639 h 2537071"/>
                <a:gd name="connsiteX9" fmla="*/ 3367892 w 4114807"/>
                <a:gd name="connsiteY9" fmla="*/ 746915 h 2537071"/>
                <a:gd name="connsiteX10" fmla="*/ 3839168 w 4114807"/>
                <a:gd name="connsiteY10" fmla="*/ 1028700 h 2537071"/>
                <a:gd name="connsiteX11" fmla="*/ 3847563 w 4114807"/>
                <a:gd name="connsiteY11" fmla="*/ 1577729 h 2537071"/>
                <a:gd name="connsiteX12" fmla="*/ 4114807 w 4114807"/>
                <a:gd name="connsiteY12" fmla="*/ 2057400 h 2537071"/>
                <a:gd name="connsiteX13" fmla="*/ 3847563 w 4114807"/>
                <a:gd name="connsiteY13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746915 w 4114800"/>
                <a:gd name="connsiteY2" fmla="*/ 746915 h 2537071"/>
                <a:gd name="connsiteX3" fmla="*/ 1028700 w 4114800"/>
                <a:gd name="connsiteY3" fmla="*/ 275639 h 2537071"/>
                <a:gd name="connsiteX4" fmla="*/ 1577729 w 4114800"/>
                <a:gd name="connsiteY4" fmla="*/ 267244 h 2537071"/>
                <a:gd name="connsiteX5" fmla="*/ 2057400 w 4114800"/>
                <a:gd name="connsiteY5" fmla="*/ 0 h 2537071"/>
                <a:gd name="connsiteX6" fmla="*/ 2537071 w 4114800"/>
                <a:gd name="connsiteY6" fmla="*/ 267244 h 2537071"/>
                <a:gd name="connsiteX7" fmla="*/ 3086100 w 4114800"/>
                <a:gd name="connsiteY7" fmla="*/ 275639 h 2537071"/>
                <a:gd name="connsiteX8" fmla="*/ 3367885 w 4114800"/>
                <a:gd name="connsiteY8" fmla="*/ 746915 h 2537071"/>
                <a:gd name="connsiteX9" fmla="*/ 3839161 w 4114800"/>
                <a:gd name="connsiteY9" fmla="*/ 1028700 h 2537071"/>
                <a:gd name="connsiteX10" fmla="*/ 3847556 w 4114800"/>
                <a:gd name="connsiteY10" fmla="*/ 1577729 h 2537071"/>
                <a:gd name="connsiteX11" fmla="*/ 4114800 w 4114800"/>
                <a:gd name="connsiteY11" fmla="*/ 2057400 h 2537071"/>
                <a:gd name="connsiteX12" fmla="*/ 3847556 w 4114800"/>
                <a:gd name="connsiteY12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1028700 w 4114800"/>
                <a:gd name="connsiteY2" fmla="*/ 275639 h 2537071"/>
                <a:gd name="connsiteX3" fmla="*/ 1577729 w 4114800"/>
                <a:gd name="connsiteY3" fmla="*/ 267244 h 2537071"/>
                <a:gd name="connsiteX4" fmla="*/ 2057400 w 4114800"/>
                <a:gd name="connsiteY4" fmla="*/ 0 h 2537071"/>
                <a:gd name="connsiteX5" fmla="*/ 2537071 w 4114800"/>
                <a:gd name="connsiteY5" fmla="*/ 267244 h 2537071"/>
                <a:gd name="connsiteX6" fmla="*/ 3086100 w 4114800"/>
                <a:gd name="connsiteY6" fmla="*/ 275639 h 2537071"/>
                <a:gd name="connsiteX7" fmla="*/ 3367885 w 4114800"/>
                <a:gd name="connsiteY7" fmla="*/ 746915 h 2537071"/>
                <a:gd name="connsiteX8" fmla="*/ 3839161 w 4114800"/>
                <a:gd name="connsiteY8" fmla="*/ 1028700 h 2537071"/>
                <a:gd name="connsiteX9" fmla="*/ 3847556 w 4114800"/>
                <a:gd name="connsiteY9" fmla="*/ 1577729 h 2537071"/>
                <a:gd name="connsiteX10" fmla="*/ 4114800 w 4114800"/>
                <a:gd name="connsiteY10" fmla="*/ 2057400 h 2537071"/>
                <a:gd name="connsiteX11" fmla="*/ 3847556 w 4114800"/>
                <a:gd name="connsiteY11" fmla="*/ 2537071 h 2537071"/>
                <a:gd name="connsiteX0" fmla="*/ 0 w 3839161"/>
                <a:gd name="connsiteY0" fmla="*/ 1028700 h 2537071"/>
                <a:gd name="connsiteX1" fmla="*/ 753061 w 3839161"/>
                <a:gd name="connsiteY1" fmla="*/ 275639 h 2537071"/>
                <a:gd name="connsiteX2" fmla="*/ 1302090 w 3839161"/>
                <a:gd name="connsiteY2" fmla="*/ 267244 h 2537071"/>
                <a:gd name="connsiteX3" fmla="*/ 1781761 w 3839161"/>
                <a:gd name="connsiteY3" fmla="*/ 0 h 2537071"/>
                <a:gd name="connsiteX4" fmla="*/ 2261432 w 3839161"/>
                <a:gd name="connsiteY4" fmla="*/ 267244 h 2537071"/>
                <a:gd name="connsiteX5" fmla="*/ 2810461 w 3839161"/>
                <a:gd name="connsiteY5" fmla="*/ 275639 h 2537071"/>
                <a:gd name="connsiteX6" fmla="*/ 3092246 w 3839161"/>
                <a:gd name="connsiteY6" fmla="*/ 746915 h 2537071"/>
                <a:gd name="connsiteX7" fmla="*/ 3563522 w 3839161"/>
                <a:gd name="connsiteY7" fmla="*/ 1028700 h 2537071"/>
                <a:gd name="connsiteX8" fmla="*/ 3571917 w 3839161"/>
                <a:gd name="connsiteY8" fmla="*/ 1577729 h 2537071"/>
                <a:gd name="connsiteX9" fmla="*/ 3839161 w 3839161"/>
                <a:gd name="connsiteY9" fmla="*/ 2057400 h 2537071"/>
                <a:gd name="connsiteX10" fmla="*/ 3571917 w 3839161"/>
                <a:gd name="connsiteY10" fmla="*/ 2537071 h 2537071"/>
                <a:gd name="connsiteX0" fmla="*/ -1 w 3086099"/>
                <a:gd name="connsiteY0" fmla="*/ 275639 h 2537071"/>
                <a:gd name="connsiteX1" fmla="*/ 549028 w 3086099"/>
                <a:gd name="connsiteY1" fmla="*/ 267244 h 2537071"/>
                <a:gd name="connsiteX2" fmla="*/ 1028699 w 3086099"/>
                <a:gd name="connsiteY2" fmla="*/ 0 h 2537071"/>
                <a:gd name="connsiteX3" fmla="*/ 1508370 w 3086099"/>
                <a:gd name="connsiteY3" fmla="*/ 267244 h 2537071"/>
                <a:gd name="connsiteX4" fmla="*/ 2057399 w 3086099"/>
                <a:gd name="connsiteY4" fmla="*/ 275639 h 2537071"/>
                <a:gd name="connsiteX5" fmla="*/ 2339184 w 3086099"/>
                <a:gd name="connsiteY5" fmla="*/ 746915 h 2537071"/>
                <a:gd name="connsiteX6" fmla="*/ 2810460 w 3086099"/>
                <a:gd name="connsiteY6" fmla="*/ 1028700 h 2537071"/>
                <a:gd name="connsiteX7" fmla="*/ 2818855 w 3086099"/>
                <a:gd name="connsiteY7" fmla="*/ 1577729 h 2537071"/>
                <a:gd name="connsiteX8" fmla="*/ 3086099 w 3086099"/>
                <a:gd name="connsiteY8" fmla="*/ 2057400 h 2537071"/>
                <a:gd name="connsiteX9" fmla="*/ 2818855 w 3086099"/>
                <a:gd name="connsiteY9" fmla="*/ 2537071 h 2537071"/>
                <a:gd name="connsiteX0" fmla="*/ 0 w 2537071"/>
                <a:gd name="connsiteY0" fmla="*/ 267244 h 2537071"/>
                <a:gd name="connsiteX1" fmla="*/ 479671 w 2537071"/>
                <a:gd name="connsiteY1" fmla="*/ 0 h 2537071"/>
                <a:gd name="connsiteX2" fmla="*/ 959342 w 2537071"/>
                <a:gd name="connsiteY2" fmla="*/ 267244 h 2537071"/>
                <a:gd name="connsiteX3" fmla="*/ 1508371 w 2537071"/>
                <a:gd name="connsiteY3" fmla="*/ 275639 h 2537071"/>
                <a:gd name="connsiteX4" fmla="*/ 1790156 w 2537071"/>
                <a:gd name="connsiteY4" fmla="*/ 746915 h 2537071"/>
                <a:gd name="connsiteX5" fmla="*/ 2261432 w 2537071"/>
                <a:gd name="connsiteY5" fmla="*/ 1028700 h 2537071"/>
                <a:gd name="connsiteX6" fmla="*/ 2269827 w 2537071"/>
                <a:gd name="connsiteY6" fmla="*/ 1577729 h 2537071"/>
                <a:gd name="connsiteX7" fmla="*/ 2537071 w 2537071"/>
                <a:gd name="connsiteY7" fmla="*/ 2057400 h 2537071"/>
                <a:gd name="connsiteX8" fmla="*/ 2269827 w 2537071"/>
                <a:gd name="connsiteY8" fmla="*/ 2537071 h 2537071"/>
                <a:gd name="connsiteX0" fmla="*/ 1 w 2057401"/>
                <a:gd name="connsiteY0" fmla="*/ 0 h 2537071"/>
                <a:gd name="connsiteX1" fmla="*/ 479672 w 2057401"/>
                <a:gd name="connsiteY1" fmla="*/ 267244 h 2537071"/>
                <a:gd name="connsiteX2" fmla="*/ 1028701 w 2057401"/>
                <a:gd name="connsiteY2" fmla="*/ 275639 h 2537071"/>
                <a:gd name="connsiteX3" fmla="*/ 1310486 w 2057401"/>
                <a:gd name="connsiteY3" fmla="*/ 746915 h 2537071"/>
                <a:gd name="connsiteX4" fmla="*/ 1781762 w 2057401"/>
                <a:gd name="connsiteY4" fmla="*/ 1028700 h 2537071"/>
                <a:gd name="connsiteX5" fmla="*/ 1790157 w 2057401"/>
                <a:gd name="connsiteY5" fmla="*/ 1577729 h 2537071"/>
                <a:gd name="connsiteX6" fmla="*/ 2057401 w 2057401"/>
                <a:gd name="connsiteY6" fmla="*/ 2057400 h 2537071"/>
                <a:gd name="connsiteX7" fmla="*/ 1790157 w 2057401"/>
                <a:gd name="connsiteY7" fmla="*/ 2537071 h 2537071"/>
                <a:gd name="connsiteX0" fmla="*/ 0 w 1577729"/>
                <a:gd name="connsiteY0" fmla="*/ 20287 h 2290114"/>
                <a:gd name="connsiteX1" fmla="*/ 549029 w 1577729"/>
                <a:gd name="connsiteY1" fmla="*/ 28682 h 2290114"/>
                <a:gd name="connsiteX2" fmla="*/ 830814 w 1577729"/>
                <a:gd name="connsiteY2" fmla="*/ 499958 h 2290114"/>
                <a:gd name="connsiteX3" fmla="*/ 1302090 w 1577729"/>
                <a:gd name="connsiteY3" fmla="*/ 781743 h 2290114"/>
                <a:gd name="connsiteX4" fmla="*/ 1310485 w 1577729"/>
                <a:gd name="connsiteY4" fmla="*/ 1330772 h 2290114"/>
                <a:gd name="connsiteX5" fmla="*/ 1577729 w 1577729"/>
                <a:gd name="connsiteY5" fmla="*/ 1810443 h 2290114"/>
                <a:gd name="connsiteX6" fmla="*/ 1310485 w 1577729"/>
                <a:gd name="connsiteY6" fmla="*/ 2290114 h 2290114"/>
                <a:gd name="connsiteX0" fmla="*/ 1 w 1028701"/>
                <a:gd name="connsiteY0" fmla="*/ 1 h 2261433"/>
                <a:gd name="connsiteX1" fmla="*/ 281786 w 1028701"/>
                <a:gd name="connsiteY1" fmla="*/ 471277 h 2261433"/>
                <a:gd name="connsiteX2" fmla="*/ 753062 w 1028701"/>
                <a:gd name="connsiteY2" fmla="*/ 753062 h 2261433"/>
                <a:gd name="connsiteX3" fmla="*/ 761457 w 1028701"/>
                <a:gd name="connsiteY3" fmla="*/ 1302091 h 2261433"/>
                <a:gd name="connsiteX4" fmla="*/ 1028701 w 1028701"/>
                <a:gd name="connsiteY4" fmla="*/ 1781762 h 2261433"/>
                <a:gd name="connsiteX5" fmla="*/ 761457 w 1028701"/>
                <a:gd name="connsiteY5" fmla="*/ 2261433 h 2261433"/>
                <a:gd name="connsiteX0" fmla="*/ 0 w 746915"/>
                <a:gd name="connsiteY0" fmla="*/ -1 h 1790155"/>
                <a:gd name="connsiteX1" fmla="*/ 471276 w 746915"/>
                <a:gd name="connsiteY1" fmla="*/ 281784 h 1790155"/>
                <a:gd name="connsiteX2" fmla="*/ 479671 w 746915"/>
                <a:gd name="connsiteY2" fmla="*/ 830813 h 1790155"/>
                <a:gd name="connsiteX3" fmla="*/ 746915 w 746915"/>
                <a:gd name="connsiteY3" fmla="*/ 1310484 h 1790155"/>
                <a:gd name="connsiteX4" fmla="*/ 479671 w 746915"/>
                <a:gd name="connsiteY4" fmla="*/ 1790155 h 1790155"/>
                <a:gd name="connsiteX0" fmla="*/ 2643 w 278282"/>
                <a:gd name="connsiteY0" fmla="*/ 0 h 1508371"/>
                <a:gd name="connsiteX1" fmla="*/ 11038 w 278282"/>
                <a:gd name="connsiteY1" fmla="*/ 549029 h 1508371"/>
                <a:gd name="connsiteX2" fmla="*/ 278282 w 278282"/>
                <a:gd name="connsiteY2" fmla="*/ 1028700 h 1508371"/>
                <a:gd name="connsiteX3" fmla="*/ 11038 w 278282"/>
                <a:gd name="connsiteY3" fmla="*/ 1508371 h 1508371"/>
                <a:gd name="connsiteX0" fmla="*/ 1 w 267245"/>
                <a:gd name="connsiteY0" fmla="*/ 1 h 959343"/>
                <a:gd name="connsiteX1" fmla="*/ 267245 w 267245"/>
                <a:gd name="connsiteY1" fmla="*/ 479672 h 959343"/>
                <a:gd name="connsiteX2" fmla="*/ 1 w 267245"/>
                <a:gd name="connsiteY2" fmla="*/ 959343 h 95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45" h="959343">
                  <a:moveTo>
                    <a:pt x="1" y="1"/>
                  </a:moveTo>
                  <a:cubicBezTo>
                    <a:pt x="45941" y="171451"/>
                    <a:pt x="267245" y="319782"/>
                    <a:pt x="267245" y="479672"/>
                  </a:cubicBezTo>
                  <a:cubicBezTo>
                    <a:pt x="267245" y="639562"/>
                    <a:pt x="45941" y="787893"/>
                    <a:pt x="1" y="959343"/>
                  </a:cubicBezTo>
                </a:path>
              </a:pathLst>
            </a:custGeom>
            <a:noFill/>
            <a:ln w="9525">
              <a:solidFill>
                <a:srgbClr val="466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87" name="グループ化 186"/>
          <p:cNvGrpSpPr/>
          <p:nvPr/>
        </p:nvGrpSpPr>
        <p:grpSpPr>
          <a:xfrm>
            <a:off x="1343601" y="5642591"/>
            <a:ext cx="1170457" cy="1136616"/>
            <a:chOff x="7987805" y="564962"/>
            <a:chExt cx="1914869" cy="1859504"/>
          </a:xfrm>
        </p:grpSpPr>
        <p:sp>
          <p:nvSpPr>
            <p:cNvPr id="188" name="フリーフォーム 187"/>
            <p:cNvSpPr/>
            <p:nvPr/>
          </p:nvSpPr>
          <p:spPr>
            <a:xfrm>
              <a:off x="8120179" y="647908"/>
              <a:ext cx="1782495" cy="1776558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9" name="フリーフォーム 188"/>
            <p:cNvSpPr/>
            <p:nvPr/>
          </p:nvSpPr>
          <p:spPr>
            <a:xfrm>
              <a:off x="7987805" y="564962"/>
              <a:ext cx="1834345" cy="1828234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noFill/>
            <a:ln w="9525">
              <a:solidFill>
                <a:srgbClr val="466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90" name="グループ化 189"/>
          <p:cNvGrpSpPr/>
          <p:nvPr/>
        </p:nvGrpSpPr>
        <p:grpSpPr>
          <a:xfrm>
            <a:off x="6174078" y="5346967"/>
            <a:ext cx="1023757" cy="1073829"/>
            <a:chOff x="8077586" y="568670"/>
            <a:chExt cx="1834345" cy="1924062"/>
          </a:xfrm>
          <a:solidFill>
            <a:srgbClr val="FFE699"/>
          </a:solidFill>
        </p:grpSpPr>
        <p:sp>
          <p:nvSpPr>
            <p:cNvPr id="191" name="フリーフォーム 190"/>
            <p:cNvSpPr/>
            <p:nvPr/>
          </p:nvSpPr>
          <p:spPr>
            <a:xfrm>
              <a:off x="8086045" y="716174"/>
              <a:ext cx="1782495" cy="1776558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2" name="フリーフォーム 191"/>
            <p:cNvSpPr/>
            <p:nvPr/>
          </p:nvSpPr>
          <p:spPr>
            <a:xfrm>
              <a:off x="8077586" y="568670"/>
              <a:ext cx="1834345" cy="1828235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noFill/>
            <a:ln w="9525">
              <a:solidFill>
                <a:srgbClr val="466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93" name="グループ化 192"/>
          <p:cNvGrpSpPr/>
          <p:nvPr/>
        </p:nvGrpSpPr>
        <p:grpSpPr>
          <a:xfrm rot="2962717">
            <a:off x="4961947" y="5548879"/>
            <a:ext cx="1221370" cy="1217235"/>
            <a:chOff x="7306455" y="3593756"/>
            <a:chExt cx="2416435" cy="2408258"/>
          </a:xfrm>
        </p:grpSpPr>
        <p:sp>
          <p:nvSpPr>
            <p:cNvPr id="194" name="星 12 3"/>
            <p:cNvSpPr/>
            <p:nvPr/>
          </p:nvSpPr>
          <p:spPr>
            <a:xfrm>
              <a:off x="7402909" y="3682037"/>
              <a:ext cx="2319981" cy="231997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4800" h="4114800">
                  <a:moveTo>
                    <a:pt x="0" y="2057400"/>
                  </a:move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  <a:cubicBezTo>
                    <a:pt x="3801616" y="2708521"/>
                    <a:pt x="3919106" y="2947631"/>
                    <a:pt x="3839161" y="3086100"/>
                  </a:cubicBezTo>
                  <a:cubicBezTo>
                    <a:pt x="3759216" y="3224569"/>
                    <a:pt x="3493395" y="3242375"/>
                    <a:pt x="3367885" y="3367885"/>
                  </a:cubicBez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lose/>
                </a:path>
              </a:pathLst>
            </a:custGeom>
            <a:solidFill>
              <a:srgbClr val="DBF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5" name="星 12 3"/>
            <p:cNvSpPr/>
            <p:nvPr/>
          </p:nvSpPr>
          <p:spPr>
            <a:xfrm>
              <a:off x="7306455" y="3593756"/>
              <a:ext cx="2319983" cy="2319983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14800" h="4114800">
                  <a:moveTo>
                    <a:pt x="3367885" y="3367885"/>
                  </a:move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</a:path>
              </a:pathLst>
            </a:custGeom>
            <a:noFill/>
            <a:ln w="9525">
              <a:solidFill>
                <a:srgbClr val="466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6" name="星 12 3"/>
            <p:cNvSpPr/>
            <p:nvPr/>
          </p:nvSpPr>
          <p:spPr>
            <a:xfrm rot="1821950">
              <a:off x="9327601" y="5058447"/>
              <a:ext cx="180240" cy="47188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0" fmla="*/ 3086100 w 4114800"/>
                <a:gd name="connsiteY0" fmla="*/ 3839161 h 4114800"/>
                <a:gd name="connsiteX1" fmla="*/ 2537071 w 4114800"/>
                <a:gd name="connsiteY1" fmla="*/ 3847556 h 4114800"/>
                <a:gd name="connsiteX2" fmla="*/ 2057400 w 4114800"/>
                <a:gd name="connsiteY2" fmla="*/ 4114800 h 4114800"/>
                <a:gd name="connsiteX3" fmla="*/ 1577729 w 4114800"/>
                <a:gd name="connsiteY3" fmla="*/ 3847556 h 4114800"/>
                <a:gd name="connsiteX4" fmla="*/ 1028700 w 4114800"/>
                <a:gd name="connsiteY4" fmla="*/ 3839161 h 4114800"/>
                <a:gd name="connsiteX5" fmla="*/ 746915 w 4114800"/>
                <a:gd name="connsiteY5" fmla="*/ 3367885 h 4114800"/>
                <a:gd name="connsiteX6" fmla="*/ 275639 w 4114800"/>
                <a:gd name="connsiteY6" fmla="*/ 3086100 h 4114800"/>
                <a:gd name="connsiteX7" fmla="*/ 267244 w 4114800"/>
                <a:gd name="connsiteY7" fmla="*/ 2537071 h 4114800"/>
                <a:gd name="connsiteX8" fmla="*/ 0 w 4114800"/>
                <a:gd name="connsiteY8" fmla="*/ 2057400 h 4114800"/>
                <a:gd name="connsiteX9" fmla="*/ 267244 w 4114800"/>
                <a:gd name="connsiteY9" fmla="*/ 1577729 h 4114800"/>
                <a:gd name="connsiteX10" fmla="*/ 275639 w 4114800"/>
                <a:gd name="connsiteY10" fmla="*/ 1028700 h 4114800"/>
                <a:gd name="connsiteX11" fmla="*/ 746915 w 4114800"/>
                <a:gd name="connsiteY11" fmla="*/ 746915 h 4114800"/>
                <a:gd name="connsiteX12" fmla="*/ 1028700 w 4114800"/>
                <a:gd name="connsiteY12" fmla="*/ 275639 h 4114800"/>
                <a:gd name="connsiteX13" fmla="*/ 1577729 w 4114800"/>
                <a:gd name="connsiteY13" fmla="*/ 267244 h 4114800"/>
                <a:gd name="connsiteX14" fmla="*/ 2057400 w 4114800"/>
                <a:gd name="connsiteY14" fmla="*/ 0 h 4114800"/>
                <a:gd name="connsiteX15" fmla="*/ 2537071 w 4114800"/>
                <a:gd name="connsiteY15" fmla="*/ 267244 h 4114800"/>
                <a:gd name="connsiteX16" fmla="*/ 3086100 w 4114800"/>
                <a:gd name="connsiteY16" fmla="*/ 275639 h 4114800"/>
                <a:gd name="connsiteX17" fmla="*/ 3367885 w 4114800"/>
                <a:gd name="connsiteY17" fmla="*/ 746915 h 4114800"/>
                <a:gd name="connsiteX18" fmla="*/ 3839161 w 4114800"/>
                <a:gd name="connsiteY18" fmla="*/ 1028700 h 4114800"/>
                <a:gd name="connsiteX19" fmla="*/ 3847556 w 4114800"/>
                <a:gd name="connsiteY19" fmla="*/ 1577729 h 4114800"/>
                <a:gd name="connsiteX20" fmla="*/ 4114800 w 4114800"/>
                <a:gd name="connsiteY20" fmla="*/ 2057400 h 4114800"/>
                <a:gd name="connsiteX21" fmla="*/ 3847556 w 4114800"/>
                <a:gd name="connsiteY21" fmla="*/ 2537071 h 4114800"/>
                <a:gd name="connsiteX0" fmla="*/ 2537071 w 4114800"/>
                <a:gd name="connsiteY0" fmla="*/ 3847556 h 4114800"/>
                <a:gd name="connsiteX1" fmla="*/ 2057400 w 4114800"/>
                <a:gd name="connsiteY1" fmla="*/ 4114800 h 4114800"/>
                <a:gd name="connsiteX2" fmla="*/ 1577729 w 4114800"/>
                <a:gd name="connsiteY2" fmla="*/ 3847556 h 4114800"/>
                <a:gd name="connsiteX3" fmla="*/ 1028700 w 4114800"/>
                <a:gd name="connsiteY3" fmla="*/ 3839161 h 4114800"/>
                <a:gd name="connsiteX4" fmla="*/ 746915 w 4114800"/>
                <a:gd name="connsiteY4" fmla="*/ 3367885 h 4114800"/>
                <a:gd name="connsiteX5" fmla="*/ 275639 w 4114800"/>
                <a:gd name="connsiteY5" fmla="*/ 3086100 h 4114800"/>
                <a:gd name="connsiteX6" fmla="*/ 267244 w 4114800"/>
                <a:gd name="connsiteY6" fmla="*/ 2537071 h 4114800"/>
                <a:gd name="connsiteX7" fmla="*/ 0 w 4114800"/>
                <a:gd name="connsiteY7" fmla="*/ 2057400 h 4114800"/>
                <a:gd name="connsiteX8" fmla="*/ 267244 w 4114800"/>
                <a:gd name="connsiteY8" fmla="*/ 1577729 h 4114800"/>
                <a:gd name="connsiteX9" fmla="*/ 275639 w 4114800"/>
                <a:gd name="connsiteY9" fmla="*/ 1028700 h 4114800"/>
                <a:gd name="connsiteX10" fmla="*/ 746915 w 4114800"/>
                <a:gd name="connsiteY10" fmla="*/ 746915 h 4114800"/>
                <a:gd name="connsiteX11" fmla="*/ 1028700 w 4114800"/>
                <a:gd name="connsiteY11" fmla="*/ 275639 h 4114800"/>
                <a:gd name="connsiteX12" fmla="*/ 1577729 w 4114800"/>
                <a:gd name="connsiteY12" fmla="*/ 267244 h 4114800"/>
                <a:gd name="connsiteX13" fmla="*/ 2057400 w 4114800"/>
                <a:gd name="connsiteY13" fmla="*/ 0 h 4114800"/>
                <a:gd name="connsiteX14" fmla="*/ 2537071 w 4114800"/>
                <a:gd name="connsiteY14" fmla="*/ 267244 h 4114800"/>
                <a:gd name="connsiteX15" fmla="*/ 3086100 w 4114800"/>
                <a:gd name="connsiteY15" fmla="*/ 275639 h 4114800"/>
                <a:gd name="connsiteX16" fmla="*/ 3367885 w 4114800"/>
                <a:gd name="connsiteY16" fmla="*/ 746915 h 4114800"/>
                <a:gd name="connsiteX17" fmla="*/ 3839161 w 4114800"/>
                <a:gd name="connsiteY17" fmla="*/ 1028700 h 4114800"/>
                <a:gd name="connsiteX18" fmla="*/ 3847556 w 4114800"/>
                <a:gd name="connsiteY18" fmla="*/ 1577729 h 4114800"/>
                <a:gd name="connsiteX19" fmla="*/ 4114800 w 4114800"/>
                <a:gd name="connsiteY19" fmla="*/ 2057400 h 4114800"/>
                <a:gd name="connsiteX20" fmla="*/ 3847556 w 4114800"/>
                <a:gd name="connsiteY20" fmla="*/ 2537071 h 4114800"/>
                <a:gd name="connsiteX0" fmla="*/ 2057400 w 4114800"/>
                <a:gd name="connsiteY0" fmla="*/ 4114800 h 4114800"/>
                <a:gd name="connsiteX1" fmla="*/ 1577729 w 4114800"/>
                <a:gd name="connsiteY1" fmla="*/ 3847556 h 4114800"/>
                <a:gd name="connsiteX2" fmla="*/ 1028700 w 4114800"/>
                <a:gd name="connsiteY2" fmla="*/ 3839161 h 4114800"/>
                <a:gd name="connsiteX3" fmla="*/ 746915 w 4114800"/>
                <a:gd name="connsiteY3" fmla="*/ 3367885 h 4114800"/>
                <a:gd name="connsiteX4" fmla="*/ 275639 w 4114800"/>
                <a:gd name="connsiteY4" fmla="*/ 3086100 h 4114800"/>
                <a:gd name="connsiteX5" fmla="*/ 267244 w 4114800"/>
                <a:gd name="connsiteY5" fmla="*/ 2537071 h 4114800"/>
                <a:gd name="connsiteX6" fmla="*/ 0 w 4114800"/>
                <a:gd name="connsiteY6" fmla="*/ 2057400 h 4114800"/>
                <a:gd name="connsiteX7" fmla="*/ 267244 w 4114800"/>
                <a:gd name="connsiteY7" fmla="*/ 1577729 h 4114800"/>
                <a:gd name="connsiteX8" fmla="*/ 275639 w 4114800"/>
                <a:gd name="connsiteY8" fmla="*/ 1028700 h 4114800"/>
                <a:gd name="connsiteX9" fmla="*/ 746915 w 4114800"/>
                <a:gd name="connsiteY9" fmla="*/ 746915 h 4114800"/>
                <a:gd name="connsiteX10" fmla="*/ 1028700 w 4114800"/>
                <a:gd name="connsiteY10" fmla="*/ 275639 h 4114800"/>
                <a:gd name="connsiteX11" fmla="*/ 1577729 w 4114800"/>
                <a:gd name="connsiteY11" fmla="*/ 267244 h 4114800"/>
                <a:gd name="connsiteX12" fmla="*/ 2057400 w 4114800"/>
                <a:gd name="connsiteY12" fmla="*/ 0 h 4114800"/>
                <a:gd name="connsiteX13" fmla="*/ 2537071 w 4114800"/>
                <a:gd name="connsiteY13" fmla="*/ 267244 h 4114800"/>
                <a:gd name="connsiteX14" fmla="*/ 3086100 w 4114800"/>
                <a:gd name="connsiteY14" fmla="*/ 275639 h 4114800"/>
                <a:gd name="connsiteX15" fmla="*/ 3367885 w 4114800"/>
                <a:gd name="connsiteY15" fmla="*/ 746915 h 4114800"/>
                <a:gd name="connsiteX16" fmla="*/ 3839161 w 4114800"/>
                <a:gd name="connsiteY16" fmla="*/ 1028700 h 4114800"/>
                <a:gd name="connsiteX17" fmla="*/ 3847556 w 4114800"/>
                <a:gd name="connsiteY17" fmla="*/ 1577729 h 4114800"/>
                <a:gd name="connsiteX18" fmla="*/ 4114800 w 4114800"/>
                <a:gd name="connsiteY18" fmla="*/ 2057400 h 4114800"/>
                <a:gd name="connsiteX19" fmla="*/ 3847556 w 4114800"/>
                <a:gd name="connsiteY19" fmla="*/ 2537071 h 4114800"/>
                <a:gd name="connsiteX0" fmla="*/ 1577729 w 4114800"/>
                <a:gd name="connsiteY0" fmla="*/ 3847556 h 3867841"/>
                <a:gd name="connsiteX1" fmla="*/ 1028700 w 4114800"/>
                <a:gd name="connsiteY1" fmla="*/ 3839161 h 3867841"/>
                <a:gd name="connsiteX2" fmla="*/ 746915 w 4114800"/>
                <a:gd name="connsiteY2" fmla="*/ 3367885 h 3867841"/>
                <a:gd name="connsiteX3" fmla="*/ 275639 w 4114800"/>
                <a:gd name="connsiteY3" fmla="*/ 3086100 h 3867841"/>
                <a:gd name="connsiteX4" fmla="*/ 267244 w 4114800"/>
                <a:gd name="connsiteY4" fmla="*/ 2537071 h 3867841"/>
                <a:gd name="connsiteX5" fmla="*/ 0 w 4114800"/>
                <a:gd name="connsiteY5" fmla="*/ 2057400 h 3867841"/>
                <a:gd name="connsiteX6" fmla="*/ 267244 w 4114800"/>
                <a:gd name="connsiteY6" fmla="*/ 1577729 h 3867841"/>
                <a:gd name="connsiteX7" fmla="*/ 275639 w 4114800"/>
                <a:gd name="connsiteY7" fmla="*/ 1028700 h 3867841"/>
                <a:gd name="connsiteX8" fmla="*/ 746915 w 4114800"/>
                <a:gd name="connsiteY8" fmla="*/ 746915 h 3867841"/>
                <a:gd name="connsiteX9" fmla="*/ 1028700 w 4114800"/>
                <a:gd name="connsiteY9" fmla="*/ 275639 h 3867841"/>
                <a:gd name="connsiteX10" fmla="*/ 1577729 w 4114800"/>
                <a:gd name="connsiteY10" fmla="*/ 267244 h 3867841"/>
                <a:gd name="connsiteX11" fmla="*/ 2057400 w 4114800"/>
                <a:gd name="connsiteY11" fmla="*/ 0 h 3867841"/>
                <a:gd name="connsiteX12" fmla="*/ 2537071 w 4114800"/>
                <a:gd name="connsiteY12" fmla="*/ 267244 h 3867841"/>
                <a:gd name="connsiteX13" fmla="*/ 3086100 w 4114800"/>
                <a:gd name="connsiteY13" fmla="*/ 275639 h 3867841"/>
                <a:gd name="connsiteX14" fmla="*/ 3367885 w 4114800"/>
                <a:gd name="connsiteY14" fmla="*/ 746915 h 3867841"/>
                <a:gd name="connsiteX15" fmla="*/ 3839161 w 4114800"/>
                <a:gd name="connsiteY15" fmla="*/ 1028700 h 3867841"/>
                <a:gd name="connsiteX16" fmla="*/ 3847556 w 4114800"/>
                <a:gd name="connsiteY16" fmla="*/ 1577729 h 3867841"/>
                <a:gd name="connsiteX17" fmla="*/ 4114800 w 4114800"/>
                <a:gd name="connsiteY17" fmla="*/ 2057400 h 3867841"/>
                <a:gd name="connsiteX18" fmla="*/ 3847556 w 4114800"/>
                <a:gd name="connsiteY18" fmla="*/ 2537071 h 3867841"/>
                <a:gd name="connsiteX0" fmla="*/ 1028700 w 4114800"/>
                <a:gd name="connsiteY0" fmla="*/ 3839161 h 3839161"/>
                <a:gd name="connsiteX1" fmla="*/ 746915 w 4114800"/>
                <a:gd name="connsiteY1" fmla="*/ 3367885 h 3839161"/>
                <a:gd name="connsiteX2" fmla="*/ 275639 w 4114800"/>
                <a:gd name="connsiteY2" fmla="*/ 3086100 h 3839161"/>
                <a:gd name="connsiteX3" fmla="*/ 267244 w 4114800"/>
                <a:gd name="connsiteY3" fmla="*/ 2537071 h 3839161"/>
                <a:gd name="connsiteX4" fmla="*/ 0 w 4114800"/>
                <a:gd name="connsiteY4" fmla="*/ 2057400 h 3839161"/>
                <a:gd name="connsiteX5" fmla="*/ 267244 w 4114800"/>
                <a:gd name="connsiteY5" fmla="*/ 1577729 h 3839161"/>
                <a:gd name="connsiteX6" fmla="*/ 275639 w 4114800"/>
                <a:gd name="connsiteY6" fmla="*/ 1028700 h 3839161"/>
                <a:gd name="connsiteX7" fmla="*/ 746915 w 4114800"/>
                <a:gd name="connsiteY7" fmla="*/ 746915 h 3839161"/>
                <a:gd name="connsiteX8" fmla="*/ 1028700 w 4114800"/>
                <a:gd name="connsiteY8" fmla="*/ 275639 h 3839161"/>
                <a:gd name="connsiteX9" fmla="*/ 1577729 w 4114800"/>
                <a:gd name="connsiteY9" fmla="*/ 267244 h 3839161"/>
                <a:gd name="connsiteX10" fmla="*/ 2057400 w 4114800"/>
                <a:gd name="connsiteY10" fmla="*/ 0 h 3839161"/>
                <a:gd name="connsiteX11" fmla="*/ 2537071 w 4114800"/>
                <a:gd name="connsiteY11" fmla="*/ 267244 h 3839161"/>
                <a:gd name="connsiteX12" fmla="*/ 3086100 w 4114800"/>
                <a:gd name="connsiteY12" fmla="*/ 275639 h 3839161"/>
                <a:gd name="connsiteX13" fmla="*/ 3367885 w 4114800"/>
                <a:gd name="connsiteY13" fmla="*/ 746915 h 3839161"/>
                <a:gd name="connsiteX14" fmla="*/ 3839161 w 4114800"/>
                <a:gd name="connsiteY14" fmla="*/ 1028700 h 3839161"/>
                <a:gd name="connsiteX15" fmla="*/ 3847556 w 4114800"/>
                <a:gd name="connsiteY15" fmla="*/ 1577729 h 3839161"/>
                <a:gd name="connsiteX16" fmla="*/ 4114800 w 4114800"/>
                <a:gd name="connsiteY16" fmla="*/ 2057400 h 3839161"/>
                <a:gd name="connsiteX17" fmla="*/ 3847556 w 4114800"/>
                <a:gd name="connsiteY17" fmla="*/ 2537071 h 3839161"/>
                <a:gd name="connsiteX0" fmla="*/ 746915 w 4114800"/>
                <a:gd name="connsiteY0" fmla="*/ 3367885 h 3367885"/>
                <a:gd name="connsiteX1" fmla="*/ 275639 w 4114800"/>
                <a:gd name="connsiteY1" fmla="*/ 3086100 h 3367885"/>
                <a:gd name="connsiteX2" fmla="*/ 267244 w 4114800"/>
                <a:gd name="connsiteY2" fmla="*/ 2537071 h 3367885"/>
                <a:gd name="connsiteX3" fmla="*/ 0 w 4114800"/>
                <a:gd name="connsiteY3" fmla="*/ 2057400 h 3367885"/>
                <a:gd name="connsiteX4" fmla="*/ 267244 w 4114800"/>
                <a:gd name="connsiteY4" fmla="*/ 1577729 h 3367885"/>
                <a:gd name="connsiteX5" fmla="*/ 275639 w 4114800"/>
                <a:gd name="connsiteY5" fmla="*/ 1028700 h 3367885"/>
                <a:gd name="connsiteX6" fmla="*/ 746915 w 4114800"/>
                <a:gd name="connsiteY6" fmla="*/ 746915 h 3367885"/>
                <a:gd name="connsiteX7" fmla="*/ 1028700 w 4114800"/>
                <a:gd name="connsiteY7" fmla="*/ 275639 h 3367885"/>
                <a:gd name="connsiteX8" fmla="*/ 1577729 w 4114800"/>
                <a:gd name="connsiteY8" fmla="*/ 267244 h 3367885"/>
                <a:gd name="connsiteX9" fmla="*/ 2057400 w 4114800"/>
                <a:gd name="connsiteY9" fmla="*/ 0 h 3367885"/>
                <a:gd name="connsiteX10" fmla="*/ 2537071 w 4114800"/>
                <a:gd name="connsiteY10" fmla="*/ 267244 h 3367885"/>
                <a:gd name="connsiteX11" fmla="*/ 3086100 w 4114800"/>
                <a:gd name="connsiteY11" fmla="*/ 275639 h 3367885"/>
                <a:gd name="connsiteX12" fmla="*/ 3367885 w 4114800"/>
                <a:gd name="connsiteY12" fmla="*/ 746915 h 3367885"/>
                <a:gd name="connsiteX13" fmla="*/ 3839161 w 4114800"/>
                <a:gd name="connsiteY13" fmla="*/ 1028700 h 3367885"/>
                <a:gd name="connsiteX14" fmla="*/ 3847556 w 4114800"/>
                <a:gd name="connsiteY14" fmla="*/ 1577729 h 3367885"/>
                <a:gd name="connsiteX15" fmla="*/ 4114800 w 4114800"/>
                <a:gd name="connsiteY15" fmla="*/ 2057400 h 3367885"/>
                <a:gd name="connsiteX16" fmla="*/ 3847556 w 4114800"/>
                <a:gd name="connsiteY16" fmla="*/ 2537071 h 3367885"/>
                <a:gd name="connsiteX0" fmla="*/ 275639 w 4114800"/>
                <a:gd name="connsiteY0" fmla="*/ 3086100 h 3086101"/>
                <a:gd name="connsiteX1" fmla="*/ 267244 w 4114800"/>
                <a:gd name="connsiteY1" fmla="*/ 2537071 h 3086101"/>
                <a:gd name="connsiteX2" fmla="*/ 0 w 4114800"/>
                <a:gd name="connsiteY2" fmla="*/ 2057400 h 3086101"/>
                <a:gd name="connsiteX3" fmla="*/ 267244 w 4114800"/>
                <a:gd name="connsiteY3" fmla="*/ 1577729 h 3086101"/>
                <a:gd name="connsiteX4" fmla="*/ 275639 w 4114800"/>
                <a:gd name="connsiteY4" fmla="*/ 1028700 h 3086101"/>
                <a:gd name="connsiteX5" fmla="*/ 746915 w 4114800"/>
                <a:gd name="connsiteY5" fmla="*/ 746915 h 3086101"/>
                <a:gd name="connsiteX6" fmla="*/ 1028700 w 4114800"/>
                <a:gd name="connsiteY6" fmla="*/ 275639 h 3086101"/>
                <a:gd name="connsiteX7" fmla="*/ 1577729 w 4114800"/>
                <a:gd name="connsiteY7" fmla="*/ 267244 h 3086101"/>
                <a:gd name="connsiteX8" fmla="*/ 2057400 w 4114800"/>
                <a:gd name="connsiteY8" fmla="*/ 0 h 3086101"/>
                <a:gd name="connsiteX9" fmla="*/ 2537071 w 4114800"/>
                <a:gd name="connsiteY9" fmla="*/ 267244 h 3086101"/>
                <a:gd name="connsiteX10" fmla="*/ 3086100 w 4114800"/>
                <a:gd name="connsiteY10" fmla="*/ 275639 h 3086101"/>
                <a:gd name="connsiteX11" fmla="*/ 3367885 w 4114800"/>
                <a:gd name="connsiteY11" fmla="*/ 746915 h 3086101"/>
                <a:gd name="connsiteX12" fmla="*/ 3839161 w 4114800"/>
                <a:gd name="connsiteY12" fmla="*/ 1028700 h 3086101"/>
                <a:gd name="connsiteX13" fmla="*/ 3847556 w 4114800"/>
                <a:gd name="connsiteY13" fmla="*/ 1577729 h 3086101"/>
                <a:gd name="connsiteX14" fmla="*/ 4114800 w 4114800"/>
                <a:gd name="connsiteY14" fmla="*/ 2057400 h 3086101"/>
                <a:gd name="connsiteX15" fmla="*/ 3847556 w 4114800"/>
                <a:gd name="connsiteY15" fmla="*/ 2537071 h 3086101"/>
                <a:gd name="connsiteX0" fmla="*/ 275644 w 4114805"/>
                <a:gd name="connsiteY0" fmla="*/ 3086100 h 3086099"/>
                <a:gd name="connsiteX1" fmla="*/ 5 w 4114805"/>
                <a:gd name="connsiteY1" fmla="*/ 2057400 h 3086099"/>
                <a:gd name="connsiteX2" fmla="*/ 267249 w 4114805"/>
                <a:gd name="connsiteY2" fmla="*/ 1577729 h 3086099"/>
                <a:gd name="connsiteX3" fmla="*/ 275644 w 4114805"/>
                <a:gd name="connsiteY3" fmla="*/ 1028700 h 3086099"/>
                <a:gd name="connsiteX4" fmla="*/ 746920 w 4114805"/>
                <a:gd name="connsiteY4" fmla="*/ 746915 h 3086099"/>
                <a:gd name="connsiteX5" fmla="*/ 1028705 w 4114805"/>
                <a:gd name="connsiteY5" fmla="*/ 275639 h 3086099"/>
                <a:gd name="connsiteX6" fmla="*/ 1577734 w 4114805"/>
                <a:gd name="connsiteY6" fmla="*/ 267244 h 3086099"/>
                <a:gd name="connsiteX7" fmla="*/ 2057405 w 4114805"/>
                <a:gd name="connsiteY7" fmla="*/ 0 h 3086099"/>
                <a:gd name="connsiteX8" fmla="*/ 2537076 w 4114805"/>
                <a:gd name="connsiteY8" fmla="*/ 267244 h 3086099"/>
                <a:gd name="connsiteX9" fmla="*/ 3086105 w 4114805"/>
                <a:gd name="connsiteY9" fmla="*/ 275639 h 3086099"/>
                <a:gd name="connsiteX10" fmla="*/ 3367890 w 4114805"/>
                <a:gd name="connsiteY10" fmla="*/ 746915 h 3086099"/>
                <a:gd name="connsiteX11" fmla="*/ 3839166 w 4114805"/>
                <a:gd name="connsiteY11" fmla="*/ 1028700 h 3086099"/>
                <a:gd name="connsiteX12" fmla="*/ 3847561 w 4114805"/>
                <a:gd name="connsiteY12" fmla="*/ 1577729 h 3086099"/>
                <a:gd name="connsiteX13" fmla="*/ 4114805 w 4114805"/>
                <a:gd name="connsiteY13" fmla="*/ 2057400 h 3086099"/>
                <a:gd name="connsiteX14" fmla="*/ 3847561 w 4114805"/>
                <a:gd name="connsiteY14" fmla="*/ 2537071 h 3086099"/>
                <a:gd name="connsiteX0" fmla="*/ 7 w 4114807"/>
                <a:gd name="connsiteY0" fmla="*/ 2057400 h 2537071"/>
                <a:gd name="connsiteX1" fmla="*/ 267251 w 4114807"/>
                <a:gd name="connsiteY1" fmla="*/ 1577729 h 2537071"/>
                <a:gd name="connsiteX2" fmla="*/ 275646 w 4114807"/>
                <a:gd name="connsiteY2" fmla="*/ 1028700 h 2537071"/>
                <a:gd name="connsiteX3" fmla="*/ 746922 w 4114807"/>
                <a:gd name="connsiteY3" fmla="*/ 746915 h 2537071"/>
                <a:gd name="connsiteX4" fmla="*/ 1028707 w 4114807"/>
                <a:gd name="connsiteY4" fmla="*/ 275639 h 2537071"/>
                <a:gd name="connsiteX5" fmla="*/ 1577736 w 4114807"/>
                <a:gd name="connsiteY5" fmla="*/ 267244 h 2537071"/>
                <a:gd name="connsiteX6" fmla="*/ 2057407 w 4114807"/>
                <a:gd name="connsiteY6" fmla="*/ 0 h 2537071"/>
                <a:gd name="connsiteX7" fmla="*/ 2537078 w 4114807"/>
                <a:gd name="connsiteY7" fmla="*/ 267244 h 2537071"/>
                <a:gd name="connsiteX8" fmla="*/ 3086107 w 4114807"/>
                <a:gd name="connsiteY8" fmla="*/ 275639 h 2537071"/>
                <a:gd name="connsiteX9" fmla="*/ 3367892 w 4114807"/>
                <a:gd name="connsiteY9" fmla="*/ 746915 h 2537071"/>
                <a:gd name="connsiteX10" fmla="*/ 3839168 w 4114807"/>
                <a:gd name="connsiteY10" fmla="*/ 1028700 h 2537071"/>
                <a:gd name="connsiteX11" fmla="*/ 3847563 w 4114807"/>
                <a:gd name="connsiteY11" fmla="*/ 1577729 h 2537071"/>
                <a:gd name="connsiteX12" fmla="*/ 4114807 w 4114807"/>
                <a:gd name="connsiteY12" fmla="*/ 2057400 h 2537071"/>
                <a:gd name="connsiteX13" fmla="*/ 3847563 w 4114807"/>
                <a:gd name="connsiteY13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746915 w 4114800"/>
                <a:gd name="connsiteY2" fmla="*/ 746915 h 2537071"/>
                <a:gd name="connsiteX3" fmla="*/ 1028700 w 4114800"/>
                <a:gd name="connsiteY3" fmla="*/ 275639 h 2537071"/>
                <a:gd name="connsiteX4" fmla="*/ 1577729 w 4114800"/>
                <a:gd name="connsiteY4" fmla="*/ 267244 h 2537071"/>
                <a:gd name="connsiteX5" fmla="*/ 2057400 w 4114800"/>
                <a:gd name="connsiteY5" fmla="*/ 0 h 2537071"/>
                <a:gd name="connsiteX6" fmla="*/ 2537071 w 4114800"/>
                <a:gd name="connsiteY6" fmla="*/ 267244 h 2537071"/>
                <a:gd name="connsiteX7" fmla="*/ 3086100 w 4114800"/>
                <a:gd name="connsiteY7" fmla="*/ 275639 h 2537071"/>
                <a:gd name="connsiteX8" fmla="*/ 3367885 w 4114800"/>
                <a:gd name="connsiteY8" fmla="*/ 746915 h 2537071"/>
                <a:gd name="connsiteX9" fmla="*/ 3839161 w 4114800"/>
                <a:gd name="connsiteY9" fmla="*/ 1028700 h 2537071"/>
                <a:gd name="connsiteX10" fmla="*/ 3847556 w 4114800"/>
                <a:gd name="connsiteY10" fmla="*/ 1577729 h 2537071"/>
                <a:gd name="connsiteX11" fmla="*/ 4114800 w 4114800"/>
                <a:gd name="connsiteY11" fmla="*/ 2057400 h 2537071"/>
                <a:gd name="connsiteX12" fmla="*/ 3847556 w 4114800"/>
                <a:gd name="connsiteY12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1028700 w 4114800"/>
                <a:gd name="connsiteY2" fmla="*/ 275639 h 2537071"/>
                <a:gd name="connsiteX3" fmla="*/ 1577729 w 4114800"/>
                <a:gd name="connsiteY3" fmla="*/ 267244 h 2537071"/>
                <a:gd name="connsiteX4" fmla="*/ 2057400 w 4114800"/>
                <a:gd name="connsiteY4" fmla="*/ 0 h 2537071"/>
                <a:gd name="connsiteX5" fmla="*/ 2537071 w 4114800"/>
                <a:gd name="connsiteY5" fmla="*/ 267244 h 2537071"/>
                <a:gd name="connsiteX6" fmla="*/ 3086100 w 4114800"/>
                <a:gd name="connsiteY6" fmla="*/ 275639 h 2537071"/>
                <a:gd name="connsiteX7" fmla="*/ 3367885 w 4114800"/>
                <a:gd name="connsiteY7" fmla="*/ 746915 h 2537071"/>
                <a:gd name="connsiteX8" fmla="*/ 3839161 w 4114800"/>
                <a:gd name="connsiteY8" fmla="*/ 1028700 h 2537071"/>
                <a:gd name="connsiteX9" fmla="*/ 3847556 w 4114800"/>
                <a:gd name="connsiteY9" fmla="*/ 1577729 h 2537071"/>
                <a:gd name="connsiteX10" fmla="*/ 4114800 w 4114800"/>
                <a:gd name="connsiteY10" fmla="*/ 2057400 h 2537071"/>
                <a:gd name="connsiteX11" fmla="*/ 3847556 w 4114800"/>
                <a:gd name="connsiteY11" fmla="*/ 2537071 h 2537071"/>
                <a:gd name="connsiteX0" fmla="*/ 0 w 3839161"/>
                <a:gd name="connsiteY0" fmla="*/ 1028700 h 2537071"/>
                <a:gd name="connsiteX1" fmla="*/ 753061 w 3839161"/>
                <a:gd name="connsiteY1" fmla="*/ 275639 h 2537071"/>
                <a:gd name="connsiteX2" fmla="*/ 1302090 w 3839161"/>
                <a:gd name="connsiteY2" fmla="*/ 267244 h 2537071"/>
                <a:gd name="connsiteX3" fmla="*/ 1781761 w 3839161"/>
                <a:gd name="connsiteY3" fmla="*/ 0 h 2537071"/>
                <a:gd name="connsiteX4" fmla="*/ 2261432 w 3839161"/>
                <a:gd name="connsiteY4" fmla="*/ 267244 h 2537071"/>
                <a:gd name="connsiteX5" fmla="*/ 2810461 w 3839161"/>
                <a:gd name="connsiteY5" fmla="*/ 275639 h 2537071"/>
                <a:gd name="connsiteX6" fmla="*/ 3092246 w 3839161"/>
                <a:gd name="connsiteY6" fmla="*/ 746915 h 2537071"/>
                <a:gd name="connsiteX7" fmla="*/ 3563522 w 3839161"/>
                <a:gd name="connsiteY7" fmla="*/ 1028700 h 2537071"/>
                <a:gd name="connsiteX8" fmla="*/ 3571917 w 3839161"/>
                <a:gd name="connsiteY8" fmla="*/ 1577729 h 2537071"/>
                <a:gd name="connsiteX9" fmla="*/ 3839161 w 3839161"/>
                <a:gd name="connsiteY9" fmla="*/ 2057400 h 2537071"/>
                <a:gd name="connsiteX10" fmla="*/ 3571917 w 3839161"/>
                <a:gd name="connsiteY10" fmla="*/ 2537071 h 2537071"/>
                <a:gd name="connsiteX0" fmla="*/ -1 w 3086099"/>
                <a:gd name="connsiteY0" fmla="*/ 275639 h 2537071"/>
                <a:gd name="connsiteX1" fmla="*/ 549028 w 3086099"/>
                <a:gd name="connsiteY1" fmla="*/ 267244 h 2537071"/>
                <a:gd name="connsiteX2" fmla="*/ 1028699 w 3086099"/>
                <a:gd name="connsiteY2" fmla="*/ 0 h 2537071"/>
                <a:gd name="connsiteX3" fmla="*/ 1508370 w 3086099"/>
                <a:gd name="connsiteY3" fmla="*/ 267244 h 2537071"/>
                <a:gd name="connsiteX4" fmla="*/ 2057399 w 3086099"/>
                <a:gd name="connsiteY4" fmla="*/ 275639 h 2537071"/>
                <a:gd name="connsiteX5" fmla="*/ 2339184 w 3086099"/>
                <a:gd name="connsiteY5" fmla="*/ 746915 h 2537071"/>
                <a:gd name="connsiteX6" fmla="*/ 2810460 w 3086099"/>
                <a:gd name="connsiteY6" fmla="*/ 1028700 h 2537071"/>
                <a:gd name="connsiteX7" fmla="*/ 2818855 w 3086099"/>
                <a:gd name="connsiteY7" fmla="*/ 1577729 h 2537071"/>
                <a:gd name="connsiteX8" fmla="*/ 3086099 w 3086099"/>
                <a:gd name="connsiteY8" fmla="*/ 2057400 h 2537071"/>
                <a:gd name="connsiteX9" fmla="*/ 2818855 w 3086099"/>
                <a:gd name="connsiteY9" fmla="*/ 2537071 h 2537071"/>
                <a:gd name="connsiteX0" fmla="*/ 0 w 2537071"/>
                <a:gd name="connsiteY0" fmla="*/ 267244 h 2537071"/>
                <a:gd name="connsiteX1" fmla="*/ 479671 w 2537071"/>
                <a:gd name="connsiteY1" fmla="*/ 0 h 2537071"/>
                <a:gd name="connsiteX2" fmla="*/ 959342 w 2537071"/>
                <a:gd name="connsiteY2" fmla="*/ 267244 h 2537071"/>
                <a:gd name="connsiteX3" fmla="*/ 1508371 w 2537071"/>
                <a:gd name="connsiteY3" fmla="*/ 275639 h 2537071"/>
                <a:gd name="connsiteX4" fmla="*/ 1790156 w 2537071"/>
                <a:gd name="connsiteY4" fmla="*/ 746915 h 2537071"/>
                <a:gd name="connsiteX5" fmla="*/ 2261432 w 2537071"/>
                <a:gd name="connsiteY5" fmla="*/ 1028700 h 2537071"/>
                <a:gd name="connsiteX6" fmla="*/ 2269827 w 2537071"/>
                <a:gd name="connsiteY6" fmla="*/ 1577729 h 2537071"/>
                <a:gd name="connsiteX7" fmla="*/ 2537071 w 2537071"/>
                <a:gd name="connsiteY7" fmla="*/ 2057400 h 2537071"/>
                <a:gd name="connsiteX8" fmla="*/ 2269827 w 2537071"/>
                <a:gd name="connsiteY8" fmla="*/ 2537071 h 2537071"/>
                <a:gd name="connsiteX0" fmla="*/ 1 w 2057401"/>
                <a:gd name="connsiteY0" fmla="*/ 0 h 2537071"/>
                <a:gd name="connsiteX1" fmla="*/ 479672 w 2057401"/>
                <a:gd name="connsiteY1" fmla="*/ 267244 h 2537071"/>
                <a:gd name="connsiteX2" fmla="*/ 1028701 w 2057401"/>
                <a:gd name="connsiteY2" fmla="*/ 275639 h 2537071"/>
                <a:gd name="connsiteX3" fmla="*/ 1310486 w 2057401"/>
                <a:gd name="connsiteY3" fmla="*/ 746915 h 2537071"/>
                <a:gd name="connsiteX4" fmla="*/ 1781762 w 2057401"/>
                <a:gd name="connsiteY4" fmla="*/ 1028700 h 2537071"/>
                <a:gd name="connsiteX5" fmla="*/ 1790157 w 2057401"/>
                <a:gd name="connsiteY5" fmla="*/ 1577729 h 2537071"/>
                <a:gd name="connsiteX6" fmla="*/ 2057401 w 2057401"/>
                <a:gd name="connsiteY6" fmla="*/ 2057400 h 2537071"/>
                <a:gd name="connsiteX7" fmla="*/ 1790157 w 2057401"/>
                <a:gd name="connsiteY7" fmla="*/ 2537071 h 2537071"/>
                <a:gd name="connsiteX0" fmla="*/ 0 w 1577729"/>
                <a:gd name="connsiteY0" fmla="*/ 20287 h 2290114"/>
                <a:gd name="connsiteX1" fmla="*/ 549029 w 1577729"/>
                <a:gd name="connsiteY1" fmla="*/ 28682 h 2290114"/>
                <a:gd name="connsiteX2" fmla="*/ 830814 w 1577729"/>
                <a:gd name="connsiteY2" fmla="*/ 499958 h 2290114"/>
                <a:gd name="connsiteX3" fmla="*/ 1302090 w 1577729"/>
                <a:gd name="connsiteY3" fmla="*/ 781743 h 2290114"/>
                <a:gd name="connsiteX4" fmla="*/ 1310485 w 1577729"/>
                <a:gd name="connsiteY4" fmla="*/ 1330772 h 2290114"/>
                <a:gd name="connsiteX5" fmla="*/ 1577729 w 1577729"/>
                <a:gd name="connsiteY5" fmla="*/ 1810443 h 2290114"/>
                <a:gd name="connsiteX6" fmla="*/ 1310485 w 1577729"/>
                <a:gd name="connsiteY6" fmla="*/ 2290114 h 2290114"/>
                <a:gd name="connsiteX0" fmla="*/ 1 w 1028701"/>
                <a:gd name="connsiteY0" fmla="*/ 1 h 2261433"/>
                <a:gd name="connsiteX1" fmla="*/ 281786 w 1028701"/>
                <a:gd name="connsiteY1" fmla="*/ 471277 h 2261433"/>
                <a:gd name="connsiteX2" fmla="*/ 753062 w 1028701"/>
                <a:gd name="connsiteY2" fmla="*/ 753062 h 2261433"/>
                <a:gd name="connsiteX3" fmla="*/ 761457 w 1028701"/>
                <a:gd name="connsiteY3" fmla="*/ 1302091 h 2261433"/>
                <a:gd name="connsiteX4" fmla="*/ 1028701 w 1028701"/>
                <a:gd name="connsiteY4" fmla="*/ 1781762 h 2261433"/>
                <a:gd name="connsiteX5" fmla="*/ 761457 w 1028701"/>
                <a:gd name="connsiteY5" fmla="*/ 2261433 h 2261433"/>
                <a:gd name="connsiteX0" fmla="*/ 0 w 746915"/>
                <a:gd name="connsiteY0" fmla="*/ -1 h 1790155"/>
                <a:gd name="connsiteX1" fmla="*/ 471276 w 746915"/>
                <a:gd name="connsiteY1" fmla="*/ 281784 h 1790155"/>
                <a:gd name="connsiteX2" fmla="*/ 479671 w 746915"/>
                <a:gd name="connsiteY2" fmla="*/ 830813 h 1790155"/>
                <a:gd name="connsiteX3" fmla="*/ 746915 w 746915"/>
                <a:gd name="connsiteY3" fmla="*/ 1310484 h 1790155"/>
                <a:gd name="connsiteX4" fmla="*/ 479671 w 746915"/>
                <a:gd name="connsiteY4" fmla="*/ 1790155 h 1790155"/>
                <a:gd name="connsiteX0" fmla="*/ 2643 w 278282"/>
                <a:gd name="connsiteY0" fmla="*/ 0 h 1508371"/>
                <a:gd name="connsiteX1" fmla="*/ 11038 w 278282"/>
                <a:gd name="connsiteY1" fmla="*/ 549029 h 1508371"/>
                <a:gd name="connsiteX2" fmla="*/ 278282 w 278282"/>
                <a:gd name="connsiteY2" fmla="*/ 1028700 h 1508371"/>
                <a:gd name="connsiteX3" fmla="*/ 11038 w 278282"/>
                <a:gd name="connsiteY3" fmla="*/ 1508371 h 1508371"/>
                <a:gd name="connsiteX0" fmla="*/ 1 w 267245"/>
                <a:gd name="connsiteY0" fmla="*/ 1 h 959343"/>
                <a:gd name="connsiteX1" fmla="*/ 267245 w 267245"/>
                <a:gd name="connsiteY1" fmla="*/ 479672 h 959343"/>
                <a:gd name="connsiteX2" fmla="*/ 1 w 267245"/>
                <a:gd name="connsiteY2" fmla="*/ 959343 h 95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45" h="959343">
                  <a:moveTo>
                    <a:pt x="1" y="1"/>
                  </a:moveTo>
                  <a:cubicBezTo>
                    <a:pt x="45941" y="171451"/>
                    <a:pt x="267245" y="319782"/>
                    <a:pt x="267245" y="479672"/>
                  </a:cubicBezTo>
                  <a:cubicBezTo>
                    <a:pt x="267245" y="639562"/>
                    <a:pt x="45941" y="787893"/>
                    <a:pt x="1" y="959343"/>
                  </a:cubicBezTo>
                </a:path>
              </a:pathLst>
            </a:custGeom>
            <a:noFill/>
            <a:ln w="9525">
              <a:solidFill>
                <a:srgbClr val="466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04" name="グループ化 203"/>
          <p:cNvGrpSpPr/>
          <p:nvPr/>
        </p:nvGrpSpPr>
        <p:grpSpPr>
          <a:xfrm rot="2962717">
            <a:off x="2450410" y="5496054"/>
            <a:ext cx="1357485" cy="1331250"/>
            <a:chOff x="7306453" y="3593758"/>
            <a:chExt cx="2449885" cy="2402538"/>
          </a:xfrm>
        </p:grpSpPr>
        <p:sp>
          <p:nvSpPr>
            <p:cNvPr id="205" name="星 12 3"/>
            <p:cNvSpPr/>
            <p:nvPr/>
          </p:nvSpPr>
          <p:spPr>
            <a:xfrm>
              <a:off x="7436355" y="3676313"/>
              <a:ext cx="2319983" cy="2319983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4800" h="4114800">
                  <a:moveTo>
                    <a:pt x="0" y="2057400"/>
                  </a:move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  <a:cubicBezTo>
                    <a:pt x="3801616" y="2708521"/>
                    <a:pt x="3919106" y="2947631"/>
                    <a:pt x="3839161" y="3086100"/>
                  </a:cubicBezTo>
                  <a:cubicBezTo>
                    <a:pt x="3759216" y="3224569"/>
                    <a:pt x="3493395" y="3242375"/>
                    <a:pt x="3367885" y="3367885"/>
                  </a:cubicBez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lose/>
                </a:path>
              </a:pathLst>
            </a:cu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6" name="星 12 3"/>
            <p:cNvSpPr/>
            <p:nvPr/>
          </p:nvSpPr>
          <p:spPr>
            <a:xfrm>
              <a:off x="7306453" y="3593758"/>
              <a:ext cx="2319983" cy="2319983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14800" h="4114800">
                  <a:moveTo>
                    <a:pt x="3367885" y="3367885"/>
                  </a:move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</a:path>
              </a:pathLst>
            </a:custGeom>
            <a:noFill/>
            <a:ln w="9525">
              <a:solidFill>
                <a:srgbClr val="466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7" name="星 12 3"/>
            <p:cNvSpPr/>
            <p:nvPr/>
          </p:nvSpPr>
          <p:spPr>
            <a:xfrm rot="1821950">
              <a:off x="9339786" y="5072818"/>
              <a:ext cx="192826" cy="471886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0" fmla="*/ 3086100 w 4114800"/>
                <a:gd name="connsiteY0" fmla="*/ 3839161 h 4114800"/>
                <a:gd name="connsiteX1" fmla="*/ 2537071 w 4114800"/>
                <a:gd name="connsiteY1" fmla="*/ 3847556 h 4114800"/>
                <a:gd name="connsiteX2" fmla="*/ 2057400 w 4114800"/>
                <a:gd name="connsiteY2" fmla="*/ 4114800 h 4114800"/>
                <a:gd name="connsiteX3" fmla="*/ 1577729 w 4114800"/>
                <a:gd name="connsiteY3" fmla="*/ 3847556 h 4114800"/>
                <a:gd name="connsiteX4" fmla="*/ 1028700 w 4114800"/>
                <a:gd name="connsiteY4" fmla="*/ 3839161 h 4114800"/>
                <a:gd name="connsiteX5" fmla="*/ 746915 w 4114800"/>
                <a:gd name="connsiteY5" fmla="*/ 3367885 h 4114800"/>
                <a:gd name="connsiteX6" fmla="*/ 275639 w 4114800"/>
                <a:gd name="connsiteY6" fmla="*/ 3086100 h 4114800"/>
                <a:gd name="connsiteX7" fmla="*/ 267244 w 4114800"/>
                <a:gd name="connsiteY7" fmla="*/ 2537071 h 4114800"/>
                <a:gd name="connsiteX8" fmla="*/ 0 w 4114800"/>
                <a:gd name="connsiteY8" fmla="*/ 2057400 h 4114800"/>
                <a:gd name="connsiteX9" fmla="*/ 267244 w 4114800"/>
                <a:gd name="connsiteY9" fmla="*/ 1577729 h 4114800"/>
                <a:gd name="connsiteX10" fmla="*/ 275639 w 4114800"/>
                <a:gd name="connsiteY10" fmla="*/ 1028700 h 4114800"/>
                <a:gd name="connsiteX11" fmla="*/ 746915 w 4114800"/>
                <a:gd name="connsiteY11" fmla="*/ 746915 h 4114800"/>
                <a:gd name="connsiteX12" fmla="*/ 1028700 w 4114800"/>
                <a:gd name="connsiteY12" fmla="*/ 275639 h 4114800"/>
                <a:gd name="connsiteX13" fmla="*/ 1577729 w 4114800"/>
                <a:gd name="connsiteY13" fmla="*/ 267244 h 4114800"/>
                <a:gd name="connsiteX14" fmla="*/ 2057400 w 4114800"/>
                <a:gd name="connsiteY14" fmla="*/ 0 h 4114800"/>
                <a:gd name="connsiteX15" fmla="*/ 2537071 w 4114800"/>
                <a:gd name="connsiteY15" fmla="*/ 267244 h 4114800"/>
                <a:gd name="connsiteX16" fmla="*/ 3086100 w 4114800"/>
                <a:gd name="connsiteY16" fmla="*/ 275639 h 4114800"/>
                <a:gd name="connsiteX17" fmla="*/ 3367885 w 4114800"/>
                <a:gd name="connsiteY17" fmla="*/ 746915 h 4114800"/>
                <a:gd name="connsiteX18" fmla="*/ 3839161 w 4114800"/>
                <a:gd name="connsiteY18" fmla="*/ 1028700 h 4114800"/>
                <a:gd name="connsiteX19" fmla="*/ 3847556 w 4114800"/>
                <a:gd name="connsiteY19" fmla="*/ 1577729 h 4114800"/>
                <a:gd name="connsiteX20" fmla="*/ 4114800 w 4114800"/>
                <a:gd name="connsiteY20" fmla="*/ 2057400 h 4114800"/>
                <a:gd name="connsiteX21" fmla="*/ 3847556 w 4114800"/>
                <a:gd name="connsiteY21" fmla="*/ 2537071 h 4114800"/>
                <a:gd name="connsiteX0" fmla="*/ 2537071 w 4114800"/>
                <a:gd name="connsiteY0" fmla="*/ 3847556 h 4114800"/>
                <a:gd name="connsiteX1" fmla="*/ 2057400 w 4114800"/>
                <a:gd name="connsiteY1" fmla="*/ 4114800 h 4114800"/>
                <a:gd name="connsiteX2" fmla="*/ 1577729 w 4114800"/>
                <a:gd name="connsiteY2" fmla="*/ 3847556 h 4114800"/>
                <a:gd name="connsiteX3" fmla="*/ 1028700 w 4114800"/>
                <a:gd name="connsiteY3" fmla="*/ 3839161 h 4114800"/>
                <a:gd name="connsiteX4" fmla="*/ 746915 w 4114800"/>
                <a:gd name="connsiteY4" fmla="*/ 3367885 h 4114800"/>
                <a:gd name="connsiteX5" fmla="*/ 275639 w 4114800"/>
                <a:gd name="connsiteY5" fmla="*/ 3086100 h 4114800"/>
                <a:gd name="connsiteX6" fmla="*/ 267244 w 4114800"/>
                <a:gd name="connsiteY6" fmla="*/ 2537071 h 4114800"/>
                <a:gd name="connsiteX7" fmla="*/ 0 w 4114800"/>
                <a:gd name="connsiteY7" fmla="*/ 2057400 h 4114800"/>
                <a:gd name="connsiteX8" fmla="*/ 267244 w 4114800"/>
                <a:gd name="connsiteY8" fmla="*/ 1577729 h 4114800"/>
                <a:gd name="connsiteX9" fmla="*/ 275639 w 4114800"/>
                <a:gd name="connsiteY9" fmla="*/ 1028700 h 4114800"/>
                <a:gd name="connsiteX10" fmla="*/ 746915 w 4114800"/>
                <a:gd name="connsiteY10" fmla="*/ 746915 h 4114800"/>
                <a:gd name="connsiteX11" fmla="*/ 1028700 w 4114800"/>
                <a:gd name="connsiteY11" fmla="*/ 275639 h 4114800"/>
                <a:gd name="connsiteX12" fmla="*/ 1577729 w 4114800"/>
                <a:gd name="connsiteY12" fmla="*/ 267244 h 4114800"/>
                <a:gd name="connsiteX13" fmla="*/ 2057400 w 4114800"/>
                <a:gd name="connsiteY13" fmla="*/ 0 h 4114800"/>
                <a:gd name="connsiteX14" fmla="*/ 2537071 w 4114800"/>
                <a:gd name="connsiteY14" fmla="*/ 267244 h 4114800"/>
                <a:gd name="connsiteX15" fmla="*/ 3086100 w 4114800"/>
                <a:gd name="connsiteY15" fmla="*/ 275639 h 4114800"/>
                <a:gd name="connsiteX16" fmla="*/ 3367885 w 4114800"/>
                <a:gd name="connsiteY16" fmla="*/ 746915 h 4114800"/>
                <a:gd name="connsiteX17" fmla="*/ 3839161 w 4114800"/>
                <a:gd name="connsiteY17" fmla="*/ 1028700 h 4114800"/>
                <a:gd name="connsiteX18" fmla="*/ 3847556 w 4114800"/>
                <a:gd name="connsiteY18" fmla="*/ 1577729 h 4114800"/>
                <a:gd name="connsiteX19" fmla="*/ 4114800 w 4114800"/>
                <a:gd name="connsiteY19" fmla="*/ 2057400 h 4114800"/>
                <a:gd name="connsiteX20" fmla="*/ 3847556 w 4114800"/>
                <a:gd name="connsiteY20" fmla="*/ 2537071 h 4114800"/>
                <a:gd name="connsiteX0" fmla="*/ 2057400 w 4114800"/>
                <a:gd name="connsiteY0" fmla="*/ 4114800 h 4114800"/>
                <a:gd name="connsiteX1" fmla="*/ 1577729 w 4114800"/>
                <a:gd name="connsiteY1" fmla="*/ 3847556 h 4114800"/>
                <a:gd name="connsiteX2" fmla="*/ 1028700 w 4114800"/>
                <a:gd name="connsiteY2" fmla="*/ 3839161 h 4114800"/>
                <a:gd name="connsiteX3" fmla="*/ 746915 w 4114800"/>
                <a:gd name="connsiteY3" fmla="*/ 3367885 h 4114800"/>
                <a:gd name="connsiteX4" fmla="*/ 275639 w 4114800"/>
                <a:gd name="connsiteY4" fmla="*/ 3086100 h 4114800"/>
                <a:gd name="connsiteX5" fmla="*/ 267244 w 4114800"/>
                <a:gd name="connsiteY5" fmla="*/ 2537071 h 4114800"/>
                <a:gd name="connsiteX6" fmla="*/ 0 w 4114800"/>
                <a:gd name="connsiteY6" fmla="*/ 2057400 h 4114800"/>
                <a:gd name="connsiteX7" fmla="*/ 267244 w 4114800"/>
                <a:gd name="connsiteY7" fmla="*/ 1577729 h 4114800"/>
                <a:gd name="connsiteX8" fmla="*/ 275639 w 4114800"/>
                <a:gd name="connsiteY8" fmla="*/ 1028700 h 4114800"/>
                <a:gd name="connsiteX9" fmla="*/ 746915 w 4114800"/>
                <a:gd name="connsiteY9" fmla="*/ 746915 h 4114800"/>
                <a:gd name="connsiteX10" fmla="*/ 1028700 w 4114800"/>
                <a:gd name="connsiteY10" fmla="*/ 275639 h 4114800"/>
                <a:gd name="connsiteX11" fmla="*/ 1577729 w 4114800"/>
                <a:gd name="connsiteY11" fmla="*/ 267244 h 4114800"/>
                <a:gd name="connsiteX12" fmla="*/ 2057400 w 4114800"/>
                <a:gd name="connsiteY12" fmla="*/ 0 h 4114800"/>
                <a:gd name="connsiteX13" fmla="*/ 2537071 w 4114800"/>
                <a:gd name="connsiteY13" fmla="*/ 267244 h 4114800"/>
                <a:gd name="connsiteX14" fmla="*/ 3086100 w 4114800"/>
                <a:gd name="connsiteY14" fmla="*/ 275639 h 4114800"/>
                <a:gd name="connsiteX15" fmla="*/ 3367885 w 4114800"/>
                <a:gd name="connsiteY15" fmla="*/ 746915 h 4114800"/>
                <a:gd name="connsiteX16" fmla="*/ 3839161 w 4114800"/>
                <a:gd name="connsiteY16" fmla="*/ 1028700 h 4114800"/>
                <a:gd name="connsiteX17" fmla="*/ 3847556 w 4114800"/>
                <a:gd name="connsiteY17" fmla="*/ 1577729 h 4114800"/>
                <a:gd name="connsiteX18" fmla="*/ 4114800 w 4114800"/>
                <a:gd name="connsiteY18" fmla="*/ 2057400 h 4114800"/>
                <a:gd name="connsiteX19" fmla="*/ 3847556 w 4114800"/>
                <a:gd name="connsiteY19" fmla="*/ 2537071 h 4114800"/>
                <a:gd name="connsiteX0" fmla="*/ 1577729 w 4114800"/>
                <a:gd name="connsiteY0" fmla="*/ 3847556 h 3867841"/>
                <a:gd name="connsiteX1" fmla="*/ 1028700 w 4114800"/>
                <a:gd name="connsiteY1" fmla="*/ 3839161 h 3867841"/>
                <a:gd name="connsiteX2" fmla="*/ 746915 w 4114800"/>
                <a:gd name="connsiteY2" fmla="*/ 3367885 h 3867841"/>
                <a:gd name="connsiteX3" fmla="*/ 275639 w 4114800"/>
                <a:gd name="connsiteY3" fmla="*/ 3086100 h 3867841"/>
                <a:gd name="connsiteX4" fmla="*/ 267244 w 4114800"/>
                <a:gd name="connsiteY4" fmla="*/ 2537071 h 3867841"/>
                <a:gd name="connsiteX5" fmla="*/ 0 w 4114800"/>
                <a:gd name="connsiteY5" fmla="*/ 2057400 h 3867841"/>
                <a:gd name="connsiteX6" fmla="*/ 267244 w 4114800"/>
                <a:gd name="connsiteY6" fmla="*/ 1577729 h 3867841"/>
                <a:gd name="connsiteX7" fmla="*/ 275639 w 4114800"/>
                <a:gd name="connsiteY7" fmla="*/ 1028700 h 3867841"/>
                <a:gd name="connsiteX8" fmla="*/ 746915 w 4114800"/>
                <a:gd name="connsiteY8" fmla="*/ 746915 h 3867841"/>
                <a:gd name="connsiteX9" fmla="*/ 1028700 w 4114800"/>
                <a:gd name="connsiteY9" fmla="*/ 275639 h 3867841"/>
                <a:gd name="connsiteX10" fmla="*/ 1577729 w 4114800"/>
                <a:gd name="connsiteY10" fmla="*/ 267244 h 3867841"/>
                <a:gd name="connsiteX11" fmla="*/ 2057400 w 4114800"/>
                <a:gd name="connsiteY11" fmla="*/ 0 h 3867841"/>
                <a:gd name="connsiteX12" fmla="*/ 2537071 w 4114800"/>
                <a:gd name="connsiteY12" fmla="*/ 267244 h 3867841"/>
                <a:gd name="connsiteX13" fmla="*/ 3086100 w 4114800"/>
                <a:gd name="connsiteY13" fmla="*/ 275639 h 3867841"/>
                <a:gd name="connsiteX14" fmla="*/ 3367885 w 4114800"/>
                <a:gd name="connsiteY14" fmla="*/ 746915 h 3867841"/>
                <a:gd name="connsiteX15" fmla="*/ 3839161 w 4114800"/>
                <a:gd name="connsiteY15" fmla="*/ 1028700 h 3867841"/>
                <a:gd name="connsiteX16" fmla="*/ 3847556 w 4114800"/>
                <a:gd name="connsiteY16" fmla="*/ 1577729 h 3867841"/>
                <a:gd name="connsiteX17" fmla="*/ 4114800 w 4114800"/>
                <a:gd name="connsiteY17" fmla="*/ 2057400 h 3867841"/>
                <a:gd name="connsiteX18" fmla="*/ 3847556 w 4114800"/>
                <a:gd name="connsiteY18" fmla="*/ 2537071 h 3867841"/>
                <a:gd name="connsiteX0" fmla="*/ 1028700 w 4114800"/>
                <a:gd name="connsiteY0" fmla="*/ 3839161 h 3839161"/>
                <a:gd name="connsiteX1" fmla="*/ 746915 w 4114800"/>
                <a:gd name="connsiteY1" fmla="*/ 3367885 h 3839161"/>
                <a:gd name="connsiteX2" fmla="*/ 275639 w 4114800"/>
                <a:gd name="connsiteY2" fmla="*/ 3086100 h 3839161"/>
                <a:gd name="connsiteX3" fmla="*/ 267244 w 4114800"/>
                <a:gd name="connsiteY3" fmla="*/ 2537071 h 3839161"/>
                <a:gd name="connsiteX4" fmla="*/ 0 w 4114800"/>
                <a:gd name="connsiteY4" fmla="*/ 2057400 h 3839161"/>
                <a:gd name="connsiteX5" fmla="*/ 267244 w 4114800"/>
                <a:gd name="connsiteY5" fmla="*/ 1577729 h 3839161"/>
                <a:gd name="connsiteX6" fmla="*/ 275639 w 4114800"/>
                <a:gd name="connsiteY6" fmla="*/ 1028700 h 3839161"/>
                <a:gd name="connsiteX7" fmla="*/ 746915 w 4114800"/>
                <a:gd name="connsiteY7" fmla="*/ 746915 h 3839161"/>
                <a:gd name="connsiteX8" fmla="*/ 1028700 w 4114800"/>
                <a:gd name="connsiteY8" fmla="*/ 275639 h 3839161"/>
                <a:gd name="connsiteX9" fmla="*/ 1577729 w 4114800"/>
                <a:gd name="connsiteY9" fmla="*/ 267244 h 3839161"/>
                <a:gd name="connsiteX10" fmla="*/ 2057400 w 4114800"/>
                <a:gd name="connsiteY10" fmla="*/ 0 h 3839161"/>
                <a:gd name="connsiteX11" fmla="*/ 2537071 w 4114800"/>
                <a:gd name="connsiteY11" fmla="*/ 267244 h 3839161"/>
                <a:gd name="connsiteX12" fmla="*/ 3086100 w 4114800"/>
                <a:gd name="connsiteY12" fmla="*/ 275639 h 3839161"/>
                <a:gd name="connsiteX13" fmla="*/ 3367885 w 4114800"/>
                <a:gd name="connsiteY13" fmla="*/ 746915 h 3839161"/>
                <a:gd name="connsiteX14" fmla="*/ 3839161 w 4114800"/>
                <a:gd name="connsiteY14" fmla="*/ 1028700 h 3839161"/>
                <a:gd name="connsiteX15" fmla="*/ 3847556 w 4114800"/>
                <a:gd name="connsiteY15" fmla="*/ 1577729 h 3839161"/>
                <a:gd name="connsiteX16" fmla="*/ 4114800 w 4114800"/>
                <a:gd name="connsiteY16" fmla="*/ 2057400 h 3839161"/>
                <a:gd name="connsiteX17" fmla="*/ 3847556 w 4114800"/>
                <a:gd name="connsiteY17" fmla="*/ 2537071 h 3839161"/>
                <a:gd name="connsiteX0" fmla="*/ 746915 w 4114800"/>
                <a:gd name="connsiteY0" fmla="*/ 3367885 h 3367885"/>
                <a:gd name="connsiteX1" fmla="*/ 275639 w 4114800"/>
                <a:gd name="connsiteY1" fmla="*/ 3086100 h 3367885"/>
                <a:gd name="connsiteX2" fmla="*/ 267244 w 4114800"/>
                <a:gd name="connsiteY2" fmla="*/ 2537071 h 3367885"/>
                <a:gd name="connsiteX3" fmla="*/ 0 w 4114800"/>
                <a:gd name="connsiteY3" fmla="*/ 2057400 h 3367885"/>
                <a:gd name="connsiteX4" fmla="*/ 267244 w 4114800"/>
                <a:gd name="connsiteY4" fmla="*/ 1577729 h 3367885"/>
                <a:gd name="connsiteX5" fmla="*/ 275639 w 4114800"/>
                <a:gd name="connsiteY5" fmla="*/ 1028700 h 3367885"/>
                <a:gd name="connsiteX6" fmla="*/ 746915 w 4114800"/>
                <a:gd name="connsiteY6" fmla="*/ 746915 h 3367885"/>
                <a:gd name="connsiteX7" fmla="*/ 1028700 w 4114800"/>
                <a:gd name="connsiteY7" fmla="*/ 275639 h 3367885"/>
                <a:gd name="connsiteX8" fmla="*/ 1577729 w 4114800"/>
                <a:gd name="connsiteY8" fmla="*/ 267244 h 3367885"/>
                <a:gd name="connsiteX9" fmla="*/ 2057400 w 4114800"/>
                <a:gd name="connsiteY9" fmla="*/ 0 h 3367885"/>
                <a:gd name="connsiteX10" fmla="*/ 2537071 w 4114800"/>
                <a:gd name="connsiteY10" fmla="*/ 267244 h 3367885"/>
                <a:gd name="connsiteX11" fmla="*/ 3086100 w 4114800"/>
                <a:gd name="connsiteY11" fmla="*/ 275639 h 3367885"/>
                <a:gd name="connsiteX12" fmla="*/ 3367885 w 4114800"/>
                <a:gd name="connsiteY12" fmla="*/ 746915 h 3367885"/>
                <a:gd name="connsiteX13" fmla="*/ 3839161 w 4114800"/>
                <a:gd name="connsiteY13" fmla="*/ 1028700 h 3367885"/>
                <a:gd name="connsiteX14" fmla="*/ 3847556 w 4114800"/>
                <a:gd name="connsiteY14" fmla="*/ 1577729 h 3367885"/>
                <a:gd name="connsiteX15" fmla="*/ 4114800 w 4114800"/>
                <a:gd name="connsiteY15" fmla="*/ 2057400 h 3367885"/>
                <a:gd name="connsiteX16" fmla="*/ 3847556 w 4114800"/>
                <a:gd name="connsiteY16" fmla="*/ 2537071 h 3367885"/>
                <a:gd name="connsiteX0" fmla="*/ 275639 w 4114800"/>
                <a:gd name="connsiteY0" fmla="*/ 3086100 h 3086101"/>
                <a:gd name="connsiteX1" fmla="*/ 267244 w 4114800"/>
                <a:gd name="connsiteY1" fmla="*/ 2537071 h 3086101"/>
                <a:gd name="connsiteX2" fmla="*/ 0 w 4114800"/>
                <a:gd name="connsiteY2" fmla="*/ 2057400 h 3086101"/>
                <a:gd name="connsiteX3" fmla="*/ 267244 w 4114800"/>
                <a:gd name="connsiteY3" fmla="*/ 1577729 h 3086101"/>
                <a:gd name="connsiteX4" fmla="*/ 275639 w 4114800"/>
                <a:gd name="connsiteY4" fmla="*/ 1028700 h 3086101"/>
                <a:gd name="connsiteX5" fmla="*/ 746915 w 4114800"/>
                <a:gd name="connsiteY5" fmla="*/ 746915 h 3086101"/>
                <a:gd name="connsiteX6" fmla="*/ 1028700 w 4114800"/>
                <a:gd name="connsiteY6" fmla="*/ 275639 h 3086101"/>
                <a:gd name="connsiteX7" fmla="*/ 1577729 w 4114800"/>
                <a:gd name="connsiteY7" fmla="*/ 267244 h 3086101"/>
                <a:gd name="connsiteX8" fmla="*/ 2057400 w 4114800"/>
                <a:gd name="connsiteY8" fmla="*/ 0 h 3086101"/>
                <a:gd name="connsiteX9" fmla="*/ 2537071 w 4114800"/>
                <a:gd name="connsiteY9" fmla="*/ 267244 h 3086101"/>
                <a:gd name="connsiteX10" fmla="*/ 3086100 w 4114800"/>
                <a:gd name="connsiteY10" fmla="*/ 275639 h 3086101"/>
                <a:gd name="connsiteX11" fmla="*/ 3367885 w 4114800"/>
                <a:gd name="connsiteY11" fmla="*/ 746915 h 3086101"/>
                <a:gd name="connsiteX12" fmla="*/ 3839161 w 4114800"/>
                <a:gd name="connsiteY12" fmla="*/ 1028700 h 3086101"/>
                <a:gd name="connsiteX13" fmla="*/ 3847556 w 4114800"/>
                <a:gd name="connsiteY13" fmla="*/ 1577729 h 3086101"/>
                <a:gd name="connsiteX14" fmla="*/ 4114800 w 4114800"/>
                <a:gd name="connsiteY14" fmla="*/ 2057400 h 3086101"/>
                <a:gd name="connsiteX15" fmla="*/ 3847556 w 4114800"/>
                <a:gd name="connsiteY15" fmla="*/ 2537071 h 3086101"/>
                <a:gd name="connsiteX0" fmla="*/ 275644 w 4114805"/>
                <a:gd name="connsiteY0" fmla="*/ 3086100 h 3086099"/>
                <a:gd name="connsiteX1" fmla="*/ 5 w 4114805"/>
                <a:gd name="connsiteY1" fmla="*/ 2057400 h 3086099"/>
                <a:gd name="connsiteX2" fmla="*/ 267249 w 4114805"/>
                <a:gd name="connsiteY2" fmla="*/ 1577729 h 3086099"/>
                <a:gd name="connsiteX3" fmla="*/ 275644 w 4114805"/>
                <a:gd name="connsiteY3" fmla="*/ 1028700 h 3086099"/>
                <a:gd name="connsiteX4" fmla="*/ 746920 w 4114805"/>
                <a:gd name="connsiteY4" fmla="*/ 746915 h 3086099"/>
                <a:gd name="connsiteX5" fmla="*/ 1028705 w 4114805"/>
                <a:gd name="connsiteY5" fmla="*/ 275639 h 3086099"/>
                <a:gd name="connsiteX6" fmla="*/ 1577734 w 4114805"/>
                <a:gd name="connsiteY6" fmla="*/ 267244 h 3086099"/>
                <a:gd name="connsiteX7" fmla="*/ 2057405 w 4114805"/>
                <a:gd name="connsiteY7" fmla="*/ 0 h 3086099"/>
                <a:gd name="connsiteX8" fmla="*/ 2537076 w 4114805"/>
                <a:gd name="connsiteY8" fmla="*/ 267244 h 3086099"/>
                <a:gd name="connsiteX9" fmla="*/ 3086105 w 4114805"/>
                <a:gd name="connsiteY9" fmla="*/ 275639 h 3086099"/>
                <a:gd name="connsiteX10" fmla="*/ 3367890 w 4114805"/>
                <a:gd name="connsiteY10" fmla="*/ 746915 h 3086099"/>
                <a:gd name="connsiteX11" fmla="*/ 3839166 w 4114805"/>
                <a:gd name="connsiteY11" fmla="*/ 1028700 h 3086099"/>
                <a:gd name="connsiteX12" fmla="*/ 3847561 w 4114805"/>
                <a:gd name="connsiteY12" fmla="*/ 1577729 h 3086099"/>
                <a:gd name="connsiteX13" fmla="*/ 4114805 w 4114805"/>
                <a:gd name="connsiteY13" fmla="*/ 2057400 h 3086099"/>
                <a:gd name="connsiteX14" fmla="*/ 3847561 w 4114805"/>
                <a:gd name="connsiteY14" fmla="*/ 2537071 h 3086099"/>
                <a:gd name="connsiteX0" fmla="*/ 7 w 4114807"/>
                <a:gd name="connsiteY0" fmla="*/ 2057400 h 2537071"/>
                <a:gd name="connsiteX1" fmla="*/ 267251 w 4114807"/>
                <a:gd name="connsiteY1" fmla="*/ 1577729 h 2537071"/>
                <a:gd name="connsiteX2" fmla="*/ 275646 w 4114807"/>
                <a:gd name="connsiteY2" fmla="*/ 1028700 h 2537071"/>
                <a:gd name="connsiteX3" fmla="*/ 746922 w 4114807"/>
                <a:gd name="connsiteY3" fmla="*/ 746915 h 2537071"/>
                <a:gd name="connsiteX4" fmla="*/ 1028707 w 4114807"/>
                <a:gd name="connsiteY4" fmla="*/ 275639 h 2537071"/>
                <a:gd name="connsiteX5" fmla="*/ 1577736 w 4114807"/>
                <a:gd name="connsiteY5" fmla="*/ 267244 h 2537071"/>
                <a:gd name="connsiteX6" fmla="*/ 2057407 w 4114807"/>
                <a:gd name="connsiteY6" fmla="*/ 0 h 2537071"/>
                <a:gd name="connsiteX7" fmla="*/ 2537078 w 4114807"/>
                <a:gd name="connsiteY7" fmla="*/ 267244 h 2537071"/>
                <a:gd name="connsiteX8" fmla="*/ 3086107 w 4114807"/>
                <a:gd name="connsiteY8" fmla="*/ 275639 h 2537071"/>
                <a:gd name="connsiteX9" fmla="*/ 3367892 w 4114807"/>
                <a:gd name="connsiteY9" fmla="*/ 746915 h 2537071"/>
                <a:gd name="connsiteX10" fmla="*/ 3839168 w 4114807"/>
                <a:gd name="connsiteY10" fmla="*/ 1028700 h 2537071"/>
                <a:gd name="connsiteX11" fmla="*/ 3847563 w 4114807"/>
                <a:gd name="connsiteY11" fmla="*/ 1577729 h 2537071"/>
                <a:gd name="connsiteX12" fmla="*/ 4114807 w 4114807"/>
                <a:gd name="connsiteY12" fmla="*/ 2057400 h 2537071"/>
                <a:gd name="connsiteX13" fmla="*/ 3847563 w 4114807"/>
                <a:gd name="connsiteY13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746915 w 4114800"/>
                <a:gd name="connsiteY2" fmla="*/ 746915 h 2537071"/>
                <a:gd name="connsiteX3" fmla="*/ 1028700 w 4114800"/>
                <a:gd name="connsiteY3" fmla="*/ 275639 h 2537071"/>
                <a:gd name="connsiteX4" fmla="*/ 1577729 w 4114800"/>
                <a:gd name="connsiteY4" fmla="*/ 267244 h 2537071"/>
                <a:gd name="connsiteX5" fmla="*/ 2057400 w 4114800"/>
                <a:gd name="connsiteY5" fmla="*/ 0 h 2537071"/>
                <a:gd name="connsiteX6" fmla="*/ 2537071 w 4114800"/>
                <a:gd name="connsiteY6" fmla="*/ 267244 h 2537071"/>
                <a:gd name="connsiteX7" fmla="*/ 3086100 w 4114800"/>
                <a:gd name="connsiteY7" fmla="*/ 275639 h 2537071"/>
                <a:gd name="connsiteX8" fmla="*/ 3367885 w 4114800"/>
                <a:gd name="connsiteY8" fmla="*/ 746915 h 2537071"/>
                <a:gd name="connsiteX9" fmla="*/ 3839161 w 4114800"/>
                <a:gd name="connsiteY9" fmla="*/ 1028700 h 2537071"/>
                <a:gd name="connsiteX10" fmla="*/ 3847556 w 4114800"/>
                <a:gd name="connsiteY10" fmla="*/ 1577729 h 2537071"/>
                <a:gd name="connsiteX11" fmla="*/ 4114800 w 4114800"/>
                <a:gd name="connsiteY11" fmla="*/ 2057400 h 2537071"/>
                <a:gd name="connsiteX12" fmla="*/ 3847556 w 4114800"/>
                <a:gd name="connsiteY12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1028700 w 4114800"/>
                <a:gd name="connsiteY2" fmla="*/ 275639 h 2537071"/>
                <a:gd name="connsiteX3" fmla="*/ 1577729 w 4114800"/>
                <a:gd name="connsiteY3" fmla="*/ 267244 h 2537071"/>
                <a:gd name="connsiteX4" fmla="*/ 2057400 w 4114800"/>
                <a:gd name="connsiteY4" fmla="*/ 0 h 2537071"/>
                <a:gd name="connsiteX5" fmla="*/ 2537071 w 4114800"/>
                <a:gd name="connsiteY5" fmla="*/ 267244 h 2537071"/>
                <a:gd name="connsiteX6" fmla="*/ 3086100 w 4114800"/>
                <a:gd name="connsiteY6" fmla="*/ 275639 h 2537071"/>
                <a:gd name="connsiteX7" fmla="*/ 3367885 w 4114800"/>
                <a:gd name="connsiteY7" fmla="*/ 746915 h 2537071"/>
                <a:gd name="connsiteX8" fmla="*/ 3839161 w 4114800"/>
                <a:gd name="connsiteY8" fmla="*/ 1028700 h 2537071"/>
                <a:gd name="connsiteX9" fmla="*/ 3847556 w 4114800"/>
                <a:gd name="connsiteY9" fmla="*/ 1577729 h 2537071"/>
                <a:gd name="connsiteX10" fmla="*/ 4114800 w 4114800"/>
                <a:gd name="connsiteY10" fmla="*/ 2057400 h 2537071"/>
                <a:gd name="connsiteX11" fmla="*/ 3847556 w 4114800"/>
                <a:gd name="connsiteY11" fmla="*/ 2537071 h 2537071"/>
                <a:gd name="connsiteX0" fmla="*/ 0 w 3839161"/>
                <a:gd name="connsiteY0" fmla="*/ 1028700 h 2537071"/>
                <a:gd name="connsiteX1" fmla="*/ 753061 w 3839161"/>
                <a:gd name="connsiteY1" fmla="*/ 275639 h 2537071"/>
                <a:gd name="connsiteX2" fmla="*/ 1302090 w 3839161"/>
                <a:gd name="connsiteY2" fmla="*/ 267244 h 2537071"/>
                <a:gd name="connsiteX3" fmla="*/ 1781761 w 3839161"/>
                <a:gd name="connsiteY3" fmla="*/ 0 h 2537071"/>
                <a:gd name="connsiteX4" fmla="*/ 2261432 w 3839161"/>
                <a:gd name="connsiteY4" fmla="*/ 267244 h 2537071"/>
                <a:gd name="connsiteX5" fmla="*/ 2810461 w 3839161"/>
                <a:gd name="connsiteY5" fmla="*/ 275639 h 2537071"/>
                <a:gd name="connsiteX6" fmla="*/ 3092246 w 3839161"/>
                <a:gd name="connsiteY6" fmla="*/ 746915 h 2537071"/>
                <a:gd name="connsiteX7" fmla="*/ 3563522 w 3839161"/>
                <a:gd name="connsiteY7" fmla="*/ 1028700 h 2537071"/>
                <a:gd name="connsiteX8" fmla="*/ 3571917 w 3839161"/>
                <a:gd name="connsiteY8" fmla="*/ 1577729 h 2537071"/>
                <a:gd name="connsiteX9" fmla="*/ 3839161 w 3839161"/>
                <a:gd name="connsiteY9" fmla="*/ 2057400 h 2537071"/>
                <a:gd name="connsiteX10" fmla="*/ 3571917 w 3839161"/>
                <a:gd name="connsiteY10" fmla="*/ 2537071 h 2537071"/>
                <a:gd name="connsiteX0" fmla="*/ -1 w 3086099"/>
                <a:gd name="connsiteY0" fmla="*/ 275639 h 2537071"/>
                <a:gd name="connsiteX1" fmla="*/ 549028 w 3086099"/>
                <a:gd name="connsiteY1" fmla="*/ 267244 h 2537071"/>
                <a:gd name="connsiteX2" fmla="*/ 1028699 w 3086099"/>
                <a:gd name="connsiteY2" fmla="*/ 0 h 2537071"/>
                <a:gd name="connsiteX3" fmla="*/ 1508370 w 3086099"/>
                <a:gd name="connsiteY3" fmla="*/ 267244 h 2537071"/>
                <a:gd name="connsiteX4" fmla="*/ 2057399 w 3086099"/>
                <a:gd name="connsiteY4" fmla="*/ 275639 h 2537071"/>
                <a:gd name="connsiteX5" fmla="*/ 2339184 w 3086099"/>
                <a:gd name="connsiteY5" fmla="*/ 746915 h 2537071"/>
                <a:gd name="connsiteX6" fmla="*/ 2810460 w 3086099"/>
                <a:gd name="connsiteY6" fmla="*/ 1028700 h 2537071"/>
                <a:gd name="connsiteX7" fmla="*/ 2818855 w 3086099"/>
                <a:gd name="connsiteY7" fmla="*/ 1577729 h 2537071"/>
                <a:gd name="connsiteX8" fmla="*/ 3086099 w 3086099"/>
                <a:gd name="connsiteY8" fmla="*/ 2057400 h 2537071"/>
                <a:gd name="connsiteX9" fmla="*/ 2818855 w 3086099"/>
                <a:gd name="connsiteY9" fmla="*/ 2537071 h 2537071"/>
                <a:gd name="connsiteX0" fmla="*/ 0 w 2537071"/>
                <a:gd name="connsiteY0" fmla="*/ 267244 h 2537071"/>
                <a:gd name="connsiteX1" fmla="*/ 479671 w 2537071"/>
                <a:gd name="connsiteY1" fmla="*/ 0 h 2537071"/>
                <a:gd name="connsiteX2" fmla="*/ 959342 w 2537071"/>
                <a:gd name="connsiteY2" fmla="*/ 267244 h 2537071"/>
                <a:gd name="connsiteX3" fmla="*/ 1508371 w 2537071"/>
                <a:gd name="connsiteY3" fmla="*/ 275639 h 2537071"/>
                <a:gd name="connsiteX4" fmla="*/ 1790156 w 2537071"/>
                <a:gd name="connsiteY4" fmla="*/ 746915 h 2537071"/>
                <a:gd name="connsiteX5" fmla="*/ 2261432 w 2537071"/>
                <a:gd name="connsiteY5" fmla="*/ 1028700 h 2537071"/>
                <a:gd name="connsiteX6" fmla="*/ 2269827 w 2537071"/>
                <a:gd name="connsiteY6" fmla="*/ 1577729 h 2537071"/>
                <a:gd name="connsiteX7" fmla="*/ 2537071 w 2537071"/>
                <a:gd name="connsiteY7" fmla="*/ 2057400 h 2537071"/>
                <a:gd name="connsiteX8" fmla="*/ 2269827 w 2537071"/>
                <a:gd name="connsiteY8" fmla="*/ 2537071 h 2537071"/>
                <a:gd name="connsiteX0" fmla="*/ 1 w 2057401"/>
                <a:gd name="connsiteY0" fmla="*/ 0 h 2537071"/>
                <a:gd name="connsiteX1" fmla="*/ 479672 w 2057401"/>
                <a:gd name="connsiteY1" fmla="*/ 267244 h 2537071"/>
                <a:gd name="connsiteX2" fmla="*/ 1028701 w 2057401"/>
                <a:gd name="connsiteY2" fmla="*/ 275639 h 2537071"/>
                <a:gd name="connsiteX3" fmla="*/ 1310486 w 2057401"/>
                <a:gd name="connsiteY3" fmla="*/ 746915 h 2537071"/>
                <a:gd name="connsiteX4" fmla="*/ 1781762 w 2057401"/>
                <a:gd name="connsiteY4" fmla="*/ 1028700 h 2537071"/>
                <a:gd name="connsiteX5" fmla="*/ 1790157 w 2057401"/>
                <a:gd name="connsiteY5" fmla="*/ 1577729 h 2537071"/>
                <a:gd name="connsiteX6" fmla="*/ 2057401 w 2057401"/>
                <a:gd name="connsiteY6" fmla="*/ 2057400 h 2537071"/>
                <a:gd name="connsiteX7" fmla="*/ 1790157 w 2057401"/>
                <a:gd name="connsiteY7" fmla="*/ 2537071 h 2537071"/>
                <a:gd name="connsiteX0" fmla="*/ 0 w 1577729"/>
                <a:gd name="connsiteY0" fmla="*/ 20287 h 2290114"/>
                <a:gd name="connsiteX1" fmla="*/ 549029 w 1577729"/>
                <a:gd name="connsiteY1" fmla="*/ 28682 h 2290114"/>
                <a:gd name="connsiteX2" fmla="*/ 830814 w 1577729"/>
                <a:gd name="connsiteY2" fmla="*/ 499958 h 2290114"/>
                <a:gd name="connsiteX3" fmla="*/ 1302090 w 1577729"/>
                <a:gd name="connsiteY3" fmla="*/ 781743 h 2290114"/>
                <a:gd name="connsiteX4" fmla="*/ 1310485 w 1577729"/>
                <a:gd name="connsiteY4" fmla="*/ 1330772 h 2290114"/>
                <a:gd name="connsiteX5" fmla="*/ 1577729 w 1577729"/>
                <a:gd name="connsiteY5" fmla="*/ 1810443 h 2290114"/>
                <a:gd name="connsiteX6" fmla="*/ 1310485 w 1577729"/>
                <a:gd name="connsiteY6" fmla="*/ 2290114 h 2290114"/>
                <a:gd name="connsiteX0" fmla="*/ 1 w 1028701"/>
                <a:gd name="connsiteY0" fmla="*/ 1 h 2261433"/>
                <a:gd name="connsiteX1" fmla="*/ 281786 w 1028701"/>
                <a:gd name="connsiteY1" fmla="*/ 471277 h 2261433"/>
                <a:gd name="connsiteX2" fmla="*/ 753062 w 1028701"/>
                <a:gd name="connsiteY2" fmla="*/ 753062 h 2261433"/>
                <a:gd name="connsiteX3" fmla="*/ 761457 w 1028701"/>
                <a:gd name="connsiteY3" fmla="*/ 1302091 h 2261433"/>
                <a:gd name="connsiteX4" fmla="*/ 1028701 w 1028701"/>
                <a:gd name="connsiteY4" fmla="*/ 1781762 h 2261433"/>
                <a:gd name="connsiteX5" fmla="*/ 761457 w 1028701"/>
                <a:gd name="connsiteY5" fmla="*/ 2261433 h 2261433"/>
                <a:gd name="connsiteX0" fmla="*/ 0 w 746915"/>
                <a:gd name="connsiteY0" fmla="*/ -1 h 1790155"/>
                <a:gd name="connsiteX1" fmla="*/ 471276 w 746915"/>
                <a:gd name="connsiteY1" fmla="*/ 281784 h 1790155"/>
                <a:gd name="connsiteX2" fmla="*/ 479671 w 746915"/>
                <a:gd name="connsiteY2" fmla="*/ 830813 h 1790155"/>
                <a:gd name="connsiteX3" fmla="*/ 746915 w 746915"/>
                <a:gd name="connsiteY3" fmla="*/ 1310484 h 1790155"/>
                <a:gd name="connsiteX4" fmla="*/ 479671 w 746915"/>
                <a:gd name="connsiteY4" fmla="*/ 1790155 h 1790155"/>
                <a:gd name="connsiteX0" fmla="*/ 2643 w 278282"/>
                <a:gd name="connsiteY0" fmla="*/ 0 h 1508371"/>
                <a:gd name="connsiteX1" fmla="*/ 11038 w 278282"/>
                <a:gd name="connsiteY1" fmla="*/ 549029 h 1508371"/>
                <a:gd name="connsiteX2" fmla="*/ 278282 w 278282"/>
                <a:gd name="connsiteY2" fmla="*/ 1028700 h 1508371"/>
                <a:gd name="connsiteX3" fmla="*/ 11038 w 278282"/>
                <a:gd name="connsiteY3" fmla="*/ 1508371 h 1508371"/>
                <a:gd name="connsiteX0" fmla="*/ 1 w 267245"/>
                <a:gd name="connsiteY0" fmla="*/ 1 h 959343"/>
                <a:gd name="connsiteX1" fmla="*/ 267245 w 267245"/>
                <a:gd name="connsiteY1" fmla="*/ 479672 h 959343"/>
                <a:gd name="connsiteX2" fmla="*/ 1 w 267245"/>
                <a:gd name="connsiteY2" fmla="*/ 959343 h 95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45" h="959343">
                  <a:moveTo>
                    <a:pt x="1" y="1"/>
                  </a:moveTo>
                  <a:cubicBezTo>
                    <a:pt x="45941" y="171451"/>
                    <a:pt x="267245" y="319782"/>
                    <a:pt x="267245" y="479672"/>
                  </a:cubicBezTo>
                  <a:cubicBezTo>
                    <a:pt x="267245" y="639562"/>
                    <a:pt x="45941" y="787893"/>
                    <a:pt x="1" y="959343"/>
                  </a:cubicBezTo>
                </a:path>
              </a:pathLst>
            </a:custGeom>
            <a:noFill/>
            <a:ln w="9525">
              <a:solidFill>
                <a:srgbClr val="466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09" name="グループ化 208"/>
          <p:cNvGrpSpPr/>
          <p:nvPr/>
        </p:nvGrpSpPr>
        <p:grpSpPr>
          <a:xfrm>
            <a:off x="3789660" y="5473016"/>
            <a:ext cx="1170460" cy="1136616"/>
            <a:chOff x="7987805" y="564961"/>
            <a:chExt cx="1914875" cy="1859505"/>
          </a:xfrm>
        </p:grpSpPr>
        <p:sp>
          <p:nvSpPr>
            <p:cNvPr id="210" name="フリーフォーム 209"/>
            <p:cNvSpPr/>
            <p:nvPr/>
          </p:nvSpPr>
          <p:spPr>
            <a:xfrm>
              <a:off x="8120184" y="647908"/>
              <a:ext cx="1782496" cy="1776558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solidFill>
              <a:srgbClr val="FFA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1" name="フリーフォーム 210"/>
            <p:cNvSpPr/>
            <p:nvPr/>
          </p:nvSpPr>
          <p:spPr>
            <a:xfrm>
              <a:off x="7987805" y="564961"/>
              <a:ext cx="1834345" cy="1828235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noFill/>
            <a:ln w="9525">
              <a:solidFill>
                <a:srgbClr val="466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43" name="テキスト ボックス 242"/>
          <p:cNvSpPr txBox="1"/>
          <p:nvPr/>
        </p:nvSpPr>
        <p:spPr>
          <a:xfrm>
            <a:off x="3939215" y="6841386"/>
            <a:ext cx="41088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>
                <a:ln w="12700">
                  <a:solidFill>
                    <a:srgbClr val="436A8F"/>
                  </a:solidFill>
                </a:ln>
                <a:solidFill>
                  <a:srgbClr val="436A8F"/>
                </a:solidFill>
                <a:latin typeface="IPAゴシック" panose="020B0509000000000000" pitchFamily="49" charset="-128"/>
                <a:ea typeface="IPAゴシック" panose="020B0509000000000000" pitchFamily="49" charset="-128"/>
              </a:rPr>
              <a:t>新卒・わかもの</a:t>
            </a:r>
            <a:r>
              <a:rPr kumimoji="1" lang="ja-JP" altLang="en-US" sz="1500" b="1" dirty="0">
                <a:ln w="12700">
                  <a:solidFill>
                    <a:srgbClr val="436A8F"/>
                  </a:solidFill>
                </a:ln>
                <a:solidFill>
                  <a:srgbClr val="466C90"/>
                </a:solidFill>
                <a:latin typeface="IPAゴシック" panose="020B0509000000000000" pitchFamily="49" charset="-128"/>
                <a:ea typeface="IPAゴシック" panose="020B0509000000000000" pitchFamily="49" charset="-128"/>
              </a:rPr>
              <a:t>コーナー</a:t>
            </a:r>
            <a:r>
              <a:rPr kumimoji="1" lang="ja-JP" altLang="en-US" sz="1500" b="1" dirty="0">
                <a:ln w="12700">
                  <a:solidFill>
                    <a:srgbClr val="436A8F"/>
                  </a:solidFill>
                </a:ln>
                <a:solidFill>
                  <a:srgbClr val="436A8F"/>
                </a:solidFill>
                <a:latin typeface="IPAゴシック" panose="020B0509000000000000" pitchFamily="49" charset="-128"/>
                <a:ea typeface="IPAゴシック" panose="020B0509000000000000" pitchFamily="49" charset="-128"/>
              </a:rPr>
              <a:t>ご利用の方へ</a:t>
            </a:r>
            <a:endParaRPr kumimoji="1" lang="en-US" altLang="ja-JP" sz="1500" b="1" dirty="0">
              <a:ln w="12700">
                <a:solidFill>
                  <a:srgbClr val="436A8F"/>
                </a:solidFill>
              </a:ln>
              <a:solidFill>
                <a:srgbClr val="436A8F"/>
              </a:solidFill>
              <a:latin typeface="IPAゴシック" panose="020B0509000000000000" pitchFamily="49" charset="-128"/>
              <a:ea typeface="IPAゴシック" panose="020B0509000000000000" pitchFamily="49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060118" y="2747396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設　立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427096" y="7356288"/>
            <a:ext cx="3233405" cy="93694"/>
            <a:chOff x="-3244808" y="6213666"/>
            <a:chExt cx="3233405" cy="93694"/>
          </a:xfrm>
        </p:grpSpPr>
        <p:cxnSp>
          <p:nvCxnSpPr>
            <p:cNvPr id="22" name="直線コネクタ 21"/>
            <p:cNvCxnSpPr/>
            <p:nvPr/>
          </p:nvCxnSpPr>
          <p:spPr>
            <a:xfrm flipH="1">
              <a:off x="-3244808" y="6217508"/>
              <a:ext cx="649587" cy="0"/>
            </a:xfrm>
            <a:prstGeom prst="line">
              <a:avLst/>
            </a:prstGeom>
            <a:ln w="22225" cap="rnd">
              <a:solidFill>
                <a:srgbClr val="466C9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flipH="1">
              <a:off x="-2484283" y="6213666"/>
              <a:ext cx="2472880" cy="0"/>
            </a:xfrm>
            <a:prstGeom prst="line">
              <a:avLst/>
            </a:prstGeom>
            <a:ln w="22225" cap="rnd">
              <a:solidFill>
                <a:srgbClr val="466C9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-2592298" y="6216766"/>
              <a:ext cx="47073" cy="82903"/>
            </a:xfrm>
            <a:prstGeom prst="line">
              <a:avLst/>
            </a:prstGeom>
            <a:ln w="22225" cap="rnd">
              <a:solidFill>
                <a:srgbClr val="466C9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H="1">
              <a:off x="-2546438" y="6215274"/>
              <a:ext cx="56359" cy="92086"/>
            </a:xfrm>
            <a:prstGeom prst="line">
              <a:avLst/>
            </a:prstGeom>
            <a:ln w="22225" cap="rnd">
              <a:solidFill>
                <a:srgbClr val="466C9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正方形/長方形 123"/>
          <p:cNvSpPr/>
          <p:nvPr/>
        </p:nvSpPr>
        <p:spPr>
          <a:xfrm>
            <a:off x="4685986" y="9560785"/>
            <a:ext cx="926469" cy="92646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/>
              <a:t>事業所</a:t>
            </a:r>
            <a:endParaRPr kumimoji="1" lang="en-US" altLang="ja-JP" sz="700" dirty="0"/>
          </a:p>
          <a:p>
            <a:pPr algn="ctr"/>
            <a:r>
              <a:rPr kumimoji="1" lang="ja-JP" altLang="en-US" sz="700" dirty="0"/>
              <a:t>ホームページ</a:t>
            </a:r>
            <a:endParaRPr kumimoji="1" lang="en-US" altLang="ja-JP" sz="700" dirty="0"/>
          </a:p>
          <a:p>
            <a:pPr algn="ctr"/>
            <a:r>
              <a:rPr kumimoji="1" lang="en-US" altLang="ja-JP" sz="700" dirty="0"/>
              <a:t>QR</a:t>
            </a:r>
            <a:r>
              <a:rPr kumimoji="1" lang="ja-JP" altLang="en-US" sz="700" dirty="0"/>
              <a:t>コード</a:t>
            </a:r>
            <a:endParaRPr kumimoji="1" lang="en-US" altLang="ja-JP" sz="700" dirty="0"/>
          </a:p>
          <a:p>
            <a:pPr algn="ctr"/>
            <a:r>
              <a:rPr kumimoji="1" lang="ja-JP" altLang="en-US" sz="900" b="1" dirty="0">
                <a:solidFill>
                  <a:srgbClr val="FF0000"/>
                </a:solidFill>
              </a:rPr>
              <a:t>ハローワーク作成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004152" y="2059134"/>
            <a:ext cx="704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 所 在 地</a:t>
            </a: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3993158" y="2415261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j-lt"/>
              </a:rPr>
              <a:t>事業内容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2031325" y="-2531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カラーパターン１</a:t>
            </a:r>
          </a:p>
        </p:txBody>
      </p:sp>
      <p:grpSp>
        <p:nvGrpSpPr>
          <p:cNvPr id="100" name="グループ化 99"/>
          <p:cNvGrpSpPr/>
          <p:nvPr/>
        </p:nvGrpSpPr>
        <p:grpSpPr>
          <a:xfrm>
            <a:off x="324968" y="9687633"/>
            <a:ext cx="2159566" cy="705109"/>
            <a:chOff x="-2125658" y="6960622"/>
            <a:chExt cx="2159566" cy="705109"/>
          </a:xfrm>
        </p:grpSpPr>
        <p:sp>
          <p:nvSpPr>
            <p:cNvPr id="103" name="正方形/長方形 102"/>
            <p:cNvSpPr/>
            <p:nvPr/>
          </p:nvSpPr>
          <p:spPr>
            <a:xfrm>
              <a:off x="-2018040" y="6960622"/>
              <a:ext cx="1927117" cy="705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-2125658" y="7387308"/>
              <a:ext cx="21595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dirty="0"/>
                <a:t>作成日</a:t>
              </a:r>
              <a:r>
                <a:rPr kumimoji="1" lang="ja-JP" altLang="en-US" sz="1100"/>
                <a:t>：令和７年１１月２７日</a:t>
              </a:r>
              <a:endParaRPr kumimoji="1" lang="ja-JP" altLang="en-US" sz="1100" dirty="0"/>
            </a:p>
          </p:txBody>
        </p:sp>
        <p:pic>
          <p:nvPicPr>
            <p:cNvPr id="109" name="Picture 3" descr="ハローワークロゴII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10" t="6188"/>
            <a:stretch/>
          </p:blipFill>
          <p:spPr bwMode="auto">
            <a:xfrm>
              <a:off x="-1897183" y="7046936"/>
              <a:ext cx="1211226" cy="26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テキスト ボックス 109"/>
            <p:cNvSpPr txBox="1"/>
            <p:nvPr/>
          </p:nvSpPr>
          <p:spPr>
            <a:xfrm>
              <a:off x="-829185" y="696697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0AFF0A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宮崎</a:t>
              </a:r>
            </a:p>
          </p:txBody>
        </p:sp>
      </p:grpSp>
      <p:sp>
        <p:nvSpPr>
          <p:cNvPr id="111" name="テキスト ボックス 110"/>
          <p:cNvSpPr txBox="1"/>
          <p:nvPr/>
        </p:nvSpPr>
        <p:spPr>
          <a:xfrm>
            <a:off x="2411305" y="9690774"/>
            <a:ext cx="162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00" dirty="0">
                <a:latin typeface="+mn-ea"/>
              </a:rPr>
              <a:t>※</a:t>
            </a:r>
            <a:r>
              <a:rPr kumimoji="1" lang="ja-JP" altLang="en-US" sz="1000" dirty="0">
                <a:latin typeface="+mn-ea"/>
              </a:rPr>
              <a:t>事業所求人は、有効中のものがない場合は一覧が出ませんので、ご了承ください。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22678" y="143940"/>
            <a:ext cx="1905760" cy="1770178"/>
            <a:chOff x="122677" y="143939"/>
            <a:chExt cx="2111833" cy="1875423"/>
          </a:xfrm>
        </p:grpSpPr>
        <p:grpSp>
          <p:nvGrpSpPr>
            <p:cNvPr id="143" name="グループ化 142"/>
            <p:cNvGrpSpPr/>
            <p:nvPr/>
          </p:nvGrpSpPr>
          <p:grpSpPr>
            <a:xfrm>
              <a:off x="122677" y="143939"/>
              <a:ext cx="1139969" cy="1200737"/>
              <a:chOff x="-2655606" y="2541757"/>
              <a:chExt cx="1422702" cy="1598014"/>
            </a:xfrm>
          </p:grpSpPr>
          <p:sp>
            <p:nvSpPr>
              <p:cNvPr id="151" name="山形 150"/>
              <p:cNvSpPr/>
              <p:nvPr/>
            </p:nvSpPr>
            <p:spPr>
              <a:xfrm rot="14818828">
                <a:off x="-2140934" y="3482121"/>
                <a:ext cx="927099" cy="340859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山形 151"/>
              <p:cNvSpPr/>
              <p:nvPr/>
            </p:nvSpPr>
            <p:spPr>
              <a:xfrm rot="17168498">
                <a:off x="-2720527" y="3505792"/>
                <a:ext cx="927099" cy="340859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3" name="グループ化 152"/>
              <p:cNvGrpSpPr/>
              <p:nvPr/>
            </p:nvGrpSpPr>
            <p:grpSpPr>
              <a:xfrm>
                <a:off x="-2655606" y="2541757"/>
                <a:ext cx="1422702" cy="1230401"/>
                <a:chOff x="5661792" y="147806"/>
                <a:chExt cx="1860828" cy="1609308"/>
              </a:xfrm>
            </p:grpSpPr>
            <p:grpSp>
              <p:nvGrpSpPr>
                <p:cNvPr id="154" name="グループ化 153"/>
                <p:cNvGrpSpPr/>
                <p:nvPr/>
              </p:nvGrpSpPr>
              <p:grpSpPr>
                <a:xfrm>
                  <a:off x="5771290" y="147806"/>
                  <a:ext cx="1609308" cy="1609308"/>
                  <a:chOff x="6652651" y="2745725"/>
                  <a:chExt cx="2340864" cy="2340864"/>
                </a:xfrm>
              </p:grpSpPr>
              <p:sp>
                <p:nvSpPr>
                  <p:cNvPr id="166" name="楕円 165"/>
                  <p:cNvSpPr/>
                  <p:nvPr/>
                </p:nvSpPr>
                <p:spPr>
                  <a:xfrm>
                    <a:off x="6652651" y="2745725"/>
                    <a:ext cx="2340864" cy="234086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 dirty="0"/>
                  </a:p>
                </p:txBody>
              </p:sp>
              <p:sp>
                <p:nvSpPr>
                  <p:cNvPr id="167" name="楕円 166"/>
                  <p:cNvSpPr/>
                  <p:nvPr/>
                </p:nvSpPr>
                <p:spPr>
                  <a:xfrm>
                    <a:off x="6821481" y="2949110"/>
                    <a:ext cx="2003203" cy="2003205"/>
                  </a:xfrm>
                  <a:prstGeom prst="ellipse">
                    <a:avLst/>
                  </a:prstGeom>
                  <a:solidFill>
                    <a:srgbClr val="FFFFE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 dirty="0"/>
                  </a:p>
                </p:txBody>
              </p:sp>
            </p:grpSp>
            <p:sp>
              <p:nvSpPr>
                <p:cNvPr id="164" name="テキスト ボックス 163"/>
                <p:cNvSpPr txBox="1"/>
                <p:nvPr/>
              </p:nvSpPr>
              <p:spPr>
                <a:xfrm>
                  <a:off x="5661792" y="521227"/>
                  <a:ext cx="1860828" cy="770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100" dirty="0" err="1">
                      <a:solidFill>
                        <a:srgbClr val="C00000"/>
                      </a:solidFill>
                      <a:latin typeface="HGP明朝E" panose="02020900000000000000" pitchFamily="18" charset="-128"/>
                      <a:ea typeface="HGP明朝E" panose="02020900000000000000" pitchFamily="18" charset="-128"/>
                    </a:rPr>
                    <a:t>わか</a:t>
                  </a:r>
                  <a:r>
                    <a:rPr kumimoji="1" lang="ja-JP" altLang="en-US" sz="1100" dirty="0">
                      <a:solidFill>
                        <a:srgbClr val="C00000"/>
                      </a:solidFill>
                      <a:latin typeface="HGP明朝E" panose="02020900000000000000" pitchFamily="18" charset="-128"/>
                      <a:ea typeface="HGP明朝E" panose="02020900000000000000" pitchFamily="18" charset="-128"/>
                    </a:rPr>
                    <a:t>もの応援</a:t>
                  </a:r>
                  <a:endParaRPr kumimoji="1" lang="en-US" altLang="ja-JP" sz="1100" dirty="0">
                    <a:solidFill>
                      <a:srgbClr val="C00000"/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endParaRPr>
                </a:p>
                <a:p>
                  <a:pPr algn="ctr"/>
                  <a:r>
                    <a:rPr kumimoji="1" lang="ja-JP" altLang="en-US" sz="1100" dirty="0">
                      <a:solidFill>
                        <a:srgbClr val="C00000"/>
                      </a:solidFill>
                      <a:latin typeface="HGP明朝E" panose="02020900000000000000" pitchFamily="18" charset="-128"/>
                      <a:ea typeface="HGP明朝E" panose="02020900000000000000" pitchFamily="18" charset="-128"/>
                    </a:rPr>
                    <a:t>ハローワーク</a:t>
                  </a:r>
                  <a:endParaRPr kumimoji="1" lang="en-US" altLang="ja-JP" sz="1100" dirty="0">
                    <a:solidFill>
                      <a:srgbClr val="C00000"/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endParaRPr>
                </a:p>
              </p:txBody>
            </p:sp>
          </p:grpSp>
        </p:grpSp>
        <p:grpSp>
          <p:nvGrpSpPr>
            <p:cNvPr id="168" name="グループ化 167"/>
            <p:cNvGrpSpPr/>
            <p:nvPr/>
          </p:nvGrpSpPr>
          <p:grpSpPr>
            <a:xfrm>
              <a:off x="993820" y="156148"/>
              <a:ext cx="1240690" cy="1224583"/>
              <a:chOff x="-2736512" y="2541757"/>
              <a:chExt cx="1582863" cy="1562314"/>
            </a:xfrm>
          </p:grpSpPr>
          <p:sp>
            <p:nvSpPr>
              <p:cNvPr id="169" name="山形 168"/>
              <p:cNvSpPr/>
              <p:nvPr/>
            </p:nvSpPr>
            <p:spPr>
              <a:xfrm rot="14865210">
                <a:off x="-2263390" y="3447917"/>
                <a:ext cx="927099" cy="340859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山形 169"/>
              <p:cNvSpPr/>
              <p:nvPr/>
            </p:nvSpPr>
            <p:spPr>
              <a:xfrm rot="17251611">
                <a:off x="-2655409" y="3470092"/>
                <a:ext cx="927099" cy="340859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グループ化 170"/>
              <p:cNvGrpSpPr/>
              <p:nvPr/>
            </p:nvGrpSpPr>
            <p:grpSpPr>
              <a:xfrm>
                <a:off x="-2736512" y="2541757"/>
                <a:ext cx="1582863" cy="1230401"/>
                <a:chOff x="5555974" y="147806"/>
                <a:chExt cx="2070312" cy="1609308"/>
              </a:xfrm>
            </p:grpSpPr>
            <p:grpSp>
              <p:nvGrpSpPr>
                <p:cNvPr id="172" name="グループ化 171"/>
                <p:cNvGrpSpPr/>
                <p:nvPr/>
              </p:nvGrpSpPr>
              <p:grpSpPr>
                <a:xfrm>
                  <a:off x="5771290" y="147806"/>
                  <a:ext cx="1609308" cy="1609308"/>
                  <a:chOff x="6652651" y="2745725"/>
                  <a:chExt cx="2340864" cy="2340864"/>
                </a:xfrm>
              </p:grpSpPr>
              <p:sp>
                <p:nvSpPr>
                  <p:cNvPr id="175" name="楕円 174"/>
                  <p:cNvSpPr/>
                  <p:nvPr/>
                </p:nvSpPr>
                <p:spPr>
                  <a:xfrm>
                    <a:off x="6652651" y="2745725"/>
                    <a:ext cx="2340864" cy="234086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 dirty="0"/>
                  </a:p>
                </p:txBody>
              </p:sp>
              <p:sp>
                <p:nvSpPr>
                  <p:cNvPr id="176" name="楕円 175"/>
                  <p:cNvSpPr/>
                  <p:nvPr/>
                </p:nvSpPr>
                <p:spPr>
                  <a:xfrm>
                    <a:off x="6821481" y="2881426"/>
                    <a:ext cx="2003203" cy="2003206"/>
                  </a:xfrm>
                  <a:prstGeom prst="ellipse">
                    <a:avLst/>
                  </a:prstGeom>
                  <a:solidFill>
                    <a:srgbClr val="FFFFE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 dirty="0"/>
                  </a:p>
                </p:txBody>
              </p:sp>
            </p:grpSp>
            <p:sp>
              <p:nvSpPr>
                <p:cNvPr id="173" name="テキスト ボックス 172"/>
                <p:cNvSpPr txBox="1"/>
                <p:nvPr/>
              </p:nvSpPr>
              <p:spPr>
                <a:xfrm>
                  <a:off x="5555974" y="467430"/>
                  <a:ext cx="2070312" cy="796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250" dirty="0">
                      <a:solidFill>
                        <a:srgbClr val="C00000"/>
                      </a:solidFill>
                      <a:latin typeface="HGP明朝E" panose="02020900000000000000" pitchFamily="18" charset="-128"/>
                      <a:ea typeface="HGP明朝E" panose="02020900000000000000" pitchFamily="18" charset="-128"/>
                    </a:rPr>
                    <a:t>新卒応援</a:t>
                  </a:r>
                  <a:endParaRPr kumimoji="1" lang="en-US" altLang="ja-JP" sz="1250" dirty="0">
                    <a:solidFill>
                      <a:srgbClr val="C00000"/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endParaRPr>
                </a:p>
                <a:p>
                  <a:pPr algn="ctr"/>
                  <a:r>
                    <a:rPr kumimoji="1" lang="ja-JP" altLang="en-US" sz="1250" dirty="0">
                      <a:solidFill>
                        <a:srgbClr val="C00000"/>
                      </a:solidFill>
                      <a:latin typeface="HGP明朝E" panose="02020900000000000000" pitchFamily="18" charset="-128"/>
                      <a:ea typeface="HGP明朝E" panose="02020900000000000000" pitchFamily="18" charset="-128"/>
                    </a:rPr>
                    <a:t>ハローワーク</a:t>
                  </a:r>
                  <a:endParaRPr kumimoji="1" lang="en-US" altLang="ja-JP" sz="1250" dirty="0">
                    <a:solidFill>
                      <a:srgbClr val="C00000"/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endParaRPr>
                </a:p>
              </p:txBody>
            </p:sp>
          </p:grpSp>
        </p:grpSp>
        <p:grpSp>
          <p:nvGrpSpPr>
            <p:cNvPr id="138" name="グループ化 137"/>
            <p:cNvGrpSpPr/>
            <p:nvPr/>
          </p:nvGrpSpPr>
          <p:grpSpPr>
            <a:xfrm>
              <a:off x="477862" y="719066"/>
              <a:ext cx="1206918" cy="1300296"/>
              <a:chOff x="-2648566" y="2541757"/>
              <a:chExt cx="1398535" cy="1574343"/>
            </a:xfrm>
          </p:grpSpPr>
          <p:sp>
            <p:nvSpPr>
              <p:cNvPr id="139" name="山形 138"/>
              <p:cNvSpPr/>
              <p:nvPr/>
            </p:nvSpPr>
            <p:spPr>
              <a:xfrm rot="14818828">
                <a:off x="-2140934" y="3482121"/>
                <a:ext cx="927099" cy="340859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山形 144"/>
              <p:cNvSpPr/>
              <p:nvPr/>
            </p:nvSpPr>
            <p:spPr>
              <a:xfrm rot="17251611">
                <a:off x="-2655409" y="3470092"/>
                <a:ext cx="927099" cy="340859"/>
              </a:xfrm>
              <a:prstGeom prst="chevr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0" name="グループ化 149"/>
              <p:cNvGrpSpPr/>
              <p:nvPr/>
            </p:nvGrpSpPr>
            <p:grpSpPr>
              <a:xfrm>
                <a:off x="-2648566" y="2541757"/>
                <a:ext cx="1398535" cy="1230401"/>
                <a:chOff x="5671003" y="147806"/>
                <a:chExt cx="1829220" cy="1609308"/>
              </a:xfrm>
            </p:grpSpPr>
            <p:grpSp>
              <p:nvGrpSpPr>
                <p:cNvPr id="156" name="グループ化 155"/>
                <p:cNvGrpSpPr/>
                <p:nvPr/>
              </p:nvGrpSpPr>
              <p:grpSpPr>
                <a:xfrm>
                  <a:off x="5771290" y="147806"/>
                  <a:ext cx="1609308" cy="1609308"/>
                  <a:chOff x="6652651" y="2745725"/>
                  <a:chExt cx="2340864" cy="2340864"/>
                </a:xfrm>
              </p:grpSpPr>
              <p:sp>
                <p:nvSpPr>
                  <p:cNvPr id="159" name="楕円 158"/>
                  <p:cNvSpPr/>
                  <p:nvPr/>
                </p:nvSpPr>
                <p:spPr>
                  <a:xfrm>
                    <a:off x="6652651" y="2745725"/>
                    <a:ext cx="2340864" cy="234086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 dirty="0"/>
                  </a:p>
                </p:txBody>
              </p:sp>
              <p:sp>
                <p:nvSpPr>
                  <p:cNvPr id="160" name="楕円 159"/>
                  <p:cNvSpPr/>
                  <p:nvPr/>
                </p:nvSpPr>
                <p:spPr>
                  <a:xfrm>
                    <a:off x="6821482" y="2914555"/>
                    <a:ext cx="2003204" cy="2003204"/>
                  </a:xfrm>
                  <a:prstGeom prst="ellipse">
                    <a:avLst/>
                  </a:prstGeom>
                  <a:solidFill>
                    <a:srgbClr val="FFFFE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 dirty="0"/>
                  </a:p>
                </p:txBody>
              </p:sp>
            </p:grpSp>
            <p:sp>
              <p:nvSpPr>
                <p:cNvPr id="157" name="テキスト ボックス 156"/>
                <p:cNvSpPr txBox="1"/>
                <p:nvPr/>
              </p:nvSpPr>
              <p:spPr>
                <a:xfrm>
                  <a:off x="5671003" y="376138"/>
                  <a:ext cx="1829220" cy="7554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250" dirty="0" err="1">
                      <a:solidFill>
                        <a:srgbClr val="C00000"/>
                      </a:solidFill>
                      <a:latin typeface="HGP明朝E" panose="02020900000000000000" pitchFamily="18" charset="-128"/>
                      <a:ea typeface="HGP明朝E" panose="02020900000000000000" pitchFamily="18" charset="-128"/>
                    </a:rPr>
                    <a:t>わか</a:t>
                  </a:r>
                  <a:r>
                    <a:rPr kumimoji="1" lang="ja-JP" altLang="en-US" sz="1250" dirty="0">
                      <a:solidFill>
                        <a:srgbClr val="C00000"/>
                      </a:solidFill>
                      <a:latin typeface="HGP明朝E" panose="02020900000000000000" pitchFamily="18" charset="-128"/>
                      <a:ea typeface="HGP明朝E" panose="02020900000000000000" pitchFamily="18" charset="-128"/>
                    </a:rPr>
                    <a:t>もの</a:t>
                  </a:r>
                  <a:endParaRPr kumimoji="1" lang="en-US" altLang="ja-JP" sz="1250" dirty="0">
                    <a:solidFill>
                      <a:srgbClr val="C00000"/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endParaRPr>
                </a:p>
                <a:p>
                  <a:pPr algn="ctr"/>
                  <a:r>
                    <a:rPr kumimoji="1" lang="ja-JP" altLang="en-US" sz="1250" dirty="0">
                      <a:solidFill>
                        <a:srgbClr val="C00000"/>
                      </a:solidFill>
                      <a:latin typeface="HGP明朝E" panose="02020900000000000000" pitchFamily="18" charset="-128"/>
                      <a:ea typeface="HGP明朝E" panose="02020900000000000000" pitchFamily="18" charset="-128"/>
                    </a:rPr>
                    <a:t>支援コーナー</a:t>
                  </a:r>
                  <a:endParaRPr kumimoji="1" lang="en-US" altLang="ja-JP" sz="1250" dirty="0">
                    <a:solidFill>
                      <a:srgbClr val="C00000"/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endParaRPr>
                </a:p>
              </p:txBody>
            </p:sp>
            <p:sp>
              <p:nvSpPr>
                <p:cNvPr id="158" name="テキスト ボックス 157"/>
                <p:cNvSpPr txBox="1"/>
                <p:nvPr/>
              </p:nvSpPr>
              <p:spPr>
                <a:xfrm>
                  <a:off x="5910185" y="1010134"/>
                  <a:ext cx="1180836" cy="4025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400" dirty="0">
                      <a:solidFill>
                        <a:srgbClr val="C00000"/>
                      </a:solidFill>
                      <a:latin typeface="HGP明朝E" panose="02020900000000000000" pitchFamily="18" charset="-128"/>
                      <a:ea typeface="HGP明朝E" panose="02020900000000000000" pitchFamily="18" charset="-128"/>
                    </a:rPr>
                    <a:t>応援企業</a:t>
                  </a:r>
                  <a:endParaRPr kumimoji="1" lang="en-US" altLang="ja-JP" sz="1400" dirty="0">
                    <a:solidFill>
                      <a:srgbClr val="C00000"/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endParaRPr>
                </a:p>
              </p:txBody>
            </p:sp>
          </p:grpSp>
        </p:grpSp>
      </p:grp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748B8E12-F5B1-44B7-8A55-C51E736141D9}"/>
              </a:ext>
            </a:extLst>
          </p:cNvPr>
          <p:cNvSpPr txBox="1"/>
          <p:nvPr/>
        </p:nvSpPr>
        <p:spPr>
          <a:xfrm>
            <a:off x="910195" y="2726412"/>
            <a:ext cx="244748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b="1" dirty="0"/>
              <a:t>すべては、子どもたちの未来のために。</a:t>
            </a:r>
            <a:endParaRPr kumimoji="1" lang="en-US" altLang="ja-JP" sz="1700" b="1" dirty="0"/>
          </a:p>
          <a:p>
            <a:endParaRPr kumimoji="1" lang="en-US" altLang="ja-JP" sz="1700" b="1" dirty="0"/>
          </a:p>
          <a:p>
            <a:r>
              <a:rPr kumimoji="1" lang="ja-JP" altLang="en-US" sz="1700" b="1" dirty="0"/>
              <a:t>学生服を通して</a:t>
            </a:r>
            <a:endParaRPr kumimoji="1" lang="en-US" altLang="ja-JP" sz="1700" b="1" dirty="0"/>
          </a:p>
          <a:p>
            <a:r>
              <a:rPr kumimoji="1" lang="ja-JP" altLang="en-US" sz="1700" b="1" dirty="0"/>
              <a:t>夢・笑顔・感動をお届けするために</a:t>
            </a:r>
            <a:endParaRPr kumimoji="1" lang="en-US" altLang="ja-JP" sz="1700" b="1" dirty="0"/>
          </a:p>
          <a:p>
            <a:r>
              <a:rPr kumimoji="1" lang="ja-JP" altLang="en-US" sz="1700" b="1" dirty="0"/>
              <a:t>制服作りをしています。</a:t>
            </a:r>
            <a:endParaRPr kumimoji="1" lang="en-US" altLang="ja-JP" sz="1700" b="1" dirty="0"/>
          </a:p>
        </p:txBody>
      </p:sp>
      <p:pic>
        <p:nvPicPr>
          <p:cNvPr id="118" name="図 117">
            <a:extLst>
              <a:ext uri="{FF2B5EF4-FFF2-40B4-BE49-F238E27FC236}">
                <a16:creationId xmlns:a16="http://schemas.microsoft.com/office/drawing/2014/main" id="{B448B6AE-15F0-4A8C-9F73-6271476D6A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02" y="3089601"/>
            <a:ext cx="2424531" cy="2030077"/>
          </a:xfrm>
          <a:prstGeom prst="rect">
            <a:avLst/>
          </a:prstGeom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6F006E2F-5297-4869-A8A0-E0756BBF4A0E}"/>
              </a:ext>
            </a:extLst>
          </p:cNvPr>
          <p:cNvSpPr txBox="1"/>
          <p:nvPr/>
        </p:nvSpPr>
        <p:spPr>
          <a:xfrm>
            <a:off x="4815385" y="2066578"/>
            <a:ext cx="2528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宮崎県宮崎市高岡町浦之名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4461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番地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endParaRPr kumimoji="1" lang="ja-JP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DE0591EA-B7C0-459A-81BE-6F69BEA98E0D}"/>
              </a:ext>
            </a:extLst>
          </p:cNvPr>
          <p:cNvSpPr txBox="1"/>
          <p:nvPr/>
        </p:nvSpPr>
        <p:spPr>
          <a:xfrm>
            <a:off x="156761" y="7027214"/>
            <a:ext cx="3905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3B3838"/>
                </a:solidFill>
              </a:rPr>
              <a:t>QR</a:t>
            </a:r>
            <a:r>
              <a:rPr kumimoji="1" lang="ja-JP" altLang="en-US" sz="1400" b="1" dirty="0">
                <a:solidFill>
                  <a:srgbClr val="3B3838"/>
                </a:solidFill>
              </a:rPr>
              <a:t>コードから会社案内動画もご覧ください</a:t>
            </a:r>
          </a:p>
        </p:txBody>
      </p:sp>
      <p:pic>
        <p:nvPicPr>
          <p:cNvPr id="121" name="図 120">
            <a:extLst>
              <a:ext uri="{FF2B5EF4-FFF2-40B4-BE49-F238E27FC236}">
                <a16:creationId xmlns:a16="http://schemas.microsoft.com/office/drawing/2014/main" id="{8FC7178F-E0DC-4D70-A4E0-0B246F005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" y="7469014"/>
            <a:ext cx="3603884" cy="2109736"/>
          </a:xfrm>
          <a:prstGeom prst="rect">
            <a:avLst/>
          </a:prstGeom>
        </p:spPr>
      </p:pic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F25DE80F-6D25-42AF-8B1E-BDB0D7697E6B}"/>
              </a:ext>
            </a:extLst>
          </p:cNvPr>
          <p:cNvSpPr txBox="1"/>
          <p:nvPr/>
        </p:nvSpPr>
        <p:spPr>
          <a:xfrm>
            <a:off x="4050555" y="7417129"/>
            <a:ext cx="3075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ほとんどの方が未経験から始めています。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日々の業務の中で服作りの技術を習得しませんか？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工場見学も随時受け付けております。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お気軽にお問い合わせください。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1EAE4B9-BFC0-4656-9752-67B2366F5D78}"/>
              </a:ext>
            </a:extLst>
          </p:cNvPr>
          <p:cNvSpPr txBox="1"/>
          <p:nvPr/>
        </p:nvSpPr>
        <p:spPr>
          <a:xfrm>
            <a:off x="240701" y="5474200"/>
            <a:ext cx="115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未経験も</a:t>
            </a:r>
            <a:endParaRPr kumimoji="1"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大歓迎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0A35B4F8-7985-4E99-B25C-304E66ED4369}"/>
              </a:ext>
            </a:extLst>
          </p:cNvPr>
          <p:cNvSpPr txBox="1"/>
          <p:nvPr/>
        </p:nvSpPr>
        <p:spPr>
          <a:xfrm>
            <a:off x="1328848" y="5881656"/>
            <a:ext cx="1215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家庭と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仕事の両立を　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応援します！</a:t>
            </a:r>
            <a:endParaRPr kumimoji="1"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B1C1C727-989E-4306-AE7B-FF4F4054BD26}"/>
              </a:ext>
            </a:extLst>
          </p:cNvPr>
          <p:cNvSpPr txBox="1"/>
          <p:nvPr/>
        </p:nvSpPr>
        <p:spPr>
          <a:xfrm>
            <a:off x="2532391" y="5766968"/>
            <a:ext cx="1199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有給休暇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日・半日・時間単位で取得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できます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C05AAC4F-EDD7-4395-8710-FD56A23D1E17}"/>
              </a:ext>
            </a:extLst>
          </p:cNvPr>
          <p:cNvSpPr txBox="1"/>
          <p:nvPr/>
        </p:nvSpPr>
        <p:spPr>
          <a:xfrm>
            <a:off x="3831435" y="5658306"/>
            <a:ext cx="1043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年末年始とお盆に　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長期休暇あり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F4C20E00-0018-4004-A6AE-1EEC45BDD90A}"/>
              </a:ext>
            </a:extLst>
          </p:cNvPr>
          <p:cNvSpPr txBox="1"/>
          <p:nvPr/>
        </p:nvSpPr>
        <p:spPr>
          <a:xfrm>
            <a:off x="5118884" y="5796305"/>
            <a:ext cx="105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残業は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繁忙期のみ</a:t>
            </a:r>
            <a:endParaRPr kumimoji="1"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平均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時間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DE827325-6214-4017-9287-87310CB3E834}"/>
              </a:ext>
            </a:extLst>
          </p:cNvPr>
          <p:cNvSpPr txBox="1"/>
          <p:nvPr/>
        </p:nvSpPr>
        <p:spPr>
          <a:xfrm>
            <a:off x="6215387" y="5589554"/>
            <a:ext cx="101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学校行事や急なお休み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も対応します！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7" name="Picture 2">
            <a:extLst>
              <a:ext uri="{FF2B5EF4-FFF2-40B4-BE49-F238E27FC236}">
                <a16:creationId xmlns:a16="http://schemas.microsoft.com/office/drawing/2014/main" id="{D3F828CB-4814-4AE6-A2C4-366D0FBD6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19" y="586024"/>
            <a:ext cx="1453464" cy="31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BarCodeCtrl1" r:id="rId1" imgW="1200240" imgH="1076400"/>
        </mc:Choice>
        <mc:Fallback>
          <p:control name="BarCodeCtrl1" r:id="rId1" imgW="1200240" imgH="1076400">
            <p:pic>
              <p:nvPicPr>
                <p:cNvPr id="5" name="BarCodeCtrl1">
                  <a:extLst>
                    <a:ext uri="{FF2B5EF4-FFF2-40B4-BE49-F238E27FC236}">
                      <a16:creationId xmlns:a16="http://schemas.microsoft.com/office/drawing/2014/main" id="{CE66B295-DDD0-2810-D403-9630044A7B5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260326" y="9513488"/>
                  <a:ext cx="1200150" cy="1076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arCodeCtrl2" r:id="rId2" imgW="1085760" imgH="1076400"/>
        </mc:Choice>
        <mc:Fallback>
          <p:control name="BarCodeCtrl2" r:id="rId2" imgW="1085760" imgH="1076400">
            <p:pic>
              <p:nvPicPr>
                <p:cNvPr id="6" name="BarCodeCtrl2">
                  <a:extLst>
                    <a:ext uri="{FF2B5EF4-FFF2-40B4-BE49-F238E27FC236}">
                      <a16:creationId xmlns:a16="http://schemas.microsoft.com/office/drawing/2014/main" id="{D9A3D944-59A2-0BD1-AA39-E8EAA949636F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4600715" y="9513488"/>
                  <a:ext cx="1085850" cy="1076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0767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02271ae4-f51f-414e-a670-1af213a2d767">
      <UserInfo>
        <DisplayName/>
        <AccountId xsi:nil="true"/>
        <AccountType/>
      </UserInfo>
    </Owner>
    <lcf76f155ced4ddcb4097134ff3c332f xmlns="02271ae4-f51f-414e-a670-1af213a2d767">
      <Terms xmlns="http://schemas.microsoft.com/office/infopath/2007/PartnerControls"/>
    </lcf76f155ced4ddcb4097134ff3c332f>
    <TaxCatchAll xmlns="2af7db65-e281-4bdf-8fb7-478a6b55ba3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A39A3532358244F9E613F9C6BB9D5F4" ma:contentTypeVersion="14" ma:contentTypeDescription="新しいドキュメントを作成します。" ma:contentTypeScope="" ma:versionID="e4f30ddf93857613b77f38c0108f5569">
  <xsd:schema xmlns:xsd="http://www.w3.org/2001/XMLSchema" xmlns:xs="http://www.w3.org/2001/XMLSchema" xmlns:p="http://schemas.microsoft.com/office/2006/metadata/properties" xmlns:ns2="02271ae4-f51f-414e-a670-1af213a2d767" xmlns:ns3="2af7db65-e281-4bdf-8fb7-478a6b55ba37" targetNamespace="http://schemas.microsoft.com/office/2006/metadata/properties" ma:root="true" ma:fieldsID="dc7735e1d6199954c865b0bcace0628a" ns2:_="" ns3:_="">
    <xsd:import namespace="02271ae4-f51f-414e-a670-1af213a2d767"/>
    <xsd:import namespace="2af7db65-e281-4bdf-8fb7-478a6b55ba37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71ae4-f51f-414e-a670-1af213a2d767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7db65-e281-4bdf-8fb7-478a6b55ba3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b2e5204-29bd-46fa-98a3-deff6afdf640}" ma:internalName="TaxCatchAll" ma:showField="CatchAllData" ma:web="2af7db65-e281-4bdf-8fb7-478a6b55ba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54F1F-59C2-44BA-9E0D-AE74BC320505}">
  <ds:schemaRefs>
    <ds:schemaRef ds:uri="http://schemas.microsoft.com/office/2006/metadata/properties"/>
    <ds:schemaRef ds:uri="http://schemas.microsoft.com/office/infopath/2007/PartnerControls"/>
    <ds:schemaRef ds:uri="02271ae4-f51f-414e-a670-1af213a2d767"/>
    <ds:schemaRef ds:uri="2af7db65-e281-4bdf-8fb7-478a6b55ba37"/>
  </ds:schemaRefs>
</ds:datastoreItem>
</file>

<file path=customXml/itemProps2.xml><?xml version="1.0" encoding="utf-8"?>
<ds:datastoreItem xmlns:ds="http://schemas.openxmlformats.org/officeDocument/2006/customXml" ds:itemID="{BE531975-D886-487A-8835-56E653AA83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C0EB58-8BA3-4C4F-A2E7-49047ECA3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71ae4-f51f-414e-a670-1af213a2d767"/>
    <ds:schemaRef ds:uri="2af7db65-e281-4bdf-8fb7-478a6b55ba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263</Words>
  <PresentationFormat>Custom</PresentationFormat>
  <Paragraphs>63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テーマ</vt:lpstr>
      <vt:lpstr>PowerPoint Presentation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0x0101001A39A3532358244F9E613F9C6BB9D5F4</vt:lpwstr>
  </property>
</Properties>
</file>