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x-wmf" Extension="wmf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office.activeX+xml" PartName="/ppt/activeX/activeX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6"/>
  </p:notesMasterIdLst>
  <p:sldIdLst>
    <p:sldId id="264" r:id="rId5"/>
  </p:sldIdLst>
  <p:sldSz cx="7559675" cy="10691813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D8C1"/>
    <a:srgbClr val="D8EBCD"/>
    <a:srgbClr val="FFE699"/>
    <a:srgbClr val="3B3838"/>
    <a:srgbClr val="DE00DE"/>
    <a:srgbClr val="C0C0C0"/>
    <a:srgbClr val="DBFBBB"/>
    <a:srgbClr val="BDD7EE"/>
    <a:srgbClr val="3333FF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0D4E5E-1EF1-6046-A823-7FE40AFAA157}" v="2" dt="2025-06-17T09:13:06.8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7" d="100"/>
          <a:sy n="67" d="100"/>
        </p:scale>
        <p:origin x="142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11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activeX/activeX1.xml><?xml version="1.0" encoding="utf-8"?>
<ax:ocx xmlns:ax="http://schemas.microsoft.com/office/2006/activeX" xmlns:r="http://schemas.openxmlformats.org/officeDocument/2006/relationships" ax:classid="{D9347033-9612-11D1-9D75-00C04FCC8CDC}" ax:persistence="persistPropertyBag">
  <ax:ocxPr ax:name="_cx" ax:value="2699"/>
  <ax:ocxPr ax:name="_cy" ax:value="2699"/>
  <ax:ocxPr ax:name="Style" ax:value="11"/>
  <ax:ocxPr ax:name="SubStyle" ax:value="0"/>
  <ax:ocxPr ax:name="Validation" ax:value="2"/>
  <ax:ocxPr ax:name="LineWeight" ax:value="3"/>
  <ax:ocxPr ax:name="Direction" ax:value="0"/>
  <ax:ocxPr ax:name="ShowData" ax:value="1"/>
  <ax:ocxPr ax:name="Value" ax:value="https://www.hellowork.mhlw.go.jp/kensaku/GECA110010.do?action=searchNoBtn&amp;jGSHNoJo=4501&amp;jGSHNoChuu=613880&amp;jGSHNoGe=2&amp;initDisp&amp;screenId=GECA110010"/>
  <ax:ocxPr ax:name="ForeColor" ax:value="0"/>
  <ax:ocxPr ax:name="BackColor" ax:value="16777215"/>
</ax:ocx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841" cy="497524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183" y="0"/>
            <a:ext cx="2949841" cy="497524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r">
              <a:defRPr sz="1200"/>
            </a:lvl1pPr>
          </a:lstStyle>
          <a:p>
            <a:fld id="{C11546EC-C4E4-4C8C-B5DC-F346E80CC05F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3013"/>
            <a:ext cx="2370137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0" tIns="45775" rIns="91550" bIns="45775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4" y="4782900"/>
            <a:ext cx="5445126" cy="3913425"/>
          </a:xfrm>
          <a:prstGeom prst="rect">
            <a:avLst/>
          </a:prstGeom>
        </p:spPr>
        <p:txBody>
          <a:bodyPr vert="horz" lIns="91550" tIns="45775" rIns="91550" bIns="4577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1814"/>
            <a:ext cx="2949841" cy="497524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183" y="9441814"/>
            <a:ext cx="2949841" cy="497524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r">
              <a:defRPr sz="1200"/>
            </a:lvl1pPr>
          </a:lstStyle>
          <a:p>
            <a:fld id="{F37F8E73-1421-43EA-8C32-6DACAB672C9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13294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80675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67718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6979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19271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88714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12889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0128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573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32613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96599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94582883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81360-2F6A-46E2-8BD2-D3750E1E3A23}" type="datetimeFigureOut">
              <a:rPr kumimoji="1" lang="ja-JP" altLang="en-US" smtClean="0"/>
              <a:t>2025/10/29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68AD0-6887-49E9-B824-C6C574C72D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87144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activeX/activeX1.xml" Type="http://schemas.openxmlformats.org/officeDocument/2006/relationships/control"/><Relationship Id="rId2" Target="../slideLayouts/slideLayout1.xml" Type="http://schemas.openxmlformats.org/officeDocument/2006/relationships/slideLayout"/><Relationship Id="rId3" Target="../media/image1.png" Type="http://schemas.openxmlformats.org/officeDocument/2006/relationships/image"/><Relationship Id="rId4" Target="../media/image2.png" Type="http://schemas.openxmlformats.org/officeDocument/2006/relationships/image"/><Relationship Id="rId5" Target="../media/image3.jpeg" Type="http://schemas.openxmlformats.org/officeDocument/2006/relationships/image"/><Relationship Id="rId6" Target="../media/image4.jpeg" Type="http://schemas.openxmlformats.org/officeDocument/2006/relationships/image"/><Relationship Id="rId7" Target="../media/image5.png" Type="http://schemas.openxmlformats.org/officeDocument/2006/relationships/image"/><Relationship Id="rId8" Target="../media/image6.w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8D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グループ化 105"/>
          <p:cNvGrpSpPr/>
          <p:nvPr/>
        </p:nvGrpSpPr>
        <p:grpSpPr>
          <a:xfrm>
            <a:off x="2385362" y="5401197"/>
            <a:ext cx="3109302" cy="1005244"/>
            <a:chOff x="2369299" y="5404420"/>
            <a:chExt cx="3109302" cy="1005244"/>
          </a:xfrm>
        </p:grpSpPr>
        <p:grpSp>
          <p:nvGrpSpPr>
            <p:cNvPr id="109" name="グループ化 108"/>
            <p:cNvGrpSpPr/>
            <p:nvPr/>
          </p:nvGrpSpPr>
          <p:grpSpPr>
            <a:xfrm>
              <a:off x="2369299" y="5412664"/>
              <a:ext cx="3098666" cy="997000"/>
              <a:chOff x="2384550" y="6554410"/>
              <a:chExt cx="3098666" cy="997000"/>
            </a:xfrm>
          </p:grpSpPr>
          <p:sp>
            <p:nvSpPr>
              <p:cNvPr id="113" name="テキスト ボックス 112"/>
              <p:cNvSpPr txBox="1"/>
              <p:nvPr/>
            </p:nvSpPr>
            <p:spPr>
              <a:xfrm rot="212207">
                <a:off x="2384550" y="6554410"/>
                <a:ext cx="1589736" cy="997000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>
                    <a:gd name="adj" fmla="val 12735009"/>
                  </a:avLst>
                </a:prstTxWarp>
                <a:spAutoFit/>
              </a:bodyPr>
              <a:lstStyle/>
              <a:p>
                <a:r>
                  <a:rPr kumimoji="1" lang="ja-JP" altLang="en-US" b="1" dirty="0">
                    <a:ln w="50800" cap="rnd">
                      <a:solidFill>
                        <a:srgbClr val="C00000"/>
                      </a:solidFill>
                    </a:ln>
                    <a:solidFill>
                      <a:srgbClr val="C00000"/>
                    </a:solidFill>
                  </a:rPr>
                  <a:t>ウチ</a:t>
                </a:r>
                <a:r>
                  <a:rPr kumimoji="1" lang="ja-JP" altLang="en-US" dirty="0">
                    <a:ln w="50800" cap="rnd">
                      <a:solidFill>
                        <a:srgbClr val="C00000"/>
                      </a:solidFill>
                    </a:ln>
                    <a:solidFill>
                      <a:srgbClr val="C00000"/>
                    </a:solidFill>
                  </a:rPr>
                  <a:t>の</a:t>
                </a:r>
                <a:r>
                  <a:rPr kumimoji="1" lang="ja-JP" altLang="en-US" b="1" dirty="0">
                    <a:ln w="50800" cap="rnd">
                      <a:solidFill>
                        <a:srgbClr val="C00000"/>
                      </a:solidFill>
                    </a:ln>
                    <a:solidFill>
                      <a:srgbClr val="C00000"/>
                    </a:solidFill>
                  </a:rPr>
                  <a:t>会社</a:t>
                </a:r>
                <a:r>
                  <a:rPr kumimoji="1" lang="ja-JP" altLang="en-US" dirty="0">
                    <a:ln w="50800" cap="rnd">
                      <a:solidFill>
                        <a:srgbClr val="C00000"/>
                      </a:solidFill>
                    </a:ln>
                    <a:solidFill>
                      <a:srgbClr val="C00000"/>
                    </a:solidFill>
                  </a:rPr>
                  <a:t>の</a:t>
                </a:r>
              </a:p>
            </p:txBody>
          </p:sp>
          <p:sp>
            <p:nvSpPr>
              <p:cNvPr id="115" name="テキスト ボックス 114"/>
              <p:cNvSpPr txBox="1"/>
              <p:nvPr/>
            </p:nvSpPr>
            <p:spPr>
              <a:xfrm rot="1951857">
                <a:off x="3893480" y="6695111"/>
                <a:ext cx="1589736" cy="797078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/>
                </a:prstTxWarp>
                <a:spAutoFit/>
              </a:bodyPr>
              <a:lstStyle/>
              <a:p>
                <a:r>
                  <a:rPr kumimoji="1" lang="en-US" altLang="ja-JP" b="1" dirty="0">
                    <a:ln w="50800" cap="rnd">
                      <a:solidFill>
                        <a:srgbClr val="C00000"/>
                      </a:solidFill>
                    </a:ln>
                    <a:solidFill>
                      <a:srgbClr val="C00000"/>
                    </a:solidFill>
                  </a:rPr>
                  <a:t>PR</a:t>
                </a:r>
                <a:r>
                  <a:rPr kumimoji="1" lang="ja-JP" altLang="en-US" b="1" dirty="0">
                    <a:ln w="50800" cap="rnd">
                      <a:solidFill>
                        <a:srgbClr val="C00000"/>
                      </a:solidFill>
                    </a:ln>
                    <a:solidFill>
                      <a:srgbClr val="C00000"/>
                    </a:solidFill>
                  </a:rPr>
                  <a:t>ポイント</a:t>
                </a:r>
              </a:p>
            </p:txBody>
          </p:sp>
        </p:grpSp>
        <p:grpSp>
          <p:nvGrpSpPr>
            <p:cNvPr id="110" name="グループ化 109"/>
            <p:cNvGrpSpPr/>
            <p:nvPr/>
          </p:nvGrpSpPr>
          <p:grpSpPr>
            <a:xfrm>
              <a:off x="2377713" y="5404420"/>
              <a:ext cx="3100888" cy="997000"/>
              <a:chOff x="2339914" y="6394265"/>
              <a:chExt cx="3100888" cy="997000"/>
            </a:xfrm>
          </p:grpSpPr>
          <p:sp>
            <p:nvSpPr>
              <p:cNvPr id="111" name="テキスト ボックス 110"/>
              <p:cNvSpPr txBox="1"/>
              <p:nvPr/>
            </p:nvSpPr>
            <p:spPr>
              <a:xfrm rot="212207">
                <a:off x="2339914" y="6394265"/>
                <a:ext cx="1589736" cy="997000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>
                    <a:gd name="adj" fmla="val 12735009"/>
                  </a:avLst>
                </a:prstTxWarp>
                <a:spAutoFit/>
              </a:bodyPr>
              <a:lstStyle/>
              <a:p>
                <a:r>
                  <a:rPr kumimoji="1" lang="ja-JP" altLang="en-US" b="1" dirty="0">
                    <a:ln w="0" cap="rnd">
                      <a:noFill/>
                    </a:ln>
                    <a:solidFill>
                      <a:schemeClr val="bg1"/>
                    </a:solidFill>
                  </a:rPr>
                  <a:t>ウチ</a:t>
                </a:r>
                <a:r>
                  <a:rPr kumimoji="1" lang="ja-JP" altLang="en-US" dirty="0">
                    <a:ln w="0" cap="rnd">
                      <a:noFill/>
                    </a:ln>
                    <a:solidFill>
                      <a:schemeClr val="bg1"/>
                    </a:solidFill>
                  </a:rPr>
                  <a:t>の</a:t>
                </a:r>
                <a:r>
                  <a:rPr kumimoji="1" lang="ja-JP" altLang="en-US" b="1" dirty="0">
                    <a:ln w="0" cap="rnd">
                      <a:noFill/>
                    </a:ln>
                    <a:solidFill>
                      <a:schemeClr val="bg1"/>
                    </a:solidFill>
                  </a:rPr>
                  <a:t>会社</a:t>
                </a:r>
                <a:r>
                  <a:rPr kumimoji="1" lang="ja-JP" altLang="en-US" dirty="0">
                    <a:ln w="0" cap="rnd">
                      <a:noFill/>
                    </a:ln>
                    <a:solidFill>
                      <a:schemeClr val="bg1"/>
                    </a:solidFill>
                  </a:rPr>
                  <a:t>の</a:t>
                </a:r>
              </a:p>
            </p:txBody>
          </p:sp>
          <p:sp>
            <p:nvSpPr>
              <p:cNvPr id="112" name="テキスト ボックス 111"/>
              <p:cNvSpPr txBox="1"/>
              <p:nvPr/>
            </p:nvSpPr>
            <p:spPr>
              <a:xfrm rot="1951857">
                <a:off x="3851066" y="6534029"/>
                <a:ext cx="1589736" cy="797078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/>
                </a:prstTxWarp>
                <a:spAutoFit/>
              </a:bodyPr>
              <a:lstStyle/>
              <a:p>
                <a:r>
                  <a:rPr kumimoji="1" lang="en-US" altLang="ja-JP" b="1" dirty="0">
                    <a:ln w="0" cap="rnd">
                      <a:noFill/>
                    </a:ln>
                    <a:solidFill>
                      <a:schemeClr val="bg1"/>
                    </a:solidFill>
                  </a:rPr>
                  <a:t>PR</a:t>
                </a:r>
                <a:r>
                  <a:rPr kumimoji="1" lang="ja-JP" altLang="en-US" b="1" dirty="0">
                    <a:ln w="0" cap="rnd">
                      <a:noFill/>
                    </a:ln>
                    <a:solidFill>
                      <a:schemeClr val="bg1"/>
                    </a:solidFill>
                  </a:rPr>
                  <a:t>ポイント</a:t>
                </a:r>
              </a:p>
            </p:txBody>
          </p:sp>
        </p:grpSp>
      </p:grpSp>
      <p:sp>
        <p:nvSpPr>
          <p:cNvPr id="118" name="フリーフォーム 117"/>
          <p:cNvSpPr/>
          <p:nvPr/>
        </p:nvSpPr>
        <p:spPr>
          <a:xfrm>
            <a:off x="3994724" y="2399919"/>
            <a:ext cx="845727" cy="295276"/>
          </a:xfrm>
          <a:custGeom>
            <a:avLst/>
            <a:gdLst>
              <a:gd name="connsiteX0" fmla="*/ 0 w 845727"/>
              <a:gd name="connsiteY0" fmla="*/ 0 h 295276"/>
              <a:gd name="connsiteX1" fmla="*/ 637320 w 845727"/>
              <a:gd name="connsiteY1" fmla="*/ 0 h 295276"/>
              <a:gd name="connsiteX2" fmla="*/ 637320 w 845727"/>
              <a:gd name="connsiteY2" fmla="*/ 1 h 295276"/>
              <a:gd name="connsiteX3" fmla="*/ 845727 w 845727"/>
              <a:gd name="connsiteY3" fmla="*/ 1 h 295276"/>
              <a:gd name="connsiteX4" fmla="*/ 698089 w 845727"/>
              <a:gd name="connsiteY4" fmla="*/ 147638 h 295276"/>
              <a:gd name="connsiteX5" fmla="*/ 845727 w 845727"/>
              <a:gd name="connsiteY5" fmla="*/ 295276 h 295276"/>
              <a:gd name="connsiteX6" fmla="*/ 508732 w 845727"/>
              <a:gd name="connsiteY6" fmla="*/ 295276 h 295276"/>
              <a:gd name="connsiteX7" fmla="*/ 508731 w 845727"/>
              <a:gd name="connsiteY7" fmla="*/ 295275 h 295276"/>
              <a:gd name="connsiteX8" fmla="*/ 0 w 845727"/>
              <a:gd name="connsiteY8" fmla="*/ 295275 h 295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45727" h="295276">
                <a:moveTo>
                  <a:pt x="0" y="0"/>
                </a:moveTo>
                <a:lnTo>
                  <a:pt x="637320" y="0"/>
                </a:lnTo>
                <a:lnTo>
                  <a:pt x="637320" y="1"/>
                </a:lnTo>
                <a:lnTo>
                  <a:pt x="845727" y="1"/>
                </a:lnTo>
                <a:lnTo>
                  <a:pt x="698089" y="147638"/>
                </a:lnTo>
                <a:lnTo>
                  <a:pt x="845727" y="295276"/>
                </a:lnTo>
                <a:lnTo>
                  <a:pt x="508732" y="295276"/>
                </a:lnTo>
                <a:lnTo>
                  <a:pt x="508731" y="295275"/>
                </a:lnTo>
                <a:lnTo>
                  <a:pt x="0" y="295275"/>
                </a:lnTo>
                <a:close/>
              </a:path>
            </a:pathLst>
          </a:custGeom>
          <a:solidFill>
            <a:srgbClr val="F9D8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9" name="フリーフォーム 118"/>
          <p:cNvSpPr/>
          <p:nvPr/>
        </p:nvSpPr>
        <p:spPr>
          <a:xfrm>
            <a:off x="3992943" y="2735241"/>
            <a:ext cx="845727" cy="295276"/>
          </a:xfrm>
          <a:custGeom>
            <a:avLst/>
            <a:gdLst>
              <a:gd name="connsiteX0" fmla="*/ 0 w 845727"/>
              <a:gd name="connsiteY0" fmla="*/ 0 h 295276"/>
              <a:gd name="connsiteX1" fmla="*/ 637320 w 845727"/>
              <a:gd name="connsiteY1" fmla="*/ 0 h 295276"/>
              <a:gd name="connsiteX2" fmla="*/ 637320 w 845727"/>
              <a:gd name="connsiteY2" fmla="*/ 1 h 295276"/>
              <a:gd name="connsiteX3" fmla="*/ 845727 w 845727"/>
              <a:gd name="connsiteY3" fmla="*/ 1 h 295276"/>
              <a:gd name="connsiteX4" fmla="*/ 698089 w 845727"/>
              <a:gd name="connsiteY4" fmla="*/ 147638 h 295276"/>
              <a:gd name="connsiteX5" fmla="*/ 845727 w 845727"/>
              <a:gd name="connsiteY5" fmla="*/ 295276 h 295276"/>
              <a:gd name="connsiteX6" fmla="*/ 508732 w 845727"/>
              <a:gd name="connsiteY6" fmla="*/ 295276 h 295276"/>
              <a:gd name="connsiteX7" fmla="*/ 508731 w 845727"/>
              <a:gd name="connsiteY7" fmla="*/ 295275 h 295276"/>
              <a:gd name="connsiteX8" fmla="*/ 0 w 845727"/>
              <a:gd name="connsiteY8" fmla="*/ 295275 h 295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45727" h="295276">
                <a:moveTo>
                  <a:pt x="0" y="0"/>
                </a:moveTo>
                <a:lnTo>
                  <a:pt x="637320" y="0"/>
                </a:lnTo>
                <a:lnTo>
                  <a:pt x="637320" y="1"/>
                </a:lnTo>
                <a:lnTo>
                  <a:pt x="845727" y="1"/>
                </a:lnTo>
                <a:lnTo>
                  <a:pt x="698089" y="147638"/>
                </a:lnTo>
                <a:lnTo>
                  <a:pt x="845727" y="295276"/>
                </a:lnTo>
                <a:lnTo>
                  <a:pt x="508732" y="295276"/>
                </a:lnTo>
                <a:lnTo>
                  <a:pt x="508731" y="295275"/>
                </a:lnTo>
                <a:lnTo>
                  <a:pt x="0" y="295275"/>
                </a:lnTo>
                <a:close/>
              </a:path>
            </a:pathLst>
          </a:custGeom>
          <a:solidFill>
            <a:srgbClr val="F9D8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7" name="フリーフォーム 116"/>
          <p:cNvSpPr/>
          <p:nvPr/>
        </p:nvSpPr>
        <p:spPr>
          <a:xfrm>
            <a:off x="3983771" y="2048113"/>
            <a:ext cx="845727" cy="295276"/>
          </a:xfrm>
          <a:custGeom>
            <a:avLst/>
            <a:gdLst>
              <a:gd name="connsiteX0" fmla="*/ 0 w 845727"/>
              <a:gd name="connsiteY0" fmla="*/ 0 h 295276"/>
              <a:gd name="connsiteX1" fmla="*/ 637320 w 845727"/>
              <a:gd name="connsiteY1" fmla="*/ 0 h 295276"/>
              <a:gd name="connsiteX2" fmla="*/ 637320 w 845727"/>
              <a:gd name="connsiteY2" fmla="*/ 1 h 295276"/>
              <a:gd name="connsiteX3" fmla="*/ 845727 w 845727"/>
              <a:gd name="connsiteY3" fmla="*/ 1 h 295276"/>
              <a:gd name="connsiteX4" fmla="*/ 698089 w 845727"/>
              <a:gd name="connsiteY4" fmla="*/ 147638 h 295276"/>
              <a:gd name="connsiteX5" fmla="*/ 845727 w 845727"/>
              <a:gd name="connsiteY5" fmla="*/ 295276 h 295276"/>
              <a:gd name="connsiteX6" fmla="*/ 508732 w 845727"/>
              <a:gd name="connsiteY6" fmla="*/ 295276 h 295276"/>
              <a:gd name="connsiteX7" fmla="*/ 508731 w 845727"/>
              <a:gd name="connsiteY7" fmla="*/ 295275 h 295276"/>
              <a:gd name="connsiteX8" fmla="*/ 0 w 845727"/>
              <a:gd name="connsiteY8" fmla="*/ 295275 h 295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45727" h="295276">
                <a:moveTo>
                  <a:pt x="0" y="0"/>
                </a:moveTo>
                <a:lnTo>
                  <a:pt x="637320" y="0"/>
                </a:lnTo>
                <a:lnTo>
                  <a:pt x="637320" y="1"/>
                </a:lnTo>
                <a:lnTo>
                  <a:pt x="845727" y="1"/>
                </a:lnTo>
                <a:lnTo>
                  <a:pt x="698089" y="147638"/>
                </a:lnTo>
                <a:lnTo>
                  <a:pt x="845727" y="295276"/>
                </a:lnTo>
                <a:lnTo>
                  <a:pt x="508732" y="295276"/>
                </a:lnTo>
                <a:lnTo>
                  <a:pt x="508731" y="295275"/>
                </a:lnTo>
                <a:lnTo>
                  <a:pt x="0" y="295275"/>
                </a:lnTo>
                <a:close/>
              </a:path>
            </a:pathLst>
          </a:custGeom>
          <a:solidFill>
            <a:srgbClr val="F9D8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正方形/長方形 1"/>
          <p:cNvSpPr/>
          <p:nvPr/>
        </p:nvSpPr>
        <p:spPr>
          <a:xfrm>
            <a:off x="2150716" y="1094249"/>
            <a:ext cx="4602172" cy="268685"/>
          </a:xfrm>
          <a:prstGeom prst="rect">
            <a:avLst/>
          </a:prstGeom>
          <a:solidFill>
            <a:srgbClr val="F9D8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>
            <a:off x="4001406" y="3063231"/>
            <a:ext cx="3263532" cy="20800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事業所写真</a:t>
            </a: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4815385" y="2066578"/>
            <a:ext cx="25283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+mn-ea"/>
              </a:rPr>
              <a:t>宮崎県宮崎市大字郡司分丙９６２７</a:t>
            </a: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4816754" y="2402668"/>
            <a:ext cx="24929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業務用エアコンの設置や撤去作業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926494" y="149971"/>
            <a:ext cx="43140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solidFill>
                  <a:srgbClr val="F9D8C1"/>
                </a:solidFill>
                <a:latin typeface="+mn-ea"/>
              </a:rPr>
              <a:t>求人票だけでは分からない、これが企業の思いです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396969" y="7483863"/>
            <a:ext cx="3263532" cy="20800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事業所写真</a:t>
            </a:r>
          </a:p>
        </p:txBody>
      </p:sp>
      <p:grpSp>
        <p:nvGrpSpPr>
          <p:cNvPr id="10" name="グループ化 9"/>
          <p:cNvGrpSpPr/>
          <p:nvPr/>
        </p:nvGrpSpPr>
        <p:grpSpPr>
          <a:xfrm>
            <a:off x="4040597" y="9522956"/>
            <a:ext cx="589817" cy="919066"/>
            <a:chOff x="-3823737" y="9009254"/>
            <a:chExt cx="589817" cy="931543"/>
          </a:xfrm>
        </p:grpSpPr>
        <p:sp>
          <p:nvSpPr>
            <p:cNvPr id="146" name="フリーフォーム 145"/>
            <p:cNvSpPr/>
            <p:nvPr/>
          </p:nvSpPr>
          <p:spPr>
            <a:xfrm rot="5400000">
              <a:off x="-3973947" y="9200770"/>
              <a:ext cx="931543" cy="548511"/>
            </a:xfrm>
            <a:custGeom>
              <a:avLst/>
              <a:gdLst>
                <a:gd name="connsiteX0" fmla="*/ 0 w 1095955"/>
                <a:gd name="connsiteY0" fmla="*/ 914685 h 914685"/>
                <a:gd name="connsiteX1" fmla="*/ 0 w 1095955"/>
                <a:gd name="connsiteY1" fmla="*/ 146862 h 914685"/>
                <a:gd name="connsiteX2" fmla="*/ 461314 w 1095955"/>
                <a:gd name="connsiteY2" fmla="*/ 146862 h 914685"/>
                <a:gd name="connsiteX3" fmla="*/ 532937 w 1095955"/>
                <a:gd name="connsiteY3" fmla="*/ 0 h 914685"/>
                <a:gd name="connsiteX4" fmla="*/ 604560 w 1095955"/>
                <a:gd name="connsiteY4" fmla="*/ 146862 h 914685"/>
                <a:gd name="connsiteX5" fmla="*/ 1095955 w 1095955"/>
                <a:gd name="connsiteY5" fmla="*/ 146862 h 914685"/>
                <a:gd name="connsiteX6" fmla="*/ 1095955 w 1095955"/>
                <a:gd name="connsiteY6" fmla="*/ 914685 h 914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95955" h="914685">
                  <a:moveTo>
                    <a:pt x="0" y="914685"/>
                  </a:moveTo>
                  <a:lnTo>
                    <a:pt x="0" y="146862"/>
                  </a:lnTo>
                  <a:lnTo>
                    <a:pt x="461314" y="146862"/>
                  </a:lnTo>
                  <a:lnTo>
                    <a:pt x="532937" y="0"/>
                  </a:lnTo>
                  <a:lnTo>
                    <a:pt x="604560" y="146862"/>
                  </a:lnTo>
                  <a:lnTo>
                    <a:pt x="1095955" y="146862"/>
                  </a:lnTo>
                  <a:lnTo>
                    <a:pt x="1095955" y="914685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7" name="テキスト ボックス 146"/>
            <p:cNvSpPr txBox="1"/>
            <p:nvPr/>
          </p:nvSpPr>
          <p:spPr>
            <a:xfrm>
              <a:off x="-3823737" y="9187882"/>
              <a:ext cx="569387" cy="5616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000" dirty="0">
                  <a:solidFill>
                    <a:schemeClr val="bg1"/>
                  </a:solidFill>
                </a:rPr>
                <a:t>当社の</a:t>
              </a:r>
              <a:endParaRPr kumimoji="1" lang="en-US" altLang="ja-JP" sz="1000" dirty="0">
                <a:solidFill>
                  <a:schemeClr val="bg1"/>
                </a:solidFill>
              </a:endParaRPr>
            </a:p>
            <a:p>
              <a:pPr algn="ctr"/>
              <a:r>
                <a:rPr kumimoji="1" lang="en-US" altLang="ja-JP" sz="1050" dirty="0">
                  <a:solidFill>
                    <a:schemeClr val="bg1"/>
                  </a:solidFill>
                </a:rPr>
                <a:t>H</a:t>
              </a:r>
              <a:r>
                <a:rPr kumimoji="1" lang="ja-JP" altLang="en-US" sz="1050" dirty="0">
                  <a:solidFill>
                    <a:schemeClr val="bg1"/>
                  </a:solidFill>
                </a:rPr>
                <a:t> </a:t>
              </a:r>
              <a:r>
                <a:rPr kumimoji="1" lang="en-US" altLang="ja-JP" sz="1050" dirty="0">
                  <a:solidFill>
                    <a:schemeClr val="bg1"/>
                  </a:solidFill>
                </a:rPr>
                <a:t>P</a:t>
              </a:r>
              <a:r>
                <a:rPr kumimoji="1" lang="ja-JP" altLang="en-US" sz="1000" dirty="0">
                  <a:solidFill>
                    <a:schemeClr val="bg1"/>
                  </a:solidFill>
                </a:rPr>
                <a:t>は</a:t>
              </a:r>
              <a:endParaRPr kumimoji="1" lang="en-US" altLang="ja-JP" sz="1000" dirty="0">
                <a:solidFill>
                  <a:schemeClr val="bg1"/>
                </a:solidFill>
              </a:endParaRPr>
            </a:p>
            <a:p>
              <a:pPr algn="ctr"/>
              <a:r>
                <a:rPr kumimoji="1" lang="ja-JP" altLang="en-US" sz="1000" dirty="0">
                  <a:solidFill>
                    <a:schemeClr val="bg1"/>
                  </a:solidFill>
                </a:rPr>
                <a:t>コチラ</a:t>
              </a:r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5678062" y="9522957"/>
            <a:ext cx="589817" cy="919066"/>
            <a:chOff x="-1926960" y="9002886"/>
            <a:chExt cx="589817" cy="937912"/>
          </a:xfrm>
        </p:grpSpPr>
        <p:sp>
          <p:nvSpPr>
            <p:cNvPr id="148" name="フリーフォーム 147"/>
            <p:cNvSpPr/>
            <p:nvPr/>
          </p:nvSpPr>
          <p:spPr>
            <a:xfrm rot="5400000">
              <a:off x="-2080354" y="9197586"/>
              <a:ext cx="937912" cy="548511"/>
            </a:xfrm>
            <a:custGeom>
              <a:avLst/>
              <a:gdLst>
                <a:gd name="connsiteX0" fmla="*/ 0 w 1095955"/>
                <a:gd name="connsiteY0" fmla="*/ 914685 h 914685"/>
                <a:gd name="connsiteX1" fmla="*/ 0 w 1095955"/>
                <a:gd name="connsiteY1" fmla="*/ 146862 h 914685"/>
                <a:gd name="connsiteX2" fmla="*/ 461314 w 1095955"/>
                <a:gd name="connsiteY2" fmla="*/ 146862 h 914685"/>
                <a:gd name="connsiteX3" fmla="*/ 532937 w 1095955"/>
                <a:gd name="connsiteY3" fmla="*/ 0 h 914685"/>
                <a:gd name="connsiteX4" fmla="*/ 604560 w 1095955"/>
                <a:gd name="connsiteY4" fmla="*/ 146862 h 914685"/>
                <a:gd name="connsiteX5" fmla="*/ 1095955 w 1095955"/>
                <a:gd name="connsiteY5" fmla="*/ 146862 h 914685"/>
                <a:gd name="connsiteX6" fmla="*/ 1095955 w 1095955"/>
                <a:gd name="connsiteY6" fmla="*/ 914685 h 914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95955" h="914685">
                  <a:moveTo>
                    <a:pt x="0" y="914685"/>
                  </a:moveTo>
                  <a:lnTo>
                    <a:pt x="0" y="146862"/>
                  </a:lnTo>
                  <a:lnTo>
                    <a:pt x="461314" y="146862"/>
                  </a:lnTo>
                  <a:lnTo>
                    <a:pt x="532937" y="0"/>
                  </a:lnTo>
                  <a:lnTo>
                    <a:pt x="604560" y="146862"/>
                  </a:lnTo>
                  <a:lnTo>
                    <a:pt x="1095955" y="146862"/>
                  </a:lnTo>
                  <a:lnTo>
                    <a:pt x="1095955" y="914685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9" name="テキスト ボックス 148"/>
            <p:cNvSpPr txBox="1"/>
            <p:nvPr/>
          </p:nvSpPr>
          <p:spPr>
            <a:xfrm>
              <a:off x="-1926960" y="9181513"/>
              <a:ext cx="569387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000" dirty="0">
                  <a:solidFill>
                    <a:schemeClr val="bg1"/>
                  </a:solidFill>
                </a:rPr>
                <a:t>当社の</a:t>
              </a:r>
              <a:endParaRPr kumimoji="1" lang="en-US" altLang="ja-JP" sz="1000" dirty="0">
                <a:solidFill>
                  <a:schemeClr val="bg1"/>
                </a:solidFill>
              </a:endParaRPr>
            </a:p>
            <a:p>
              <a:pPr algn="ctr"/>
              <a:r>
                <a:rPr kumimoji="1" lang="ja-JP" altLang="en-US" sz="1000" dirty="0">
                  <a:solidFill>
                    <a:schemeClr val="bg1"/>
                  </a:solidFill>
                </a:rPr>
                <a:t>求人は</a:t>
              </a:r>
              <a:endParaRPr kumimoji="1" lang="en-US" altLang="ja-JP" sz="1000" dirty="0">
                <a:solidFill>
                  <a:schemeClr val="bg1"/>
                </a:solidFill>
              </a:endParaRPr>
            </a:p>
            <a:p>
              <a:pPr algn="ctr"/>
              <a:r>
                <a:rPr kumimoji="1" lang="ja-JP" altLang="en-US" sz="1000" dirty="0">
                  <a:solidFill>
                    <a:schemeClr val="bg1"/>
                  </a:solidFill>
                </a:rPr>
                <a:t>コチラ</a:t>
              </a:r>
            </a:p>
          </p:txBody>
        </p:sp>
      </p:grpSp>
      <p:sp>
        <p:nvSpPr>
          <p:cNvPr id="80" name="正方形/長方形 79"/>
          <p:cNvSpPr/>
          <p:nvPr/>
        </p:nvSpPr>
        <p:spPr>
          <a:xfrm>
            <a:off x="-679094" y="1067103"/>
            <a:ext cx="397042" cy="533864"/>
          </a:xfrm>
          <a:prstGeom prst="rect">
            <a:avLst/>
          </a:prstGeom>
          <a:solidFill>
            <a:srgbClr val="EF8D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1" name="正方形/長方形 80"/>
          <p:cNvSpPr/>
          <p:nvPr/>
        </p:nvSpPr>
        <p:spPr>
          <a:xfrm>
            <a:off x="-682146" y="434740"/>
            <a:ext cx="397042" cy="533864"/>
          </a:xfrm>
          <a:prstGeom prst="rect">
            <a:avLst/>
          </a:prstGeom>
          <a:solidFill>
            <a:srgbClr val="F9D8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4" name="テキスト ボックス 93"/>
          <p:cNvSpPr txBox="1"/>
          <p:nvPr/>
        </p:nvSpPr>
        <p:spPr>
          <a:xfrm>
            <a:off x="4843430" y="2741703"/>
            <a:ext cx="12715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/>
              <a:t>2002</a:t>
            </a:r>
            <a:r>
              <a:rPr kumimoji="1" lang="ja-JP" altLang="en-US" sz="1400" dirty="0"/>
              <a:t>年</a:t>
            </a:r>
            <a:r>
              <a:rPr kumimoji="1" lang="en-US" altLang="ja-JP" sz="1400" dirty="0"/>
              <a:t>6</a:t>
            </a:r>
            <a:r>
              <a:rPr kumimoji="1" lang="ja-JP" altLang="en-US" sz="1400" dirty="0"/>
              <a:t>月</a:t>
            </a:r>
            <a:r>
              <a:rPr kumimoji="1" lang="en-US" altLang="ja-JP" sz="1400" dirty="0"/>
              <a:t>1</a:t>
            </a:r>
            <a:r>
              <a:rPr kumimoji="1" lang="ja-JP" altLang="en-US" sz="1400" dirty="0"/>
              <a:t>日</a:t>
            </a:r>
          </a:p>
        </p:txBody>
      </p:sp>
      <p:grpSp>
        <p:nvGrpSpPr>
          <p:cNvPr id="63" name="グループ化 62"/>
          <p:cNvGrpSpPr/>
          <p:nvPr/>
        </p:nvGrpSpPr>
        <p:grpSpPr>
          <a:xfrm>
            <a:off x="297998" y="419458"/>
            <a:ext cx="6987206" cy="1583899"/>
            <a:chOff x="1533741" y="515858"/>
            <a:chExt cx="5625020" cy="1275111"/>
          </a:xfrm>
        </p:grpSpPr>
        <p:cxnSp>
          <p:nvCxnSpPr>
            <p:cNvPr id="14" name="直線コネクタ 13"/>
            <p:cNvCxnSpPr/>
            <p:nvPr/>
          </p:nvCxnSpPr>
          <p:spPr>
            <a:xfrm>
              <a:off x="1616185" y="604448"/>
              <a:ext cx="0" cy="885668"/>
            </a:xfrm>
            <a:prstGeom prst="line">
              <a:avLst/>
            </a:prstGeom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1620542" y="1489883"/>
              <a:ext cx="5032552" cy="20251"/>
            </a:xfrm>
            <a:prstGeom prst="line">
              <a:avLst/>
            </a:prstGeom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直線コネクタ 94"/>
            <p:cNvCxnSpPr/>
            <p:nvPr/>
          </p:nvCxnSpPr>
          <p:spPr>
            <a:xfrm>
              <a:off x="6935895" y="628650"/>
              <a:ext cx="0" cy="578104"/>
            </a:xfrm>
            <a:prstGeom prst="line">
              <a:avLst/>
            </a:prstGeom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直線コネクタ 95"/>
            <p:cNvCxnSpPr/>
            <p:nvPr/>
          </p:nvCxnSpPr>
          <p:spPr>
            <a:xfrm>
              <a:off x="1613417" y="604419"/>
              <a:ext cx="5322093" cy="21416"/>
            </a:xfrm>
            <a:prstGeom prst="line">
              <a:avLst/>
            </a:prstGeom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直線コネクタ 96"/>
            <p:cNvCxnSpPr/>
            <p:nvPr/>
          </p:nvCxnSpPr>
          <p:spPr>
            <a:xfrm flipH="1">
              <a:off x="6452815" y="1048702"/>
              <a:ext cx="705946" cy="742267"/>
            </a:xfrm>
            <a:prstGeom prst="line">
              <a:avLst/>
            </a:prstGeom>
            <a:ln w="28575">
              <a:solidFill>
                <a:schemeClr val="accent2">
                  <a:lumMod val="20000"/>
                  <a:lumOff val="80000"/>
                </a:schemeClr>
              </a:solidFill>
              <a:headEnd type="oval"/>
              <a:tailEnd type="oval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直線コネクタ 97"/>
            <p:cNvCxnSpPr/>
            <p:nvPr/>
          </p:nvCxnSpPr>
          <p:spPr>
            <a:xfrm>
              <a:off x="7026665" y="525373"/>
              <a:ext cx="0" cy="673668"/>
            </a:xfrm>
            <a:prstGeom prst="line">
              <a:avLst/>
            </a:prstGeom>
            <a:ln w="28575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直線コネクタ 101"/>
            <p:cNvCxnSpPr/>
            <p:nvPr/>
          </p:nvCxnSpPr>
          <p:spPr>
            <a:xfrm>
              <a:off x="1533741" y="515858"/>
              <a:ext cx="5497485" cy="22122"/>
            </a:xfrm>
            <a:prstGeom prst="line">
              <a:avLst/>
            </a:prstGeom>
            <a:ln w="28575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直線コネクタ 103"/>
            <p:cNvCxnSpPr/>
            <p:nvPr/>
          </p:nvCxnSpPr>
          <p:spPr>
            <a:xfrm>
              <a:off x="1564656" y="1595520"/>
              <a:ext cx="5044756" cy="20300"/>
            </a:xfrm>
            <a:prstGeom prst="line">
              <a:avLst/>
            </a:prstGeom>
            <a:ln w="28575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直線コネクタ 107"/>
            <p:cNvCxnSpPr/>
            <p:nvPr/>
          </p:nvCxnSpPr>
          <p:spPr>
            <a:xfrm>
              <a:off x="1564656" y="517729"/>
              <a:ext cx="0" cy="1087573"/>
            </a:xfrm>
            <a:prstGeom prst="line">
              <a:avLst/>
            </a:prstGeom>
            <a:ln w="28575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グループ化 8"/>
          <p:cNvGrpSpPr/>
          <p:nvPr/>
        </p:nvGrpSpPr>
        <p:grpSpPr>
          <a:xfrm>
            <a:off x="200672" y="197152"/>
            <a:ext cx="1230401" cy="1526718"/>
            <a:chOff x="-2571891" y="2541757"/>
            <a:chExt cx="1230401" cy="1526718"/>
          </a:xfrm>
        </p:grpSpPr>
        <p:sp>
          <p:nvSpPr>
            <p:cNvPr id="116" name="山形 115"/>
            <p:cNvSpPr/>
            <p:nvPr/>
          </p:nvSpPr>
          <p:spPr>
            <a:xfrm rot="14818828">
              <a:off x="-2140934" y="3434496"/>
              <a:ext cx="927099" cy="340859"/>
            </a:xfrm>
            <a:prstGeom prst="chevron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山形 4"/>
            <p:cNvSpPr/>
            <p:nvPr/>
          </p:nvSpPr>
          <p:spPr>
            <a:xfrm rot="17251611">
              <a:off x="-2655409" y="3431992"/>
              <a:ext cx="927099" cy="340859"/>
            </a:xfrm>
            <a:prstGeom prst="chevron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グループ化 2"/>
            <p:cNvGrpSpPr/>
            <p:nvPr/>
          </p:nvGrpSpPr>
          <p:grpSpPr>
            <a:xfrm>
              <a:off x="-2571891" y="2541757"/>
              <a:ext cx="1230401" cy="1230401"/>
              <a:chOff x="5771290" y="147806"/>
              <a:chExt cx="1609308" cy="1609308"/>
            </a:xfrm>
          </p:grpSpPr>
          <p:grpSp>
            <p:nvGrpSpPr>
              <p:cNvPr id="88" name="グループ化 87"/>
              <p:cNvGrpSpPr/>
              <p:nvPr/>
            </p:nvGrpSpPr>
            <p:grpSpPr>
              <a:xfrm>
                <a:off x="5771290" y="147806"/>
                <a:ext cx="1609308" cy="1609308"/>
                <a:chOff x="6652651" y="2745725"/>
                <a:chExt cx="2340864" cy="2340864"/>
              </a:xfrm>
            </p:grpSpPr>
            <p:sp>
              <p:nvSpPr>
                <p:cNvPr id="91" name="楕円 90"/>
                <p:cNvSpPr/>
                <p:nvPr/>
              </p:nvSpPr>
              <p:spPr>
                <a:xfrm>
                  <a:off x="6652651" y="2745725"/>
                  <a:ext cx="2340864" cy="2340864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600" dirty="0"/>
                </a:p>
              </p:txBody>
            </p:sp>
            <p:sp>
              <p:nvSpPr>
                <p:cNvPr id="92" name="楕円 91"/>
                <p:cNvSpPr/>
                <p:nvPr/>
              </p:nvSpPr>
              <p:spPr>
                <a:xfrm>
                  <a:off x="6821481" y="2914554"/>
                  <a:ext cx="2003204" cy="2003205"/>
                </a:xfrm>
                <a:prstGeom prst="ellipse">
                  <a:avLst/>
                </a:prstGeom>
                <a:solidFill>
                  <a:srgbClr val="FFFFE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600" dirty="0"/>
                </a:p>
              </p:txBody>
            </p:sp>
          </p:grpSp>
          <p:sp>
            <p:nvSpPr>
              <p:cNvPr id="6" name="テキスト ボックス 5"/>
              <p:cNvSpPr txBox="1"/>
              <p:nvPr/>
            </p:nvSpPr>
            <p:spPr>
              <a:xfrm>
                <a:off x="5974676" y="358896"/>
                <a:ext cx="1233275" cy="6843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400" dirty="0">
                    <a:solidFill>
                      <a:srgbClr val="C00000"/>
                    </a:solidFill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コンタクト</a:t>
                </a:r>
                <a:endParaRPr kumimoji="1" lang="en-US" altLang="ja-JP" sz="1400" dirty="0">
                  <a:solidFill>
                    <a:srgbClr val="C00000"/>
                  </a:solidFill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 algn="ctr"/>
                <a:r>
                  <a:rPr kumimoji="1" lang="ja-JP" altLang="en-US" sz="1400" dirty="0">
                    <a:solidFill>
                      <a:srgbClr val="C00000"/>
                    </a:solidFill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コーナー</a:t>
                </a:r>
                <a:endParaRPr kumimoji="1" lang="en-US" altLang="ja-JP" sz="1400" dirty="0">
                  <a:solidFill>
                    <a:srgbClr val="C00000"/>
                  </a:solidFill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</p:txBody>
          </p:sp>
          <p:sp>
            <p:nvSpPr>
              <p:cNvPr id="7" name="テキスト ボックス 6"/>
              <p:cNvSpPr txBox="1"/>
              <p:nvPr/>
            </p:nvSpPr>
            <p:spPr>
              <a:xfrm>
                <a:off x="5849067" y="902126"/>
                <a:ext cx="1449208" cy="4830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dirty="0">
                    <a:solidFill>
                      <a:srgbClr val="C00000"/>
                    </a:solidFill>
                    <a:latin typeface="HGP明朝E" panose="02020900000000000000" pitchFamily="18" charset="-128"/>
                    <a:ea typeface="HGP明朝E" panose="02020900000000000000" pitchFamily="18" charset="-128"/>
                  </a:rPr>
                  <a:t>応援企業</a:t>
                </a:r>
                <a:endParaRPr kumimoji="1" lang="en-US" altLang="ja-JP" dirty="0">
                  <a:solidFill>
                    <a:srgbClr val="C00000"/>
                  </a:solidFill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</p:txBody>
          </p:sp>
        </p:grpSp>
      </p:grpSp>
      <p:sp>
        <p:nvSpPr>
          <p:cNvPr id="8" name="テキスト ボックス 7"/>
          <p:cNvSpPr txBox="1"/>
          <p:nvPr/>
        </p:nvSpPr>
        <p:spPr>
          <a:xfrm>
            <a:off x="2283915" y="790147"/>
            <a:ext cx="44342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/>
              <a:t>株式会社稲留設備工業</a:t>
            </a:r>
            <a:endParaRPr kumimoji="1" lang="ja-JP" altLang="en-US" sz="3600" b="1" dirty="0"/>
          </a:p>
        </p:txBody>
      </p:sp>
      <p:grpSp>
        <p:nvGrpSpPr>
          <p:cNvPr id="129" name="グループ化 128"/>
          <p:cNvGrpSpPr/>
          <p:nvPr/>
        </p:nvGrpSpPr>
        <p:grpSpPr>
          <a:xfrm>
            <a:off x="522302" y="2084235"/>
            <a:ext cx="3185487" cy="3137608"/>
            <a:chOff x="495305" y="2084666"/>
            <a:chExt cx="3185487" cy="3137608"/>
          </a:xfrm>
          <a:noFill/>
        </p:grpSpPr>
        <p:sp>
          <p:nvSpPr>
            <p:cNvPr id="133" name="テキスト ボックス 132"/>
            <p:cNvSpPr txBox="1"/>
            <p:nvPr/>
          </p:nvSpPr>
          <p:spPr>
            <a:xfrm rot="379835">
              <a:off x="495305" y="2084666"/>
              <a:ext cx="3185487" cy="3137608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none" rtlCol="0">
              <a:prstTxWarp prst="textArchUp">
                <a:avLst>
                  <a:gd name="adj" fmla="val 10790209"/>
                </a:avLst>
              </a:prstTxWarp>
              <a:spAutoFit/>
            </a:bodyPr>
            <a:lstStyle/>
            <a:p>
              <a:r>
                <a:rPr kumimoji="1" lang="ja-JP" altLang="en-US" sz="2400" b="1" dirty="0">
                  <a:ln>
                    <a:solidFill>
                      <a:srgbClr val="F9D8C1"/>
                    </a:solidFill>
                  </a:ln>
                  <a:solidFill>
                    <a:srgbClr val="F9D8C1"/>
                  </a:solidFill>
                  <a:latin typeface="IPAゴシック" panose="020B0509000000000000" pitchFamily="49" charset="-128"/>
                  <a:ea typeface="IPAゴシック" panose="020B0509000000000000" pitchFamily="49" charset="-128"/>
                </a:rPr>
                <a:t>ウチ</a:t>
              </a:r>
              <a:r>
                <a:rPr kumimoji="1" lang="ja-JP" altLang="en-US" dirty="0">
                  <a:ln>
                    <a:solidFill>
                      <a:srgbClr val="F9D8C1"/>
                    </a:solidFill>
                  </a:ln>
                  <a:solidFill>
                    <a:srgbClr val="F9D8C1"/>
                  </a:solidFill>
                  <a:latin typeface="IPAゴシック" panose="020B0509000000000000" pitchFamily="49" charset="-128"/>
                  <a:ea typeface="IPAゴシック" panose="020B0509000000000000" pitchFamily="49" charset="-128"/>
                </a:rPr>
                <a:t>の</a:t>
              </a:r>
              <a:r>
                <a:rPr kumimoji="1" lang="ja-JP" altLang="en-US" sz="2400" b="1" dirty="0">
                  <a:ln>
                    <a:solidFill>
                      <a:srgbClr val="F9D8C1"/>
                    </a:solidFill>
                  </a:ln>
                  <a:solidFill>
                    <a:srgbClr val="F9D8C1"/>
                  </a:solidFill>
                  <a:latin typeface="IPAゴシック" panose="020B0509000000000000" pitchFamily="49" charset="-128"/>
                  <a:ea typeface="IPAゴシック" panose="020B0509000000000000" pitchFamily="49" charset="-128"/>
                </a:rPr>
                <a:t>会社</a:t>
              </a:r>
              <a:r>
                <a:rPr kumimoji="1" lang="ja-JP" altLang="en-US" dirty="0">
                  <a:ln>
                    <a:solidFill>
                      <a:srgbClr val="F9D8C1"/>
                    </a:solidFill>
                  </a:ln>
                  <a:solidFill>
                    <a:srgbClr val="F9D8C1"/>
                  </a:solidFill>
                  <a:latin typeface="IPAゴシック" panose="020B0509000000000000" pitchFamily="49" charset="-128"/>
                  <a:ea typeface="IPAゴシック" panose="020B0509000000000000" pitchFamily="49" charset="-128"/>
                </a:rPr>
                <a:t>って</a:t>
              </a:r>
              <a:r>
                <a:rPr kumimoji="1" lang="ja-JP" altLang="en-US" sz="2000" b="1" dirty="0">
                  <a:ln>
                    <a:solidFill>
                      <a:srgbClr val="F9D8C1"/>
                    </a:solidFill>
                  </a:ln>
                  <a:solidFill>
                    <a:srgbClr val="F9D8C1"/>
                  </a:solidFill>
                  <a:latin typeface="IPAゴシック" panose="020B0509000000000000" pitchFamily="49" charset="-128"/>
                  <a:ea typeface="IPAゴシック" panose="020B0509000000000000" pitchFamily="49" charset="-128"/>
                </a:rPr>
                <a:t>こんなところ</a:t>
              </a:r>
            </a:p>
          </p:txBody>
        </p:sp>
        <p:sp>
          <p:nvSpPr>
            <p:cNvPr id="134" name="楕円 133"/>
            <p:cNvSpPr/>
            <p:nvPr/>
          </p:nvSpPr>
          <p:spPr>
            <a:xfrm>
              <a:off x="622690" y="2239185"/>
              <a:ext cx="2887026" cy="2887026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rgbClr val="F9D8C1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n>
                  <a:solidFill>
                    <a:srgbClr val="44546A"/>
                  </a:solidFill>
                </a:ln>
                <a:solidFill>
                  <a:schemeClr val="tx2"/>
                </a:solidFill>
              </a:endParaRPr>
            </a:p>
          </p:txBody>
        </p:sp>
      </p:grpSp>
      <p:sp>
        <p:nvSpPr>
          <p:cNvPr id="142" name="テキスト ボックス 141"/>
          <p:cNvSpPr txBox="1"/>
          <p:nvPr/>
        </p:nvSpPr>
        <p:spPr>
          <a:xfrm>
            <a:off x="971365" y="2677539"/>
            <a:ext cx="227589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/>
              <a:t>当社は現在日本人作業員２名インドネシア人１名の小規模企業です。病院や施設など大型業務用エアコンの取付や撤去をしています。</a:t>
            </a:r>
            <a:endParaRPr lang="en-US" altLang="ja-JP" sz="1600" dirty="0"/>
          </a:p>
          <a:p>
            <a:r>
              <a:rPr lang="ja-JP" altLang="en-US" sz="1600" dirty="0"/>
              <a:t>個人宅なども請け負います。</a:t>
            </a:r>
            <a:endParaRPr kumimoji="1" lang="ja-JP" altLang="en-US" sz="1600" dirty="0"/>
          </a:p>
        </p:txBody>
      </p:sp>
      <p:sp>
        <p:nvSpPr>
          <p:cNvPr id="144" name="角丸四角形 143"/>
          <p:cNvSpPr/>
          <p:nvPr/>
        </p:nvSpPr>
        <p:spPr>
          <a:xfrm>
            <a:off x="4000559" y="7231312"/>
            <a:ext cx="3207459" cy="2199211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9D8C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noFill/>
            </a:endParaRPr>
          </a:p>
        </p:txBody>
      </p:sp>
      <p:sp>
        <p:nvSpPr>
          <p:cNvPr id="155" name="テキスト ボックス 154"/>
          <p:cNvSpPr txBox="1"/>
          <p:nvPr/>
        </p:nvSpPr>
        <p:spPr>
          <a:xfrm>
            <a:off x="4081903" y="7481153"/>
            <a:ext cx="307513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/>
              <a:t>作業員も少なく小規模ですが仕事は早く丁寧にをモットーに取り組んでいます。手に職をつけたい！将来独立してみたい方など、目標をもって仕事をしてみませんか？</a:t>
            </a:r>
            <a:endParaRPr lang="en-US" altLang="ja-JP" sz="1600" dirty="0"/>
          </a:p>
          <a:p>
            <a:r>
              <a:rPr lang="ja-JP" altLang="en-US" sz="1600" dirty="0"/>
              <a:t>お待ちしています。</a:t>
            </a:r>
          </a:p>
        </p:txBody>
      </p:sp>
      <p:grpSp>
        <p:nvGrpSpPr>
          <p:cNvPr id="183" name="グループ化 182"/>
          <p:cNvGrpSpPr/>
          <p:nvPr/>
        </p:nvGrpSpPr>
        <p:grpSpPr>
          <a:xfrm rot="2962717">
            <a:off x="199716" y="5207597"/>
            <a:ext cx="1190659" cy="1173397"/>
            <a:chOff x="7255759" y="3637724"/>
            <a:chExt cx="2412562" cy="2377592"/>
          </a:xfrm>
          <a:solidFill>
            <a:srgbClr val="FFAFFF"/>
          </a:solidFill>
        </p:grpSpPr>
        <p:sp>
          <p:nvSpPr>
            <p:cNvPr id="184" name="星 12 3"/>
            <p:cNvSpPr/>
            <p:nvPr/>
          </p:nvSpPr>
          <p:spPr>
            <a:xfrm>
              <a:off x="7348340" y="3637724"/>
              <a:ext cx="2319981" cy="2319985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114800" h="4114800">
                  <a:moveTo>
                    <a:pt x="0" y="2057400"/>
                  </a:moveTo>
                  <a:cubicBezTo>
                    <a:pt x="0" y="1897510"/>
                    <a:pt x="221304" y="1749179"/>
                    <a:pt x="267244" y="1577729"/>
                  </a:cubicBezTo>
                  <a:cubicBezTo>
                    <a:pt x="313184" y="1406279"/>
                    <a:pt x="195694" y="1167169"/>
                    <a:pt x="275639" y="1028700"/>
                  </a:cubicBezTo>
                  <a:cubicBezTo>
                    <a:pt x="355584" y="890231"/>
                    <a:pt x="621405" y="872425"/>
                    <a:pt x="746915" y="746915"/>
                  </a:cubicBezTo>
                  <a:cubicBezTo>
                    <a:pt x="872425" y="621405"/>
                    <a:pt x="890231" y="355584"/>
                    <a:pt x="1028700" y="275639"/>
                  </a:cubicBezTo>
                  <a:cubicBezTo>
                    <a:pt x="1167169" y="195694"/>
                    <a:pt x="1406279" y="313184"/>
                    <a:pt x="1577729" y="267244"/>
                  </a:cubicBezTo>
                  <a:cubicBezTo>
                    <a:pt x="1749179" y="221304"/>
                    <a:pt x="1897510" y="0"/>
                    <a:pt x="2057400" y="0"/>
                  </a:cubicBezTo>
                  <a:cubicBezTo>
                    <a:pt x="2217290" y="0"/>
                    <a:pt x="2365621" y="221304"/>
                    <a:pt x="2537071" y="267244"/>
                  </a:cubicBezTo>
                  <a:cubicBezTo>
                    <a:pt x="2708521" y="313184"/>
                    <a:pt x="2947631" y="195694"/>
                    <a:pt x="3086100" y="275639"/>
                  </a:cubicBezTo>
                  <a:cubicBezTo>
                    <a:pt x="3224569" y="355584"/>
                    <a:pt x="3242375" y="621405"/>
                    <a:pt x="3367885" y="746915"/>
                  </a:cubicBezTo>
                  <a:cubicBezTo>
                    <a:pt x="3493395" y="872425"/>
                    <a:pt x="3759216" y="890231"/>
                    <a:pt x="3839161" y="1028700"/>
                  </a:cubicBezTo>
                  <a:cubicBezTo>
                    <a:pt x="3919106" y="1167169"/>
                    <a:pt x="3801616" y="1406279"/>
                    <a:pt x="3847556" y="1577729"/>
                  </a:cubicBezTo>
                  <a:cubicBezTo>
                    <a:pt x="3893496" y="1749179"/>
                    <a:pt x="4114800" y="1897510"/>
                    <a:pt x="4114800" y="2057400"/>
                  </a:cubicBezTo>
                  <a:cubicBezTo>
                    <a:pt x="4114800" y="2217290"/>
                    <a:pt x="3893496" y="2365621"/>
                    <a:pt x="3847556" y="2537071"/>
                  </a:cubicBezTo>
                  <a:cubicBezTo>
                    <a:pt x="3801616" y="2708521"/>
                    <a:pt x="3919106" y="2947631"/>
                    <a:pt x="3839161" y="3086100"/>
                  </a:cubicBezTo>
                  <a:cubicBezTo>
                    <a:pt x="3759216" y="3224569"/>
                    <a:pt x="3493395" y="3242375"/>
                    <a:pt x="3367885" y="3367885"/>
                  </a:cubicBezTo>
                  <a:cubicBezTo>
                    <a:pt x="3242375" y="3493395"/>
                    <a:pt x="3224569" y="3759216"/>
                    <a:pt x="3086100" y="3839161"/>
                  </a:cubicBezTo>
                  <a:cubicBezTo>
                    <a:pt x="2947631" y="3919106"/>
                    <a:pt x="2708521" y="3801616"/>
                    <a:pt x="2537071" y="3847556"/>
                  </a:cubicBezTo>
                  <a:cubicBezTo>
                    <a:pt x="2365621" y="3893496"/>
                    <a:pt x="2217290" y="4114800"/>
                    <a:pt x="2057400" y="4114800"/>
                  </a:cubicBezTo>
                  <a:cubicBezTo>
                    <a:pt x="1897510" y="4114800"/>
                    <a:pt x="1749179" y="3893496"/>
                    <a:pt x="1577729" y="3847556"/>
                  </a:cubicBezTo>
                  <a:cubicBezTo>
                    <a:pt x="1406279" y="3801616"/>
                    <a:pt x="1167169" y="3919106"/>
                    <a:pt x="1028700" y="3839161"/>
                  </a:cubicBezTo>
                  <a:cubicBezTo>
                    <a:pt x="890231" y="3759216"/>
                    <a:pt x="872425" y="3493395"/>
                    <a:pt x="746915" y="3367885"/>
                  </a:cubicBezTo>
                  <a:cubicBezTo>
                    <a:pt x="621405" y="3242375"/>
                    <a:pt x="355584" y="3224569"/>
                    <a:pt x="275639" y="3086100"/>
                  </a:cubicBezTo>
                  <a:cubicBezTo>
                    <a:pt x="195694" y="2947631"/>
                    <a:pt x="313184" y="2708521"/>
                    <a:pt x="267244" y="2537071"/>
                  </a:cubicBezTo>
                  <a:cubicBezTo>
                    <a:pt x="221304" y="2365621"/>
                    <a:pt x="0" y="2217290"/>
                    <a:pt x="0" y="2057400"/>
                  </a:cubicBezTo>
                  <a:close/>
                </a:path>
              </a:pathLst>
            </a:custGeom>
            <a:solidFill>
              <a:srgbClr val="F9D8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5" name="星 12 3"/>
            <p:cNvSpPr/>
            <p:nvPr/>
          </p:nvSpPr>
          <p:spPr>
            <a:xfrm>
              <a:off x="7255759" y="3695330"/>
              <a:ext cx="2319985" cy="2319986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24" fmla="*/ 3530066 w 4114800"/>
                <a:gd name="connsiteY24" fmla="*/ 3530066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114800" h="4114800">
                  <a:moveTo>
                    <a:pt x="3367885" y="3367885"/>
                  </a:moveTo>
                  <a:cubicBezTo>
                    <a:pt x="3242375" y="3493395"/>
                    <a:pt x="3224569" y="3759216"/>
                    <a:pt x="3086100" y="3839161"/>
                  </a:cubicBezTo>
                  <a:cubicBezTo>
                    <a:pt x="2947631" y="3919106"/>
                    <a:pt x="2708521" y="3801616"/>
                    <a:pt x="2537071" y="3847556"/>
                  </a:cubicBezTo>
                  <a:cubicBezTo>
                    <a:pt x="2365621" y="3893496"/>
                    <a:pt x="2217290" y="4114800"/>
                    <a:pt x="2057400" y="4114800"/>
                  </a:cubicBezTo>
                  <a:cubicBezTo>
                    <a:pt x="1897510" y="4114800"/>
                    <a:pt x="1749179" y="3893496"/>
                    <a:pt x="1577729" y="3847556"/>
                  </a:cubicBezTo>
                  <a:cubicBezTo>
                    <a:pt x="1406279" y="3801616"/>
                    <a:pt x="1167169" y="3919106"/>
                    <a:pt x="1028700" y="3839161"/>
                  </a:cubicBezTo>
                  <a:cubicBezTo>
                    <a:pt x="890231" y="3759216"/>
                    <a:pt x="872425" y="3493395"/>
                    <a:pt x="746915" y="3367885"/>
                  </a:cubicBezTo>
                  <a:cubicBezTo>
                    <a:pt x="621405" y="3242375"/>
                    <a:pt x="355584" y="3224569"/>
                    <a:pt x="275639" y="3086100"/>
                  </a:cubicBezTo>
                  <a:cubicBezTo>
                    <a:pt x="195694" y="2947631"/>
                    <a:pt x="313184" y="2708521"/>
                    <a:pt x="267244" y="2537071"/>
                  </a:cubicBezTo>
                  <a:cubicBezTo>
                    <a:pt x="221304" y="2365621"/>
                    <a:pt x="0" y="2217290"/>
                    <a:pt x="0" y="2057400"/>
                  </a:cubicBezTo>
                  <a:cubicBezTo>
                    <a:pt x="0" y="1897510"/>
                    <a:pt x="221304" y="1749179"/>
                    <a:pt x="267244" y="1577729"/>
                  </a:cubicBezTo>
                  <a:cubicBezTo>
                    <a:pt x="313184" y="1406279"/>
                    <a:pt x="195694" y="1167169"/>
                    <a:pt x="275639" y="1028700"/>
                  </a:cubicBezTo>
                  <a:cubicBezTo>
                    <a:pt x="355584" y="890231"/>
                    <a:pt x="621405" y="872425"/>
                    <a:pt x="746915" y="746915"/>
                  </a:cubicBezTo>
                  <a:cubicBezTo>
                    <a:pt x="872425" y="621405"/>
                    <a:pt x="890231" y="355584"/>
                    <a:pt x="1028700" y="275639"/>
                  </a:cubicBezTo>
                  <a:cubicBezTo>
                    <a:pt x="1167169" y="195694"/>
                    <a:pt x="1406279" y="313184"/>
                    <a:pt x="1577729" y="267244"/>
                  </a:cubicBezTo>
                  <a:cubicBezTo>
                    <a:pt x="1749179" y="221304"/>
                    <a:pt x="1897510" y="0"/>
                    <a:pt x="2057400" y="0"/>
                  </a:cubicBezTo>
                  <a:cubicBezTo>
                    <a:pt x="2217290" y="0"/>
                    <a:pt x="2365621" y="221304"/>
                    <a:pt x="2537071" y="267244"/>
                  </a:cubicBezTo>
                  <a:cubicBezTo>
                    <a:pt x="2708521" y="313184"/>
                    <a:pt x="2947631" y="195694"/>
                    <a:pt x="3086100" y="275639"/>
                  </a:cubicBezTo>
                  <a:cubicBezTo>
                    <a:pt x="3224569" y="355584"/>
                    <a:pt x="3242375" y="621405"/>
                    <a:pt x="3367885" y="746915"/>
                  </a:cubicBezTo>
                  <a:cubicBezTo>
                    <a:pt x="3493395" y="872425"/>
                    <a:pt x="3759216" y="890231"/>
                    <a:pt x="3839161" y="1028700"/>
                  </a:cubicBezTo>
                  <a:cubicBezTo>
                    <a:pt x="3919106" y="1167169"/>
                    <a:pt x="3801616" y="1406279"/>
                    <a:pt x="3847556" y="1577729"/>
                  </a:cubicBezTo>
                  <a:cubicBezTo>
                    <a:pt x="3893496" y="1749179"/>
                    <a:pt x="4114800" y="1897510"/>
                    <a:pt x="4114800" y="2057400"/>
                  </a:cubicBezTo>
                  <a:cubicBezTo>
                    <a:pt x="4114800" y="2217290"/>
                    <a:pt x="3893496" y="2365621"/>
                    <a:pt x="3847556" y="2537071"/>
                  </a:cubicBezTo>
                </a:path>
              </a:pathLst>
            </a:custGeom>
            <a:noFill/>
            <a:ln w="9525">
              <a:solidFill>
                <a:srgbClr val="F9D8C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6" name="星 12 3"/>
            <p:cNvSpPr/>
            <p:nvPr/>
          </p:nvSpPr>
          <p:spPr>
            <a:xfrm rot="1821950">
              <a:off x="9352834" y="5084010"/>
              <a:ext cx="192826" cy="471887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24" fmla="*/ 3530066 w 4114800"/>
                <a:gd name="connsiteY24" fmla="*/ 3530066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0" fmla="*/ 3086100 w 4114800"/>
                <a:gd name="connsiteY0" fmla="*/ 3839161 h 4114800"/>
                <a:gd name="connsiteX1" fmla="*/ 2537071 w 4114800"/>
                <a:gd name="connsiteY1" fmla="*/ 3847556 h 4114800"/>
                <a:gd name="connsiteX2" fmla="*/ 2057400 w 4114800"/>
                <a:gd name="connsiteY2" fmla="*/ 4114800 h 4114800"/>
                <a:gd name="connsiteX3" fmla="*/ 1577729 w 4114800"/>
                <a:gd name="connsiteY3" fmla="*/ 3847556 h 4114800"/>
                <a:gd name="connsiteX4" fmla="*/ 1028700 w 4114800"/>
                <a:gd name="connsiteY4" fmla="*/ 3839161 h 4114800"/>
                <a:gd name="connsiteX5" fmla="*/ 746915 w 4114800"/>
                <a:gd name="connsiteY5" fmla="*/ 3367885 h 4114800"/>
                <a:gd name="connsiteX6" fmla="*/ 275639 w 4114800"/>
                <a:gd name="connsiteY6" fmla="*/ 3086100 h 4114800"/>
                <a:gd name="connsiteX7" fmla="*/ 267244 w 4114800"/>
                <a:gd name="connsiteY7" fmla="*/ 2537071 h 4114800"/>
                <a:gd name="connsiteX8" fmla="*/ 0 w 4114800"/>
                <a:gd name="connsiteY8" fmla="*/ 2057400 h 4114800"/>
                <a:gd name="connsiteX9" fmla="*/ 267244 w 4114800"/>
                <a:gd name="connsiteY9" fmla="*/ 1577729 h 4114800"/>
                <a:gd name="connsiteX10" fmla="*/ 275639 w 4114800"/>
                <a:gd name="connsiteY10" fmla="*/ 1028700 h 4114800"/>
                <a:gd name="connsiteX11" fmla="*/ 746915 w 4114800"/>
                <a:gd name="connsiteY11" fmla="*/ 746915 h 4114800"/>
                <a:gd name="connsiteX12" fmla="*/ 1028700 w 4114800"/>
                <a:gd name="connsiteY12" fmla="*/ 275639 h 4114800"/>
                <a:gd name="connsiteX13" fmla="*/ 1577729 w 4114800"/>
                <a:gd name="connsiteY13" fmla="*/ 267244 h 4114800"/>
                <a:gd name="connsiteX14" fmla="*/ 2057400 w 4114800"/>
                <a:gd name="connsiteY14" fmla="*/ 0 h 4114800"/>
                <a:gd name="connsiteX15" fmla="*/ 2537071 w 4114800"/>
                <a:gd name="connsiteY15" fmla="*/ 267244 h 4114800"/>
                <a:gd name="connsiteX16" fmla="*/ 3086100 w 4114800"/>
                <a:gd name="connsiteY16" fmla="*/ 275639 h 4114800"/>
                <a:gd name="connsiteX17" fmla="*/ 3367885 w 4114800"/>
                <a:gd name="connsiteY17" fmla="*/ 746915 h 4114800"/>
                <a:gd name="connsiteX18" fmla="*/ 3839161 w 4114800"/>
                <a:gd name="connsiteY18" fmla="*/ 1028700 h 4114800"/>
                <a:gd name="connsiteX19" fmla="*/ 3847556 w 4114800"/>
                <a:gd name="connsiteY19" fmla="*/ 1577729 h 4114800"/>
                <a:gd name="connsiteX20" fmla="*/ 4114800 w 4114800"/>
                <a:gd name="connsiteY20" fmla="*/ 2057400 h 4114800"/>
                <a:gd name="connsiteX21" fmla="*/ 3847556 w 4114800"/>
                <a:gd name="connsiteY21" fmla="*/ 2537071 h 4114800"/>
                <a:gd name="connsiteX0" fmla="*/ 2537071 w 4114800"/>
                <a:gd name="connsiteY0" fmla="*/ 3847556 h 4114800"/>
                <a:gd name="connsiteX1" fmla="*/ 2057400 w 4114800"/>
                <a:gd name="connsiteY1" fmla="*/ 4114800 h 4114800"/>
                <a:gd name="connsiteX2" fmla="*/ 1577729 w 4114800"/>
                <a:gd name="connsiteY2" fmla="*/ 3847556 h 4114800"/>
                <a:gd name="connsiteX3" fmla="*/ 1028700 w 4114800"/>
                <a:gd name="connsiteY3" fmla="*/ 3839161 h 4114800"/>
                <a:gd name="connsiteX4" fmla="*/ 746915 w 4114800"/>
                <a:gd name="connsiteY4" fmla="*/ 3367885 h 4114800"/>
                <a:gd name="connsiteX5" fmla="*/ 275639 w 4114800"/>
                <a:gd name="connsiteY5" fmla="*/ 3086100 h 4114800"/>
                <a:gd name="connsiteX6" fmla="*/ 267244 w 4114800"/>
                <a:gd name="connsiteY6" fmla="*/ 2537071 h 4114800"/>
                <a:gd name="connsiteX7" fmla="*/ 0 w 4114800"/>
                <a:gd name="connsiteY7" fmla="*/ 2057400 h 4114800"/>
                <a:gd name="connsiteX8" fmla="*/ 267244 w 4114800"/>
                <a:gd name="connsiteY8" fmla="*/ 1577729 h 4114800"/>
                <a:gd name="connsiteX9" fmla="*/ 275639 w 4114800"/>
                <a:gd name="connsiteY9" fmla="*/ 1028700 h 4114800"/>
                <a:gd name="connsiteX10" fmla="*/ 746915 w 4114800"/>
                <a:gd name="connsiteY10" fmla="*/ 746915 h 4114800"/>
                <a:gd name="connsiteX11" fmla="*/ 1028700 w 4114800"/>
                <a:gd name="connsiteY11" fmla="*/ 275639 h 4114800"/>
                <a:gd name="connsiteX12" fmla="*/ 1577729 w 4114800"/>
                <a:gd name="connsiteY12" fmla="*/ 267244 h 4114800"/>
                <a:gd name="connsiteX13" fmla="*/ 2057400 w 4114800"/>
                <a:gd name="connsiteY13" fmla="*/ 0 h 4114800"/>
                <a:gd name="connsiteX14" fmla="*/ 2537071 w 4114800"/>
                <a:gd name="connsiteY14" fmla="*/ 267244 h 4114800"/>
                <a:gd name="connsiteX15" fmla="*/ 3086100 w 4114800"/>
                <a:gd name="connsiteY15" fmla="*/ 275639 h 4114800"/>
                <a:gd name="connsiteX16" fmla="*/ 3367885 w 4114800"/>
                <a:gd name="connsiteY16" fmla="*/ 746915 h 4114800"/>
                <a:gd name="connsiteX17" fmla="*/ 3839161 w 4114800"/>
                <a:gd name="connsiteY17" fmla="*/ 1028700 h 4114800"/>
                <a:gd name="connsiteX18" fmla="*/ 3847556 w 4114800"/>
                <a:gd name="connsiteY18" fmla="*/ 1577729 h 4114800"/>
                <a:gd name="connsiteX19" fmla="*/ 4114800 w 4114800"/>
                <a:gd name="connsiteY19" fmla="*/ 2057400 h 4114800"/>
                <a:gd name="connsiteX20" fmla="*/ 3847556 w 4114800"/>
                <a:gd name="connsiteY20" fmla="*/ 2537071 h 4114800"/>
                <a:gd name="connsiteX0" fmla="*/ 2057400 w 4114800"/>
                <a:gd name="connsiteY0" fmla="*/ 4114800 h 4114800"/>
                <a:gd name="connsiteX1" fmla="*/ 1577729 w 4114800"/>
                <a:gd name="connsiteY1" fmla="*/ 3847556 h 4114800"/>
                <a:gd name="connsiteX2" fmla="*/ 1028700 w 4114800"/>
                <a:gd name="connsiteY2" fmla="*/ 3839161 h 4114800"/>
                <a:gd name="connsiteX3" fmla="*/ 746915 w 4114800"/>
                <a:gd name="connsiteY3" fmla="*/ 3367885 h 4114800"/>
                <a:gd name="connsiteX4" fmla="*/ 275639 w 4114800"/>
                <a:gd name="connsiteY4" fmla="*/ 3086100 h 4114800"/>
                <a:gd name="connsiteX5" fmla="*/ 267244 w 4114800"/>
                <a:gd name="connsiteY5" fmla="*/ 2537071 h 4114800"/>
                <a:gd name="connsiteX6" fmla="*/ 0 w 4114800"/>
                <a:gd name="connsiteY6" fmla="*/ 2057400 h 4114800"/>
                <a:gd name="connsiteX7" fmla="*/ 267244 w 4114800"/>
                <a:gd name="connsiteY7" fmla="*/ 1577729 h 4114800"/>
                <a:gd name="connsiteX8" fmla="*/ 275639 w 4114800"/>
                <a:gd name="connsiteY8" fmla="*/ 1028700 h 4114800"/>
                <a:gd name="connsiteX9" fmla="*/ 746915 w 4114800"/>
                <a:gd name="connsiteY9" fmla="*/ 746915 h 4114800"/>
                <a:gd name="connsiteX10" fmla="*/ 1028700 w 4114800"/>
                <a:gd name="connsiteY10" fmla="*/ 275639 h 4114800"/>
                <a:gd name="connsiteX11" fmla="*/ 1577729 w 4114800"/>
                <a:gd name="connsiteY11" fmla="*/ 267244 h 4114800"/>
                <a:gd name="connsiteX12" fmla="*/ 2057400 w 4114800"/>
                <a:gd name="connsiteY12" fmla="*/ 0 h 4114800"/>
                <a:gd name="connsiteX13" fmla="*/ 2537071 w 4114800"/>
                <a:gd name="connsiteY13" fmla="*/ 267244 h 4114800"/>
                <a:gd name="connsiteX14" fmla="*/ 3086100 w 4114800"/>
                <a:gd name="connsiteY14" fmla="*/ 275639 h 4114800"/>
                <a:gd name="connsiteX15" fmla="*/ 3367885 w 4114800"/>
                <a:gd name="connsiteY15" fmla="*/ 746915 h 4114800"/>
                <a:gd name="connsiteX16" fmla="*/ 3839161 w 4114800"/>
                <a:gd name="connsiteY16" fmla="*/ 1028700 h 4114800"/>
                <a:gd name="connsiteX17" fmla="*/ 3847556 w 4114800"/>
                <a:gd name="connsiteY17" fmla="*/ 1577729 h 4114800"/>
                <a:gd name="connsiteX18" fmla="*/ 4114800 w 4114800"/>
                <a:gd name="connsiteY18" fmla="*/ 2057400 h 4114800"/>
                <a:gd name="connsiteX19" fmla="*/ 3847556 w 4114800"/>
                <a:gd name="connsiteY19" fmla="*/ 2537071 h 4114800"/>
                <a:gd name="connsiteX0" fmla="*/ 1577729 w 4114800"/>
                <a:gd name="connsiteY0" fmla="*/ 3847556 h 3867841"/>
                <a:gd name="connsiteX1" fmla="*/ 1028700 w 4114800"/>
                <a:gd name="connsiteY1" fmla="*/ 3839161 h 3867841"/>
                <a:gd name="connsiteX2" fmla="*/ 746915 w 4114800"/>
                <a:gd name="connsiteY2" fmla="*/ 3367885 h 3867841"/>
                <a:gd name="connsiteX3" fmla="*/ 275639 w 4114800"/>
                <a:gd name="connsiteY3" fmla="*/ 3086100 h 3867841"/>
                <a:gd name="connsiteX4" fmla="*/ 267244 w 4114800"/>
                <a:gd name="connsiteY4" fmla="*/ 2537071 h 3867841"/>
                <a:gd name="connsiteX5" fmla="*/ 0 w 4114800"/>
                <a:gd name="connsiteY5" fmla="*/ 2057400 h 3867841"/>
                <a:gd name="connsiteX6" fmla="*/ 267244 w 4114800"/>
                <a:gd name="connsiteY6" fmla="*/ 1577729 h 3867841"/>
                <a:gd name="connsiteX7" fmla="*/ 275639 w 4114800"/>
                <a:gd name="connsiteY7" fmla="*/ 1028700 h 3867841"/>
                <a:gd name="connsiteX8" fmla="*/ 746915 w 4114800"/>
                <a:gd name="connsiteY8" fmla="*/ 746915 h 3867841"/>
                <a:gd name="connsiteX9" fmla="*/ 1028700 w 4114800"/>
                <a:gd name="connsiteY9" fmla="*/ 275639 h 3867841"/>
                <a:gd name="connsiteX10" fmla="*/ 1577729 w 4114800"/>
                <a:gd name="connsiteY10" fmla="*/ 267244 h 3867841"/>
                <a:gd name="connsiteX11" fmla="*/ 2057400 w 4114800"/>
                <a:gd name="connsiteY11" fmla="*/ 0 h 3867841"/>
                <a:gd name="connsiteX12" fmla="*/ 2537071 w 4114800"/>
                <a:gd name="connsiteY12" fmla="*/ 267244 h 3867841"/>
                <a:gd name="connsiteX13" fmla="*/ 3086100 w 4114800"/>
                <a:gd name="connsiteY13" fmla="*/ 275639 h 3867841"/>
                <a:gd name="connsiteX14" fmla="*/ 3367885 w 4114800"/>
                <a:gd name="connsiteY14" fmla="*/ 746915 h 3867841"/>
                <a:gd name="connsiteX15" fmla="*/ 3839161 w 4114800"/>
                <a:gd name="connsiteY15" fmla="*/ 1028700 h 3867841"/>
                <a:gd name="connsiteX16" fmla="*/ 3847556 w 4114800"/>
                <a:gd name="connsiteY16" fmla="*/ 1577729 h 3867841"/>
                <a:gd name="connsiteX17" fmla="*/ 4114800 w 4114800"/>
                <a:gd name="connsiteY17" fmla="*/ 2057400 h 3867841"/>
                <a:gd name="connsiteX18" fmla="*/ 3847556 w 4114800"/>
                <a:gd name="connsiteY18" fmla="*/ 2537071 h 3867841"/>
                <a:gd name="connsiteX0" fmla="*/ 1028700 w 4114800"/>
                <a:gd name="connsiteY0" fmla="*/ 3839161 h 3839161"/>
                <a:gd name="connsiteX1" fmla="*/ 746915 w 4114800"/>
                <a:gd name="connsiteY1" fmla="*/ 3367885 h 3839161"/>
                <a:gd name="connsiteX2" fmla="*/ 275639 w 4114800"/>
                <a:gd name="connsiteY2" fmla="*/ 3086100 h 3839161"/>
                <a:gd name="connsiteX3" fmla="*/ 267244 w 4114800"/>
                <a:gd name="connsiteY3" fmla="*/ 2537071 h 3839161"/>
                <a:gd name="connsiteX4" fmla="*/ 0 w 4114800"/>
                <a:gd name="connsiteY4" fmla="*/ 2057400 h 3839161"/>
                <a:gd name="connsiteX5" fmla="*/ 267244 w 4114800"/>
                <a:gd name="connsiteY5" fmla="*/ 1577729 h 3839161"/>
                <a:gd name="connsiteX6" fmla="*/ 275639 w 4114800"/>
                <a:gd name="connsiteY6" fmla="*/ 1028700 h 3839161"/>
                <a:gd name="connsiteX7" fmla="*/ 746915 w 4114800"/>
                <a:gd name="connsiteY7" fmla="*/ 746915 h 3839161"/>
                <a:gd name="connsiteX8" fmla="*/ 1028700 w 4114800"/>
                <a:gd name="connsiteY8" fmla="*/ 275639 h 3839161"/>
                <a:gd name="connsiteX9" fmla="*/ 1577729 w 4114800"/>
                <a:gd name="connsiteY9" fmla="*/ 267244 h 3839161"/>
                <a:gd name="connsiteX10" fmla="*/ 2057400 w 4114800"/>
                <a:gd name="connsiteY10" fmla="*/ 0 h 3839161"/>
                <a:gd name="connsiteX11" fmla="*/ 2537071 w 4114800"/>
                <a:gd name="connsiteY11" fmla="*/ 267244 h 3839161"/>
                <a:gd name="connsiteX12" fmla="*/ 3086100 w 4114800"/>
                <a:gd name="connsiteY12" fmla="*/ 275639 h 3839161"/>
                <a:gd name="connsiteX13" fmla="*/ 3367885 w 4114800"/>
                <a:gd name="connsiteY13" fmla="*/ 746915 h 3839161"/>
                <a:gd name="connsiteX14" fmla="*/ 3839161 w 4114800"/>
                <a:gd name="connsiteY14" fmla="*/ 1028700 h 3839161"/>
                <a:gd name="connsiteX15" fmla="*/ 3847556 w 4114800"/>
                <a:gd name="connsiteY15" fmla="*/ 1577729 h 3839161"/>
                <a:gd name="connsiteX16" fmla="*/ 4114800 w 4114800"/>
                <a:gd name="connsiteY16" fmla="*/ 2057400 h 3839161"/>
                <a:gd name="connsiteX17" fmla="*/ 3847556 w 4114800"/>
                <a:gd name="connsiteY17" fmla="*/ 2537071 h 3839161"/>
                <a:gd name="connsiteX0" fmla="*/ 746915 w 4114800"/>
                <a:gd name="connsiteY0" fmla="*/ 3367885 h 3367885"/>
                <a:gd name="connsiteX1" fmla="*/ 275639 w 4114800"/>
                <a:gd name="connsiteY1" fmla="*/ 3086100 h 3367885"/>
                <a:gd name="connsiteX2" fmla="*/ 267244 w 4114800"/>
                <a:gd name="connsiteY2" fmla="*/ 2537071 h 3367885"/>
                <a:gd name="connsiteX3" fmla="*/ 0 w 4114800"/>
                <a:gd name="connsiteY3" fmla="*/ 2057400 h 3367885"/>
                <a:gd name="connsiteX4" fmla="*/ 267244 w 4114800"/>
                <a:gd name="connsiteY4" fmla="*/ 1577729 h 3367885"/>
                <a:gd name="connsiteX5" fmla="*/ 275639 w 4114800"/>
                <a:gd name="connsiteY5" fmla="*/ 1028700 h 3367885"/>
                <a:gd name="connsiteX6" fmla="*/ 746915 w 4114800"/>
                <a:gd name="connsiteY6" fmla="*/ 746915 h 3367885"/>
                <a:gd name="connsiteX7" fmla="*/ 1028700 w 4114800"/>
                <a:gd name="connsiteY7" fmla="*/ 275639 h 3367885"/>
                <a:gd name="connsiteX8" fmla="*/ 1577729 w 4114800"/>
                <a:gd name="connsiteY8" fmla="*/ 267244 h 3367885"/>
                <a:gd name="connsiteX9" fmla="*/ 2057400 w 4114800"/>
                <a:gd name="connsiteY9" fmla="*/ 0 h 3367885"/>
                <a:gd name="connsiteX10" fmla="*/ 2537071 w 4114800"/>
                <a:gd name="connsiteY10" fmla="*/ 267244 h 3367885"/>
                <a:gd name="connsiteX11" fmla="*/ 3086100 w 4114800"/>
                <a:gd name="connsiteY11" fmla="*/ 275639 h 3367885"/>
                <a:gd name="connsiteX12" fmla="*/ 3367885 w 4114800"/>
                <a:gd name="connsiteY12" fmla="*/ 746915 h 3367885"/>
                <a:gd name="connsiteX13" fmla="*/ 3839161 w 4114800"/>
                <a:gd name="connsiteY13" fmla="*/ 1028700 h 3367885"/>
                <a:gd name="connsiteX14" fmla="*/ 3847556 w 4114800"/>
                <a:gd name="connsiteY14" fmla="*/ 1577729 h 3367885"/>
                <a:gd name="connsiteX15" fmla="*/ 4114800 w 4114800"/>
                <a:gd name="connsiteY15" fmla="*/ 2057400 h 3367885"/>
                <a:gd name="connsiteX16" fmla="*/ 3847556 w 4114800"/>
                <a:gd name="connsiteY16" fmla="*/ 2537071 h 3367885"/>
                <a:gd name="connsiteX0" fmla="*/ 275639 w 4114800"/>
                <a:gd name="connsiteY0" fmla="*/ 3086100 h 3086101"/>
                <a:gd name="connsiteX1" fmla="*/ 267244 w 4114800"/>
                <a:gd name="connsiteY1" fmla="*/ 2537071 h 3086101"/>
                <a:gd name="connsiteX2" fmla="*/ 0 w 4114800"/>
                <a:gd name="connsiteY2" fmla="*/ 2057400 h 3086101"/>
                <a:gd name="connsiteX3" fmla="*/ 267244 w 4114800"/>
                <a:gd name="connsiteY3" fmla="*/ 1577729 h 3086101"/>
                <a:gd name="connsiteX4" fmla="*/ 275639 w 4114800"/>
                <a:gd name="connsiteY4" fmla="*/ 1028700 h 3086101"/>
                <a:gd name="connsiteX5" fmla="*/ 746915 w 4114800"/>
                <a:gd name="connsiteY5" fmla="*/ 746915 h 3086101"/>
                <a:gd name="connsiteX6" fmla="*/ 1028700 w 4114800"/>
                <a:gd name="connsiteY6" fmla="*/ 275639 h 3086101"/>
                <a:gd name="connsiteX7" fmla="*/ 1577729 w 4114800"/>
                <a:gd name="connsiteY7" fmla="*/ 267244 h 3086101"/>
                <a:gd name="connsiteX8" fmla="*/ 2057400 w 4114800"/>
                <a:gd name="connsiteY8" fmla="*/ 0 h 3086101"/>
                <a:gd name="connsiteX9" fmla="*/ 2537071 w 4114800"/>
                <a:gd name="connsiteY9" fmla="*/ 267244 h 3086101"/>
                <a:gd name="connsiteX10" fmla="*/ 3086100 w 4114800"/>
                <a:gd name="connsiteY10" fmla="*/ 275639 h 3086101"/>
                <a:gd name="connsiteX11" fmla="*/ 3367885 w 4114800"/>
                <a:gd name="connsiteY11" fmla="*/ 746915 h 3086101"/>
                <a:gd name="connsiteX12" fmla="*/ 3839161 w 4114800"/>
                <a:gd name="connsiteY12" fmla="*/ 1028700 h 3086101"/>
                <a:gd name="connsiteX13" fmla="*/ 3847556 w 4114800"/>
                <a:gd name="connsiteY13" fmla="*/ 1577729 h 3086101"/>
                <a:gd name="connsiteX14" fmla="*/ 4114800 w 4114800"/>
                <a:gd name="connsiteY14" fmla="*/ 2057400 h 3086101"/>
                <a:gd name="connsiteX15" fmla="*/ 3847556 w 4114800"/>
                <a:gd name="connsiteY15" fmla="*/ 2537071 h 3086101"/>
                <a:gd name="connsiteX0" fmla="*/ 275644 w 4114805"/>
                <a:gd name="connsiteY0" fmla="*/ 3086100 h 3086099"/>
                <a:gd name="connsiteX1" fmla="*/ 5 w 4114805"/>
                <a:gd name="connsiteY1" fmla="*/ 2057400 h 3086099"/>
                <a:gd name="connsiteX2" fmla="*/ 267249 w 4114805"/>
                <a:gd name="connsiteY2" fmla="*/ 1577729 h 3086099"/>
                <a:gd name="connsiteX3" fmla="*/ 275644 w 4114805"/>
                <a:gd name="connsiteY3" fmla="*/ 1028700 h 3086099"/>
                <a:gd name="connsiteX4" fmla="*/ 746920 w 4114805"/>
                <a:gd name="connsiteY4" fmla="*/ 746915 h 3086099"/>
                <a:gd name="connsiteX5" fmla="*/ 1028705 w 4114805"/>
                <a:gd name="connsiteY5" fmla="*/ 275639 h 3086099"/>
                <a:gd name="connsiteX6" fmla="*/ 1577734 w 4114805"/>
                <a:gd name="connsiteY6" fmla="*/ 267244 h 3086099"/>
                <a:gd name="connsiteX7" fmla="*/ 2057405 w 4114805"/>
                <a:gd name="connsiteY7" fmla="*/ 0 h 3086099"/>
                <a:gd name="connsiteX8" fmla="*/ 2537076 w 4114805"/>
                <a:gd name="connsiteY8" fmla="*/ 267244 h 3086099"/>
                <a:gd name="connsiteX9" fmla="*/ 3086105 w 4114805"/>
                <a:gd name="connsiteY9" fmla="*/ 275639 h 3086099"/>
                <a:gd name="connsiteX10" fmla="*/ 3367890 w 4114805"/>
                <a:gd name="connsiteY10" fmla="*/ 746915 h 3086099"/>
                <a:gd name="connsiteX11" fmla="*/ 3839166 w 4114805"/>
                <a:gd name="connsiteY11" fmla="*/ 1028700 h 3086099"/>
                <a:gd name="connsiteX12" fmla="*/ 3847561 w 4114805"/>
                <a:gd name="connsiteY12" fmla="*/ 1577729 h 3086099"/>
                <a:gd name="connsiteX13" fmla="*/ 4114805 w 4114805"/>
                <a:gd name="connsiteY13" fmla="*/ 2057400 h 3086099"/>
                <a:gd name="connsiteX14" fmla="*/ 3847561 w 4114805"/>
                <a:gd name="connsiteY14" fmla="*/ 2537071 h 3086099"/>
                <a:gd name="connsiteX0" fmla="*/ 7 w 4114807"/>
                <a:gd name="connsiteY0" fmla="*/ 2057400 h 2537071"/>
                <a:gd name="connsiteX1" fmla="*/ 267251 w 4114807"/>
                <a:gd name="connsiteY1" fmla="*/ 1577729 h 2537071"/>
                <a:gd name="connsiteX2" fmla="*/ 275646 w 4114807"/>
                <a:gd name="connsiteY2" fmla="*/ 1028700 h 2537071"/>
                <a:gd name="connsiteX3" fmla="*/ 746922 w 4114807"/>
                <a:gd name="connsiteY3" fmla="*/ 746915 h 2537071"/>
                <a:gd name="connsiteX4" fmla="*/ 1028707 w 4114807"/>
                <a:gd name="connsiteY4" fmla="*/ 275639 h 2537071"/>
                <a:gd name="connsiteX5" fmla="*/ 1577736 w 4114807"/>
                <a:gd name="connsiteY5" fmla="*/ 267244 h 2537071"/>
                <a:gd name="connsiteX6" fmla="*/ 2057407 w 4114807"/>
                <a:gd name="connsiteY6" fmla="*/ 0 h 2537071"/>
                <a:gd name="connsiteX7" fmla="*/ 2537078 w 4114807"/>
                <a:gd name="connsiteY7" fmla="*/ 267244 h 2537071"/>
                <a:gd name="connsiteX8" fmla="*/ 3086107 w 4114807"/>
                <a:gd name="connsiteY8" fmla="*/ 275639 h 2537071"/>
                <a:gd name="connsiteX9" fmla="*/ 3367892 w 4114807"/>
                <a:gd name="connsiteY9" fmla="*/ 746915 h 2537071"/>
                <a:gd name="connsiteX10" fmla="*/ 3839168 w 4114807"/>
                <a:gd name="connsiteY10" fmla="*/ 1028700 h 2537071"/>
                <a:gd name="connsiteX11" fmla="*/ 3847563 w 4114807"/>
                <a:gd name="connsiteY11" fmla="*/ 1577729 h 2537071"/>
                <a:gd name="connsiteX12" fmla="*/ 4114807 w 4114807"/>
                <a:gd name="connsiteY12" fmla="*/ 2057400 h 2537071"/>
                <a:gd name="connsiteX13" fmla="*/ 3847563 w 4114807"/>
                <a:gd name="connsiteY13" fmla="*/ 2537071 h 2537071"/>
                <a:gd name="connsiteX0" fmla="*/ 0 w 4114800"/>
                <a:gd name="connsiteY0" fmla="*/ 2057400 h 2537071"/>
                <a:gd name="connsiteX1" fmla="*/ 275639 w 4114800"/>
                <a:gd name="connsiteY1" fmla="*/ 1028700 h 2537071"/>
                <a:gd name="connsiteX2" fmla="*/ 746915 w 4114800"/>
                <a:gd name="connsiteY2" fmla="*/ 746915 h 2537071"/>
                <a:gd name="connsiteX3" fmla="*/ 1028700 w 4114800"/>
                <a:gd name="connsiteY3" fmla="*/ 275639 h 2537071"/>
                <a:gd name="connsiteX4" fmla="*/ 1577729 w 4114800"/>
                <a:gd name="connsiteY4" fmla="*/ 267244 h 2537071"/>
                <a:gd name="connsiteX5" fmla="*/ 2057400 w 4114800"/>
                <a:gd name="connsiteY5" fmla="*/ 0 h 2537071"/>
                <a:gd name="connsiteX6" fmla="*/ 2537071 w 4114800"/>
                <a:gd name="connsiteY6" fmla="*/ 267244 h 2537071"/>
                <a:gd name="connsiteX7" fmla="*/ 3086100 w 4114800"/>
                <a:gd name="connsiteY7" fmla="*/ 275639 h 2537071"/>
                <a:gd name="connsiteX8" fmla="*/ 3367885 w 4114800"/>
                <a:gd name="connsiteY8" fmla="*/ 746915 h 2537071"/>
                <a:gd name="connsiteX9" fmla="*/ 3839161 w 4114800"/>
                <a:gd name="connsiteY9" fmla="*/ 1028700 h 2537071"/>
                <a:gd name="connsiteX10" fmla="*/ 3847556 w 4114800"/>
                <a:gd name="connsiteY10" fmla="*/ 1577729 h 2537071"/>
                <a:gd name="connsiteX11" fmla="*/ 4114800 w 4114800"/>
                <a:gd name="connsiteY11" fmla="*/ 2057400 h 2537071"/>
                <a:gd name="connsiteX12" fmla="*/ 3847556 w 4114800"/>
                <a:gd name="connsiteY12" fmla="*/ 2537071 h 2537071"/>
                <a:gd name="connsiteX0" fmla="*/ 0 w 4114800"/>
                <a:gd name="connsiteY0" fmla="*/ 2057400 h 2537071"/>
                <a:gd name="connsiteX1" fmla="*/ 275639 w 4114800"/>
                <a:gd name="connsiteY1" fmla="*/ 1028700 h 2537071"/>
                <a:gd name="connsiteX2" fmla="*/ 1028700 w 4114800"/>
                <a:gd name="connsiteY2" fmla="*/ 275639 h 2537071"/>
                <a:gd name="connsiteX3" fmla="*/ 1577729 w 4114800"/>
                <a:gd name="connsiteY3" fmla="*/ 267244 h 2537071"/>
                <a:gd name="connsiteX4" fmla="*/ 2057400 w 4114800"/>
                <a:gd name="connsiteY4" fmla="*/ 0 h 2537071"/>
                <a:gd name="connsiteX5" fmla="*/ 2537071 w 4114800"/>
                <a:gd name="connsiteY5" fmla="*/ 267244 h 2537071"/>
                <a:gd name="connsiteX6" fmla="*/ 3086100 w 4114800"/>
                <a:gd name="connsiteY6" fmla="*/ 275639 h 2537071"/>
                <a:gd name="connsiteX7" fmla="*/ 3367885 w 4114800"/>
                <a:gd name="connsiteY7" fmla="*/ 746915 h 2537071"/>
                <a:gd name="connsiteX8" fmla="*/ 3839161 w 4114800"/>
                <a:gd name="connsiteY8" fmla="*/ 1028700 h 2537071"/>
                <a:gd name="connsiteX9" fmla="*/ 3847556 w 4114800"/>
                <a:gd name="connsiteY9" fmla="*/ 1577729 h 2537071"/>
                <a:gd name="connsiteX10" fmla="*/ 4114800 w 4114800"/>
                <a:gd name="connsiteY10" fmla="*/ 2057400 h 2537071"/>
                <a:gd name="connsiteX11" fmla="*/ 3847556 w 4114800"/>
                <a:gd name="connsiteY11" fmla="*/ 2537071 h 2537071"/>
                <a:gd name="connsiteX0" fmla="*/ 0 w 3839161"/>
                <a:gd name="connsiteY0" fmla="*/ 1028700 h 2537071"/>
                <a:gd name="connsiteX1" fmla="*/ 753061 w 3839161"/>
                <a:gd name="connsiteY1" fmla="*/ 275639 h 2537071"/>
                <a:gd name="connsiteX2" fmla="*/ 1302090 w 3839161"/>
                <a:gd name="connsiteY2" fmla="*/ 267244 h 2537071"/>
                <a:gd name="connsiteX3" fmla="*/ 1781761 w 3839161"/>
                <a:gd name="connsiteY3" fmla="*/ 0 h 2537071"/>
                <a:gd name="connsiteX4" fmla="*/ 2261432 w 3839161"/>
                <a:gd name="connsiteY4" fmla="*/ 267244 h 2537071"/>
                <a:gd name="connsiteX5" fmla="*/ 2810461 w 3839161"/>
                <a:gd name="connsiteY5" fmla="*/ 275639 h 2537071"/>
                <a:gd name="connsiteX6" fmla="*/ 3092246 w 3839161"/>
                <a:gd name="connsiteY6" fmla="*/ 746915 h 2537071"/>
                <a:gd name="connsiteX7" fmla="*/ 3563522 w 3839161"/>
                <a:gd name="connsiteY7" fmla="*/ 1028700 h 2537071"/>
                <a:gd name="connsiteX8" fmla="*/ 3571917 w 3839161"/>
                <a:gd name="connsiteY8" fmla="*/ 1577729 h 2537071"/>
                <a:gd name="connsiteX9" fmla="*/ 3839161 w 3839161"/>
                <a:gd name="connsiteY9" fmla="*/ 2057400 h 2537071"/>
                <a:gd name="connsiteX10" fmla="*/ 3571917 w 3839161"/>
                <a:gd name="connsiteY10" fmla="*/ 2537071 h 2537071"/>
                <a:gd name="connsiteX0" fmla="*/ -1 w 3086099"/>
                <a:gd name="connsiteY0" fmla="*/ 275639 h 2537071"/>
                <a:gd name="connsiteX1" fmla="*/ 549028 w 3086099"/>
                <a:gd name="connsiteY1" fmla="*/ 267244 h 2537071"/>
                <a:gd name="connsiteX2" fmla="*/ 1028699 w 3086099"/>
                <a:gd name="connsiteY2" fmla="*/ 0 h 2537071"/>
                <a:gd name="connsiteX3" fmla="*/ 1508370 w 3086099"/>
                <a:gd name="connsiteY3" fmla="*/ 267244 h 2537071"/>
                <a:gd name="connsiteX4" fmla="*/ 2057399 w 3086099"/>
                <a:gd name="connsiteY4" fmla="*/ 275639 h 2537071"/>
                <a:gd name="connsiteX5" fmla="*/ 2339184 w 3086099"/>
                <a:gd name="connsiteY5" fmla="*/ 746915 h 2537071"/>
                <a:gd name="connsiteX6" fmla="*/ 2810460 w 3086099"/>
                <a:gd name="connsiteY6" fmla="*/ 1028700 h 2537071"/>
                <a:gd name="connsiteX7" fmla="*/ 2818855 w 3086099"/>
                <a:gd name="connsiteY7" fmla="*/ 1577729 h 2537071"/>
                <a:gd name="connsiteX8" fmla="*/ 3086099 w 3086099"/>
                <a:gd name="connsiteY8" fmla="*/ 2057400 h 2537071"/>
                <a:gd name="connsiteX9" fmla="*/ 2818855 w 3086099"/>
                <a:gd name="connsiteY9" fmla="*/ 2537071 h 2537071"/>
                <a:gd name="connsiteX0" fmla="*/ 0 w 2537071"/>
                <a:gd name="connsiteY0" fmla="*/ 267244 h 2537071"/>
                <a:gd name="connsiteX1" fmla="*/ 479671 w 2537071"/>
                <a:gd name="connsiteY1" fmla="*/ 0 h 2537071"/>
                <a:gd name="connsiteX2" fmla="*/ 959342 w 2537071"/>
                <a:gd name="connsiteY2" fmla="*/ 267244 h 2537071"/>
                <a:gd name="connsiteX3" fmla="*/ 1508371 w 2537071"/>
                <a:gd name="connsiteY3" fmla="*/ 275639 h 2537071"/>
                <a:gd name="connsiteX4" fmla="*/ 1790156 w 2537071"/>
                <a:gd name="connsiteY4" fmla="*/ 746915 h 2537071"/>
                <a:gd name="connsiteX5" fmla="*/ 2261432 w 2537071"/>
                <a:gd name="connsiteY5" fmla="*/ 1028700 h 2537071"/>
                <a:gd name="connsiteX6" fmla="*/ 2269827 w 2537071"/>
                <a:gd name="connsiteY6" fmla="*/ 1577729 h 2537071"/>
                <a:gd name="connsiteX7" fmla="*/ 2537071 w 2537071"/>
                <a:gd name="connsiteY7" fmla="*/ 2057400 h 2537071"/>
                <a:gd name="connsiteX8" fmla="*/ 2269827 w 2537071"/>
                <a:gd name="connsiteY8" fmla="*/ 2537071 h 2537071"/>
                <a:gd name="connsiteX0" fmla="*/ 1 w 2057401"/>
                <a:gd name="connsiteY0" fmla="*/ 0 h 2537071"/>
                <a:gd name="connsiteX1" fmla="*/ 479672 w 2057401"/>
                <a:gd name="connsiteY1" fmla="*/ 267244 h 2537071"/>
                <a:gd name="connsiteX2" fmla="*/ 1028701 w 2057401"/>
                <a:gd name="connsiteY2" fmla="*/ 275639 h 2537071"/>
                <a:gd name="connsiteX3" fmla="*/ 1310486 w 2057401"/>
                <a:gd name="connsiteY3" fmla="*/ 746915 h 2537071"/>
                <a:gd name="connsiteX4" fmla="*/ 1781762 w 2057401"/>
                <a:gd name="connsiteY4" fmla="*/ 1028700 h 2537071"/>
                <a:gd name="connsiteX5" fmla="*/ 1790157 w 2057401"/>
                <a:gd name="connsiteY5" fmla="*/ 1577729 h 2537071"/>
                <a:gd name="connsiteX6" fmla="*/ 2057401 w 2057401"/>
                <a:gd name="connsiteY6" fmla="*/ 2057400 h 2537071"/>
                <a:gd name="connsiteX7" fmla="*/ 1790157 w 2057401"/>
                <a:gd name="connsiteY7" fmla="*/ 2537071 h 2537071"/>
                <a:gd name="connsiteX0" fmla="*/ 0 w 1577729"/>
                <a:gd name="connsiteY0" fmla="*/ 20287 h 2290114"/>
                <a:gd name="connsiteX1" fmla="*/ 549029 w 1577729"/>
                <a:gd name="connsiteY1" fmla="*/ 28682 h 2290114"/>
                <a:gd name="connsiteX2" fmla="*/ 830814 w 1577729"/>
                <a:gd name="connsiteY2" fmla="*/ 499958 h 2290114"/>
                <a:gd name="connsiteX3" fmla="*/ 1302090 w 1577729"/>
                <a:gd name="connsiteY3" fmla="*/ 781743 h 2290114"/>
                <a:gd name="connsiteX4" fmla="*/ 1310485 w 1577729"/>
                <a:gd name="connsiteY4" fmla="*/ 1330772 h 2290114"/>
                <a:gd name="connsiteX5" fmla="*/ 1577729 w 1577729"/>
                <a:gd name="connsiteY5" fmla="*/ 1810443 h 2290114"/>
                <a:gd name="connsiteX6" fmla="*/ 1310485 w 1577729"/>
                <a:gd name="connsiteY6" fmla="*/ 2290114 h 2290114"/>
                <a:gd name="connsiteX0" fmla="*/ 1 w 1028701"/>
                <a:gd name="connsiteY0" fmla="*/ 1 h 2261433"/>
                <a:gd name="connsiteX1" fmla="*/ 281786 w 1028701"/>
                <a:gd name="connsiteY1" fmla="*/ 471277 h 2261433"/>
                <a:gd name="connsiteX2" fmla="*/ 753062 w 1028701"/>
                <a:gd name="connsiteY2" fmla="*/ 753062 h 2261433"/>
                <a:gd name="connsiteX3" fmla="*/ 761457 w 1028701"/>
                <a:gd name="connsiteY3" fmla="*/ 1302091 h 2261433"/>
                <a:gd name="connsiteX4" fmla="*/ 1028701 w 1028701"/>
                <a:gd name="connsiteY4" fmla="*/ 1781762 h 2261433"/>
                <a:gd name="connsiteX5" fmla="*/ 761457 w 1028701"/>
                <a:gd name="connsiteY5" fmla="*/ 2261433 h 2261433"/>
                <a:gd name="connsiteX0" fmla="*/ 0 w 746915"/>
                <a:gd name="connsiteY0" fmla="*/ -1 h 1790155"/>
                <a:gd name="connsiteX1" fmla="*/ 471276 w 746915"/>
                <a:gd name="connsiteY1" fmla="*/ 281784 h 1790155"/>
                <a:gd name="connsiteX2" fmla="*/ 479671 w 746915"/>
                <a:gd name="connsiteY2" fmla="*/ 830813 h 1790155"/>
                <a:gd name="connsiteX3" fmla="*/ 746915 w 746915"/>
                <a:gd name="connsiteY3" fmla="*/ 1310484 h 1790155"/>
                <a:gd name="connsiteX4" fmla="*/ 479671 w 746915"/>
                <a:gd name="connsiteY4" fmla="*/ 1790155 h 1790155"/>
                <a:gd name="connsiteX0" fmla="*/ 2643 w 278282"/>
                <a:gd name="connsiteY0" fmla="*/ 0 h 1508371"/>
                <a:gd name="connsiteX1" fmla="*/ 11038 w 278282"/>
                <a:gd name="connsiteY1" fmla="*/ 549029 h 1508371"/>
                <a:gd name="connsiteX2" fmla="*/ 278282 w 278282"/>
                <a:gd name="connsiteY2" fmla="*/ 1028700 h 1508371"/>
                <a:gd name="connsiteX3" fmla="*/ 11038 w 278282"/>
                <a:gd name="connsiteY3" fmla="*/ 1508371 h 1508371"/>
                <a:gd name="connsiteX0" fmla="*/ 1 w 267245"/>
                <a:gd name="connsiteY0" fmla="*/ 1 h 959343"/>
                <a:gd name="connsiteX1" fmla="*/ 267245 w 267245"/>
                <a:gd name="connsiteY1" fmla="*/ 479672 h 959343"/>
                <a:gd name="connsiteX2" fmla="*/ 1 w 267245"/>
                <a:gd name="connsiteY2" fmla="*/ 959343 h 959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7245" h="959343">
                  <a:moveTo>
                    <a:pt x="1" y="1"/>
                  </a:moveTo>
                  <a:cubicBezTo>
                    <a:pt x="45941" y="171451"/>
                    <a:pt x="267245" y="319782"/>
                    <a:pt x="267245" y="479672"/>
                  </a:cubicBezTo>
                  <a:cubicBezTo>
                    <a:pt x="267245" y="639562"/>
                    <a:pt x="45941" y="787893"/>
                    <a:pt x="1" y="959343"/>
                  </a:cubicBezTo>
                </a:path>
              </a:pathLst>
            </a:custGeom>
            <a:noFill/>
            <a:ln w="9525">
              <a:solidFill>
                <a:srgbClr val="F9D8C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87" name="グループ化 186"/>
          <p:cNvGrpSpPr/>
          <p:nvPr/>
        </p:nvGrpSpPr>
        <p:grpSpPr>
          <a:xfrm>
            <a:off x="1343601" y="5642591"/>
            <a:ext cx="1170457" cy="1136616"/>
            <a:chOff x="7987805" y="564962"/>
            <a:chExt cx="1914869" cy="1859504"/>
          </a:xfrm>
        </p:grpSpPr>
        <p:sp>
          <p:nvSpPr>
            <p:cNvPr id="188" name="フリーフォーム 187"/>
            <p:cNvSpPr/>
            <p:nvPr/>
          </p:nvSpPr>
          <p:spPr>
            <a:xfrm>
              <a:off x="8120179" y="647908"/>
              <a:ext cx="1782495" cy="1776558"/>
            </a:xfrm>
            <a:custGeom>
              <a:avLst/>
              <a:gdLst>
                <a:gd name="connsiteX0" fmla="*/ 2019918 w 4105150"/>
                <a:gd name="connsiteY0" fmla="*/ 0 h 4091477"/>
                <a:gd name="connsiteX1" fmla="*/ 2338116 w 4105150"/>
                <a:gd name="connsiteY1" fmla="*/ 131802 h 4091477"/>
                <a:gd name="connsiteX2" fmla="*/ 2382426 w 4105150"/>
                <a:gd name="connsiteY2" fmla="*/ 185507 h 4091477"/>
                <a:gd name="connsiteX3" fmla="*/ 2458812 w 4105150"/>
                <a:gd name="connsiteY3" fmla="*/ 144046 h 4091477"/>
                <a:gd name="connsiteX4" fmla="*/ 2633972 w 4105150"/>
                <a:gd name="connsiteY4" fmla="*/ 108682 h 4091477"/>
                <a:gd name="connsiteX5" fmla="*/ 3048608 w 4105150"/>
                <a:gd name="connsiteY5" fmla="*/ 383521 h 4091477"/>
                <a:gd name="connsiteX6" fmla="*/ 3062281 w 4105150"/>
                <a:gd name="connsiteY6" fmla="*/ 427566 h 4091477"/>
                <a:gd name="connsiteX7" fmla="*/ 3136849 w 4105150"/>
                <a:gd name="connsiteY7" fmla="*/ 420050 h 4091477"/>
                <a:gd name="connsiteX8" fmla="*/ 3586848 w 4105150"/>
                <a:gd name="connsiteY8" fmla="*/ 870049 h 4091477"/>
                <a:gd name="connsiteX9" fmla="*/ 3583711 w 4105150"/>
                <a:gd name="connsiteY9" fmla="*/ 901167 h 4091477"/>
                <a:gd name="connsiteX10" fmla="*/ 3583979 w 4105150"/>
                <a:gd name="connsiteY10" fmla="*/ 901194 h 4091477"/>
                <a:gd name="connsiteX11" fmla="*/ 3943287 w 4105150"/>
                <a:gd name="connsiteY11" fmla="*/ 1342049 h 4091477"/>
                <a:gd name="connsiteX12" fmla="*/ 3907924 w 4105150"/>
                <a:gd name="connsiteY12" fmla="*/ 1517209 h 4091477"/>
                <a:gd name="connsiteX13" fmla="*/ 3899027 w 4105150"/>
                <a:gd name="connsiteY13" fmla="*/ 1533601 h 4091477"/>
                <a:gd name="connsiteX14" fmla="*/ 3906750 w 4105150"/>
                <a:gd name="connsiteY14" fmla="*/ 1537793 h 4091477"/>
                <a:gd name="connsiteX15" fmla="*/ 4105150 w 4105150"/>
                <a:gd name="connsiteY15" fmla="*/ 1910939 h 4091477"/>
                <a:gd name="connsiteX16" fmla="*/ 3973349 w 4105150"/>
                <a:gd name="connsiteY16" fmla="*/ 2229137 h 4091477"/>
                <a:gd name="connsiteX17" fmla="*/ 3964172 w 4105150"/>
                <a:gd name="connsiteY17" fmla="*/ 2236708 h 4091477"/>
                <a:gd name="connsiteX18" fmla="*/ 3973724 w 4105150"/>
                <a:gd name="connsiteY18" fmla="*/ 2248285 h 4091477"/>
                <a:gd name="connsiteX19" fmla="*/ 4050576 w 4105150"/>
                <a:gd name="connsiteY19" fmla="*/ 2499884 h 4091477"/>
                <a:gd name="connsiteX20" fmla="*/ 3775737 w 4105150"/>
                <a:gd name="connsiteY20" fmla="*/ 2914520 h 4091477"/>
                <a:gd name="connsiteX21" fmla="*/ 3770780 w 4105150"/>
                <a:gd name="connsiteY21" fmla="*/ 2916059 h 4091477"/>
                <a:gd name="connsiteX22" fmla="*/ 3777794 w 4105150"/>
                <a:gd name="connsiteY22" fmla="*/ 2938655 h 4091477"/>
                <a:gd name="connsiteX23" fmla="*/ 3786936 w 4105150"/>
                <a:gd name="connsiteY23" fmla="*/ 3029345 h 4091477"/>
                <a:gd name="connsiteX24" fmla="*/ 3427628 w 4105150"/>
                <a:gd name="connsiteY24" fmla="*/ 3470202 h 4091477"/>
                <a:gd name="connsiteX25" fmla="*/ 3344721 w 4105150"/>
                <a:gd name="connsiteY25" fmla="*/ 3478560 h 4091477"/>
                <a:gd name="connsiteX26" fmla="*/ 3340694 w 4105150"/>
                <a:gd name="connsiteY26" fmla="*/ 3518506 h 4091477"/>
                <a:gd name="connsiteX27" fmla="*/ 2899837 w 4105150"/>
                <a:gd name="connsiteY27" fmla="*/ 3877814 h 4091477"/>
                <a:gd name="connsiteX28" fmla="*/ 2809147 w 4105150"/>
                <a:gd name="connsiteY28" fmla="*/ 3868672 h 4091477"/>
                <a:gd name="connsiteX29" fmla="*/ 2745437 w 4105150"/>
                <a:gd name="connsiteY29" fmla="*/ 3848895 h 4091477"/>
                <a:gd name="connsiteX30" fmla="*/ 2721456 w 4105150"/>
                <a:gd name="connsiteY30" fmla="*/ 3893077 h 4091477"/>
                <a:gd name="connsiteX31" fmla="*/ 2348309 w 4105150"/>
                <a:gd name="connsiteY31" fmla="*/ 4091477 h 4091477"/>
                <a:gd name="connsiteX32" fmla="*/ 2096710 w 4105150"/>
                <a:gd name="connsiteY32" fmla="*/ 4014625 h 4091477"/>
                <a:gd name="connsiteX33" fmla="*/ 2052575 w 4105150"/>
                <a:gd name="connsiteY33" fmla="*/ 3978209 h 4091477"/>
                <a:gd name="connsiteX34" fmla="*/ 2008439 w 4105150"/>
                <a:gd name="connsiteY34" fmla="*/ 4014625 h 4091477"/>
                <a:gd name="connsiteX35" fmla="*/ 1756840 w 4105150"/>
                <a:gd name="connsiteY35" fmla="*/ 4091477 h 4091477"/>
                <a:gd name="connsiteX36" fmla="*/ 1383694 w 4105150"/>
                <a:gd name="connsiteY36" fmla="*/ 3893077 h 4091477"/>
                <a:gd name="connsiteX37" fmla="*/ 1359713 w 4105150"/>
                <a:gd name="connsiteY37" fmla="*/ 3848895 h 4091477"/>
                <a:gd name="connsiteX38" fmla="*/ 1296003 w 4105150"/>
                <a:gd name="connsiteY38" fmla="*/ 3868672 h 4091477"/>
                <a:gd name="connsiteX39" fmla="*/ 1205312 w 4105150"/>
                <a:gd name="connsiteY39" fmla="*/ 3877814 h 4091477"/>
                <a:gd name="connsiteX40" fmla="*/ 764455 w 4105150"/>
                <a:gd name="connsiteY40" fmla="*/ 3518506 h 4091477"/>
                <a:gd name="connsiteX41" fmla="*/ 760428 w 4105150"/>
                <a:gd name="connsiteY41" fmla="*/ 3478560 h 4091477"/>
                <a:gd name="connsiteX42" fmla="*/ 677521 w 4105150"/>
                <a:gd name="connsiteY42" fmla="*/ 3470202 h 4091477"/>
                <a:gd name="connsiteX43" fmla="*/ 318213 w 4105150"/>
                <a:gd name="connsiteY43" fmla="*/ 3029345 h 4091477"/>
                <a:gd name="connsiteX44" fmla="*/ 327355 w 4105150"/>
                <a:gd name="connsiteY44" fmla="*/ 2938655 h 4091477"/>
                <a:gd name="connsiteX45" fmla="*/ 334369 w 4105150"/>
                <a:gd name="connsiteY45" fmla="*/ 2916059 h 4091477"/>
                <a:gd name="connsiteX46" fmla="*/ 329412 w 4105150"/>
                <a:gd name="connsiteY46" fmla="*/ 2914520 h 4091477"/>
                <a:gd name="connsiteX47" fmla="*/ 54573 w 4105150"/>
                <a:gd name="connsiteY47" fmla="*/ 2499884 h 4091477"/>
                <a:gd name="connsiteX48" fmla="*/ 131426 w 4105150"/>
                <a:gd name="connsiteY48" fmla="*/ 2248285 h 4091477"/>
                <a:gd name="connsiteX49" fmla="*/ 140979 w 4105150"/>
                <a:gd name="connsiteY49" fmla="*/ 2236707 h 4091477"/>
                <a:gd name="connsiteX50" fmla="*/ 131802 w 4105150"/>
                <a:gd name="connsiteY50" fmla="*/ 2229136 h 4091477"/>
                <a:gd name="connsiteX51" fmla="*/ 0 w 4105150"/>
                <a:gd name="connsiteY51" fmla="*/ 1910938 h 4091477"/>
                <a:gd name="connsiteX52" fmla="*/ 198401 w 4105150"/>
                <a:gd name="connsiteY52" fmla="*/ 1537792 h 4091477"/>
                <a:gd name="connsiteX53" fmla="*/ 206122 w 4105150"/>
                <a:gd name="connsiteY53" fmla="*/ 1533601 h 4091477"/>
                <a:gd name="connsiteX54" fmla="*/ 197227 w 4105150"/>
                <a:gd name="connsiteY54" fmla="*/ 1517212 h 4091477"/>
                <a:gd name="connsiteX55" fmla="*/ 161864 w 4105150"/>
                <a:gd name="connsiteY55" fmla="*/ 1342052 h 4091477"/>
                <a:gd name="connsiteX56" fmla="*/ 436702 w 4105150"/>
                <a:gd name="connsiteY56" fmla="*/ 927416 h 4091477"/>
                <a:gd name="connsiteX57" fmla="*/ 489768 w 4105150"/>
                <a:gd name="connsiteY57" fmla="*/ 910944 h 4091477"/>
                <a:gd name="connsiteX58" fmla="*/ 485645 w 4105150"/>
                <a:gd name="connsiteY58" fmla="*/ 870047 h 4091477"/>
                <a:gd name="connsiteX59" fmla="*/ 935644 w 4105150"/>
                <a:gd name="connsiteY59" fmla="*/ 420048 h 4091477"/>
                <a:gd name="connsiteX60" fmla="*/ 1010210 w 4105150"/>
                <a:gd name="connsiteY60" fmla="*/ 427565 h 4091477"/>
                <a:gd name="connsiteX61" fmla="*/ 1023882 w 4105150"/>
                <a:gd name="connsiteY61" fmla="*/ 383520 h 4091477"/>
                <a:gd name="connsiteX62" fmla="*/ 1438518 w 4105150"/>
                <a:gd name="connsiteY62" fmla="*/ 108681 h 4091477"/>
                <a:gd name="connsiteX63" fmla="*/ 1613678 w 4105150"/>
                <a:gd name="connsiteY63" fmla="*/ 144044 h 4091477"/>
                <a:gd name="connsiteX64" fmla="*/ 1667511 w 4105150"/>
                <a:gd name="connsiteY64" fmla="*/ 173264 h 4091477"/>
                <a:gd name="connsiteX65" fmla="*/ 1701721 w 4105150"/>
                <a:gd name="connsiteY65" fmla="*/ 131802 h 4091477"/>
                <a:gd name="connsiteX66" fmla="*/ 2019918 w 4105150"/>
                <a:gd name="connsiteY66" fmla="*/ 0 h 4091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4105150" h="4091477">
                  <a:moveTo>
                    <a:pt x="2019918" y="0"/>
                  </a:moveTo>
                  <a:cubicBezTo>
                    <a:pt x="2144182" y="0"/>
                    <a:pt x="2256682" y="50368"/>
                    <a:pt x="2338116" y="131802"/>
                  </a:cubicBezTo>
                  <a:lnTo>
                    <a:pt x="2382426" y="185507"/>
                  </a:lnTo>
                  <a:lnTo>
                    <a:pt x="2458812" y="144046"/>
                  </a:lnTo>
                  <a:cubicBezTo>
                    <a:pt x="2512649" y="121274"/>
                    <a:pt x="2571840" y="108682"/>
                    <a:pt x="2633972" y="108682"/>
                  </a:cubicBezTo>
                  <a:cubicBezTo>
                    <a:pt x="2820368" y="108682"/>
                    <a:pt x="2980295" y="222010"/>
                    <a:pt x="3048608" y="383521"/>
                  </a:cubicBezTo>
                  <a:lnTo>
                    <a:pt x="3062281" y="427566"/>
                  </a:lnTo>
                  <a:lnTo>
                    <a:pt x="3136849" y="420050"/>
                  </a:lnTo>
                  <a:cubicBezTo>
                    <a:pt x="3385377" y="420050"/>
                    <a:pt x="3586848" y="621521"/>
                    <a:pt x="3586848" y="870049"/>
                  </a:cubicBezTo>
                  <a:lnTo>
                    <a:pt x="3583711" y="901167"/>
                  </a:lnTo>
                  <a:lnTo>
                    <a:pt x="3583979" y="901194"/>
                  </a:lnTo>
                  <a:cubicBezTo>
                    <a:pt x="3789036" y="943155"/>
                    <a:pt x="3943287" y="1124589"/>
                    <a:pt x="3943287" y="1342049"/>
                  </a:cubicBezTo>
                  <a:cubicBezTo>
                    <a:pt x="3943287" y="1404181"/>
                    <a:pt x="3930695" y="1463372"/>
                    <a:pt x="3907924" y="1517209"/>
                  </a:cubicBezTo>
                  <a:lnTo>
                    <a:pt x="3899027" y="1533601"/>
                  </a:lnTo>
                  <a:lnTo>
                    <a:pt x="3906750" y="1537793"/>
                  </a:lnTo>
                  <a:cubicBezTo>
                    <a:pt x="4026451" y="1618661"/>
                    <a:pt x="4105150" y="1755609"/>
                    <a:pt x="4105150" y="1910939"/>
                  </a:cubicBezTo>
                  <a:cubicBezTo>
                    <a:pt x="4105150" y="2035203"/>
                    <a:pt x="4054782" y="2147703"/>
                    <a:pt x="3973349" y="2229137"/>
                  </a:cubicBezTo>
                  <a:lnTo>
                    <a:pt x="3964172" y="2236708"/>
                  </a:lnTo>
                  <a:lnTo>
                    <a:pt x="3973724" y="2248285"/>
                  </a:lnTo>
                  <a:cubicBezTo>
                    <a:pt x="4022244" y="2320106"/>
                    <a:pt x="4050576" y="2406686"/>
                    <a:pt x="4050576" y="2499884"/>
                  </a:cubicBezTo>
                  <a:cubicBezTo>
                    <a:pt x="4050576" y="2686280"/>
                    <a:pt x="3937249" y="2846207"/>
                    <a:pt x="3775737" y="2914520"/>
                  </a:cubicBezTo>
                  <a:lnTo>
                    <a:pt x="3770780" y="2916059"/>
                  </a:lnTo>
                  <a:lnTo>
                    <a:pt x="3777794" y="2938655"/>
                  </a:lnTo>
                  <a:cubicBezTo>
                    <a:pt x="3783788" y="2967948"/>
                    <a:pt x="3786936" y="2998279"/>
                    <a:pt x="3786936" y="3029345"/>
                  </a:cubicBezTo>
                  <a:cubicBezTo>
                    <a:pt x="3786936" y="3246807"/>
                    <a:pt x="3632685" y="3428241"/>
                    <a:pt x="3427628" y="3470202"/>
                  </a:cubicBezTo>
                  <a:lnTo>
                    <a:pt x="3344721" y="3478560"/>
                  </a:lnTo>
                  <a:lnTo>
                    <a:pt x="3340694" y="3518506"/>
                  </a:lnTo>
                  <a:cubicBezTo>
                    <a:pt x="3298733" y="3723563"/>
                    <a:pt x="3117299" y="3877814"/>
                    <a:pt x="2899837" y="3877814"/>
                  </a:cubicBezTo>
                  <a:cubicBezTo>
                    <a:pt x="2868771" y="3877814"/>
                    <a:pt x="2838441" y="3874666"/>
                    <a:pt x="2809147" y="3868672"/>
                  </a:cubicBezTo>
                  <a:lnTo>
                    <a:pt x="2745437" y="3848895"/>
                  </a:lnTo>
                  <a:lnTo>
                    <a:pt x="2721456" y="3893077"/>
                  </a:lnTo>
                  <a:cubicBezTo>
                    <a:pt x="2640588" y="4012778"/>
                    <a:pt x="2503639" y="4091477"/>
                    <a:pt x="2348309" y="4091477"/>
                  </a:cubicBezTo>
                  <a:cubicBezTo>
                    <a:pt x="2255111" y="4091477"/>
                    <a:pt x="2168531" y="4063145"/>
                    <a:pt x="2096710" y="4014625"/>
                  </a:cubicBezTo>
                  <a:lnTo>
                    <a:pt x="2052575" y="3978209"/>
                  </a:lnTo>
                  <a:lnTo>
                    <a:pt x="2008439" y="4014625"/>
                  </a:lnTo>
                  <a:cubicBezTo>
                    <a:pt x="1936619" y="4063145"/>
                    <a:pt x="1850038" y="4091477"/>
                    <a:pt x="1756840" y="4091477"/>
                  </a:cubicBezTo>
                  <a:cubicBezTo>
                    <a:pt x="1601510" y="4091477"/>
                    <a:pt x="1464562" y="4012778"/>
                    <a:pt x="1383694" y="3893077"/>
                  </a:cubicBezTo>
                  <a:lnTo>
                    <a:pt x="1359713" y="3848895"/>
                  </a:lnTo>
                  <a:lnTo>
                    <a:pt x="1296003" y="3868672"/>
                  </a:lnTo>
                  <a:cubicBezTo>
                    <a:pt x="1266709" y="3874666"/>
                    <a:pt x="1236378" y="3877814"/>
                    <a:pt x="1205312" y="3877814"/>
                  </a:cubicBezTo>
                  <a:cubicBezTo>
                    <a:pt x="987850" y="3877814"/>
                    <a:pt x="806416" y="3723563"/>
                    <a:pt x="764455" y="3518506"/>
                  </a:cubicBezTo>
                  <a:lnTo>
                    <a:pt x="760428" y="3478560"/>
                  </a:lnTo>
                  <a:lnTo>
                    <a:pt x="677521" y="3470202"/>
                  </a:lnTo>
                  <a:cubicBezTo>
                    <a:pt x="472464" y="3428241"/>
                    <a:pt x="318213" y="3246807"/>
                    <a:pt x="318213" y="3029345"/>
                  </a:cubicBezTo>
                  <a:cubicBezTo>
                    <a:pt x="318213" y="2998279"/>
                    <a:pt x="321361" y="2967948"/>
                    <a:pt x="327355" y="2938655"/>
                  </a:cubicBezTo>
                  <a:lnTo>
                    <a:pt x="334369" y="2916059"/>
                  </a:lnTo>
                  <a:lnTo>
                    <a:pt x="329412" y="2914520"/>
                  </a:lnTo>
                  <a:cubicBezTo>
                    <a:pt x="167901" y="2846207"/>
                    <a:pt x="54573" y="2686280"/>
                    <a:pt x="54573" y="2499884"/>
                  </a:cubicBezTo>
                  <a:cubicBezTo>
                    <a:pt x="54573" y="2406686"/>
                    <a:pt x="82905" y="2320106"/>
                    <a:pt x="131426" y="2248285"/>
                  </a:cubicBezTo>
                  <a:lnTo>
                    <a:pt x="140979" y="2236707"/>
                  </a:lnTo>
                  <a:lnTo>
                    <a:pt x="131802" y="2229136"/>
                  </a:lnTo>
                  <a:cubicBezTo>
                    <a:pt x="50368" y="2147702"/>
                    <a:pt x="0" y="2035202"/>
                    <a:pt x="0" y="1910938"/>
                  </a:cubicBezTo>
                  <a:cubicBezTo>
                    <a:pt x="0" y="1755608"/>
                    <a:pt x="78700" y="1618660"/>
                    <a:pt x="198401" y="1537792"/>
                  </a:cubicBezTo>
                  <a:lnTo>
                    <a:pt x="206122" y="1533601"/>
                  </a:lnTo>
                  <a:lnTo>
                    <a:pt x="197227" y="1517212"/>
                  </a:lnTo>
                  <a:cubicBezTo>
                    <a:pt x="174455" y="1463375"/>
                    <a:pt x="161864" y="1404184"/>
                    <a:pt x="161864" y="1342052"/>
                  </a:cubicBezTo>
                  <a:cubicBezTo>
                    <a:pt x="161864" y="1155656"/>
                    <a:pt x="275190" y="995730"/>
                    <a:pt x="436702" y="927416"/>
                  </a:cubicBezTo>
                  <a:lnTo>
                    <a:pt x="489768" y="910944"/>
                  </a:lnTo>
                  <a:lnTo>
                    <a:pt x="485645" y="870047"/>
                  </a:lnTo>
                  <a:cubicBezTo>
                    <a:pt x="485645" y="621519"/>
                    <a:pt x="687116" y="420048"/>
                    <a:pt x="935644" y="420048"/>
                  </a:cubicBezTo>
                  <a:lnTo>
                    <a:pt x="1010210" y="427565"/>
                  </a:lnTo>
                  <a:lnTo>
                    <a:pt x="1023882" y="383520"/>
                  </a:lnTo>
                  <a:cubicBezTo>
                    <a:pt x="1092195" y="222009"/>
                    <a:pt x="1252122" y="108681"/>
                    <a:pt x="1438518" y="108681"/>
                  </a:cubicBezTo>
                  <a:cubicBezTo>
                    <a:pt x="1500650" y="108681"/>
                    <a:pt x="1559841" y="121273"/>
                    <a:pt x="1613678" y="144044"/>
                  </a:cubicBezTo>
                  <a:lnTo>
                    <a:pt x="1667511" y="173264"/>
                  </a:lnTo>
                  <a:lnTo>
                    <a:pt x="1701721" y="131802"/>
                  </a:lnTo>
                  <a:cubicBezTo>
                    <a:pt x="1783154" y="50368"/>
                    <a:pt x="1895654" y="0"/>
                    <a:pt x="2019918" y="0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9" name="フリーフォーム 188"/>
            <p:cNvSpPr/>
            <p:nvPr/>
          </p:nvSpPr>
          <p:spPr>
            <a:xfrm>
              <a:off x="7987805" y="564962"/>
              <a:ext cx="1834345" cy="1828234"/>
            </a:xfrm>
            <a:custGeom>
              <a:avLst/>
              <a:gdLst>
                <a:gd name="connsiteX0" fmla="*/ 2019918 w 4105150"/>
                <a:gd name="connsiteY0" fmla="*/ 0 h 4091477"/>
                <a:gd name="connsiteX1" fmla="*/ 2338116 w 4105150"/>
                <a:gd name="connsiteY1" fmla="*/ 131802 h 4091477"/>
                <a:gd name="connsiteX2" fmla="*/ 2382426 w 4105150"/>
                <a:gd name="connsiteY2" fmla="*/ 185507 h 4091477"/>
                <a:gd name="connsiteX3" fmla="*/ 2458812 w 4105150"/>
                <a:gd name="connsiteY3" fmla="*/ 144046 h 4091477"/>
                <a:gd name="connsiteX4" fmla="*/ 2633972 w 4105150"/>
                <a:gd name="connsiteY4" fmla="*/ 108682 h 4091477"/>
                <a:gd name="connsiteX5" fmla="*/ 3048608 w 4105150"/>
                <a:gd name="connsiteY5" fmla="*/ 383521 h 4091477"/>
                <a:gd name="connsiteX6" fmla="*/ 3062281 w 4105150"/>
                <a:gd name="connsiteY6" fmla="*/ 427566 h 4091477"/>
                <a:gd name="connsiteX7" fmla="*/ 3136849 w 4105150"/>
                <a:gd name="connsiteY7" fmla="*/ 420050 h 4091477"/>
                <a:gd name="connsiteX8" fmla="*/ 3586848 w 4105150"/>
                <a:gd name="connsiteY8" fmla="*/ 870049 h 4091477"/>
                <a:gd name="connsiteX9" fmla="*/ 3583711 w 4105150"/>
                <a:gd name="connsiteY9" fmla="*/ 901167 h 4091477"/>
                <a:gd name="connsiteX10" fmla="*/ 3583979 w 4105150"/>
                <a:gd name="connsiteY10" fmla="*/ 901194 h 4091477"/>
                <a:gd name="connsiteX11" fmla="*/ 3943287 w 4105150"/>
                <a:gd name="connsiteY11" fmla="*/ 1342049 h 4091477"/>
                <a:gd name="connsiteX12" fmla="*/ 3907924 w 4105150"/>
                <a:gd name="connsiteY12" fmla="*/ 1517209 h 4091477"/>
                <a:gd name="connsiteX13" fmla="*/ 3899027 w 4105150"/>
                <a:gd name="connsiteY13" fmla="*/ 1533601 h 4091477"/>
                <a:gd name="connsiteX14" fmla="*/ 3906750 w 4105150"/>
                <a:gd name="connsiteY14" fmla="*/ 1537793 h 4091477"/>
                <a:gd name="connsiteX15" fmla="*/ 4105150 w 4105150"/>
                <a:gd name="connsiteY15" fmla="*/ 1910939 h 4091477"/>
                <a:gd name="connsiteX16" fmla="*/ 3973349 w 4105150"/>
                <a:gd name="connsiteY16" fmla="*/ 2229137 h 4091477"/>
                <a:gd name="connsiteX17" fmla="*/ 3964172 w 4105150"/>
                <a:gd name="connsiteY17" fmla="*/ 2236708 h 4091477"/>
                <a:gd name="connsiteX18" fmla="*/ 3973724 w 4105150"/>
                <a:gd name="connsiteY18" fmla="*/ 2248285 h 4091477"/>
                <a:gd name="connsiteX19" fmla="*/ 4050576 w 4105150"/>
                <a:gd name="connsiteY19" fmla="*/ 2499884 h 4091477"/>
                <a:gd name="connsiteX20" fmla="*/ 3775737 w 4105150"/>
                <a:gd name="connsiteY20" fmla="*/ 2914520 h 4091477"/>
                <a:gd name="connsiteX21" fmla="*/ 3770780 w 4105150"/>
                <a:gd name="connsiteY21" fmla="*/ 2916059 h 4091477"/>
                <a:gd name="connsiteX22" fmla="*/ 3777794 w 4105150"/>
                <a:gd name="connsiteY22" fmla="*/ 2938655 h 4091477"/>
                <a:gd name="connsiteX23" fmla="*/ 3786936 w 4105150"/>
                <a:gd name="connsiteY23" fmla="*/ 3029345 h 4091477"/>
                <a:gd name="connsiteX24" fmla="*/ 3427628 w 4105150"/>
                <a:gd name="connsiteY24" fmla="*/ 3470202 h 4091477"/>
                <a:gd name="connsiteX25" fmla="*/ 3344721 w 4105150"/>
                <a:gd name="connsiteY25" fmla="*/ 3478560 h 4091477"/>
                <a:gd name="connsiteX26" fmla="*/ 3340694 w 4105150"/>
                <a:gd name="connsiteY26" fmla="*/ 3518506 h 4091477"/>
                <a:gd name="connsiteX27" fmla="*/ 2899837 w 4105150"/>
                <a:gd name="connsiteY27" fmla="*/ 3877814 h 4091477"/>
                <a:gd name="connsiteX28" fmla="*/ 2809147 w 4105150"/>
                <a:gd name="connsiteY28" fmla="*/ 3868672 h 4091477"/>
                <a:gd name="connsiteX29" fmla="*/ 2745437 w 4105150"/>
                <a:gd name="connsiteY29" fmla="*/ 3848895 h 4091477"/>
                <a:gd name="connsiteX30" fmla="*/ 2721456 w 4105150"/>
                <a:gd name="connsiteY30" fmla="*/ 3893077 h 4091477"/>
                <a:gd name="connsiteX31" fmla="*/ 2348309 w 4105150"/>
                <a:gd name="connsiteY31" fmla="*/ 4091477 h 4091477"/>
                <a:gd name="connsiteX32" fmla="*/ 2096710 w 4105150"/>
                <a:gd name="connsiteY32" fmla="*/ 4014625 h 4091477"/>
                <a:gd name="connsiteX33" fmla="*/ 2052575 w 4105150"/>
                <a:gd name="connsiteY33" fmla="*/ 3978209 h 4091477"/>
                <a:gd name="connsiteX34" fmla="*/ 2008439 w 4105150"/>
                <a:gd name="connsiteY34" fmla="*/ 4014625 h 4091477"/>
                <a:gd name="connsiteX35" fmla="*/ 1756840 w 4105150"/>
                <a:gd name="connsiteY35" fmla="*/ 4091477 h 4091477"/>
                <a:gd name="connsiteX36" fmla="*/ 1383694 w 4105150"/>
                <a:gd name="connsiteY36" fmla="*/ 3893077 h 4091477"/>
                <a:gd name="connsiteX37" fmla="*/ 1359713 w 4105150"/>
                <a:gd name="connsiteY37" fmla="*/ 3848895 h 4091477"/>
                <a:gd name="connsiteX38" fmla="*/ 1296003 w 4105150"/>
                <a:gd name="connsiteY38" fmla="*/ 3868672 h 4091477"/>
                <a:gd name="connsiteX39" fmla="*/ 1205312 w 4105150"/>
                <a:gd name="connsiteY39" fmla="*/ 3877814 h 4091477"/>
                <a:gd name="connsiteX40" fmla="*/ 764455 w 4105150"/>
                <a:gd name="connsiteY40" fmla="*/ 3518506 h 4091477"/>
                <a:gd name="connsiteX41" fmla="*/ 760428 w 4105150"/>
                <a:gd name="connsiteY41" fmla="*/ 3478560 h 4091477"/>
                <a:gd name="connsiteX42" fmla="*/ 677521 w 4105150"/>
                <a:gd name="connsiteY42" fmla="*/ 3470202 h 4091477"/>
                <a:gd name="connsiteX43" fmla="*/ 318213 w 4105150"/>
                <a:gd name="connsiteY43" fmla="*/ 3029345 h 4091477"/>
                <a:gd name="connsiteX44" fmla="*/ 327355 w 4105150"/>
                <a:gd name="connsiteY44" fmla="*/ 2938655 h 4091477"/>
                <a:gd name="connsiteX45" fmla="*/ 334369 w 4105150"/>
                <a:gd name="connsiteY45" fmla="*/ 2916059 h 4091477"/>
                <a:gd name="connsiteX46" fmla="*/ 329412 w 4105150"/>
                <a:gd name="connsiteY46" fmla="*/ 2914520 h 4091477"/>
                <a:gd name="connsiteX47" fmla="*/ 54573 w 4105150"/>
                <a:gd name="connsiteY47" fmla="*/ 2499884 h 4091477"/>
                <a:gd name="connsiteX48" fmla="*/ 131426 w 4105150"/>
                <a:gd name="connsiteY48" fmla="*/ 2248285 h 4091477"/>
                <a:gd name="connsiteX49" fmla="*/ 140979 w 4105150"/>
                <a:gd name="connsiteY49" fmla="*/ 2236707 h 4091477"/>
                <a:gd name="connsiteX50" fmla="*/ 131802 w 4105150"/>
                <a:gd name="connsiteY50" fmla="*/ 2229136 h 4091477"/>
                <a:gd name="connsiteX51" fmla="*/ 0 w 4105150"/>
                <a:gd name="connsiteY51" fmla="*/ 1910938 h 4091477"/>
                <a:gd name="connsiteX52" fmla="*/ 198401 w 4105150"/>
                <a:gd name="connsiteY52" fmla="*/ 1537792 h 4091477"/>
                <a:gd name="connsiteX53" fmla="*/ 206122 w 4105150"/>
                <a:gd name="connsiteY53" fmla="*/ 1533601 h 4091477"/>
                <a:gd name="connsiteX54" fmla="*/ 197227 w 4105150"/>
                <a:gd name="connsiteY54" fmla="*/ 1517212 h 4091477"/>
                <a:gd name="connsiteX55" fmla="*/ 161864 w 4105150"/>
                <a:gd name="connsiteY55" fmla="*/ 1342052 h 4091477"/>
                <a:gd name="connsiteX56" fmla="*/ 436702 w 4105150"/>
                <a:gd name="connsiteY56" fmla="*/ 927416 h 4091477"/>
                <a:gd name="connsiteX57" fmla="*/ 489768 w 4105150"/>
                <a:gd name="connsiteY57" fmla="*/ 910944 h 4091477"/>
                <a:gd name="connsiteX58" fmla="*/ 485645 w 4105150"/>
                <a:gd name="connsiteY58" fmla="*/ 870047 h 4091477"/>
                <a:gd name="connsiteX59" fmla="*/ 935644 w 4105150"/>
                <a:gd name="connsiteY59" fmla="*/ 420048 h 4091477"/>
                <a:gd name="connsiteX60" fmla="*/ 1010210 w 4105150"/>
                <a:gd name="connsiteY60" fmla="*/ 427565 h 4091477"/>
                <a:gd name="connsiteX61" fmla="*/ 1023882 w 4105150"/>
                <a:gd name="connsiteY61" fmla="*/ 383520 h 4091477"/>
                <a:gd name="connsiteX62" fmla="*/ 1438518 w 4105150"/>
                <a:gd name="connsiteY62" fmla="*/ 108681 h 4091477"/>
                <a:gd name="connsiteX63" fmla="*/ 1613678 w 4105150"/>
                <a:gd name="connsiteY63" fmla="*/ 144044 h 4091477"/>
                <a:gd name="connsiteX64" fmla="*/ 1667511 w 4105150"/>
                <a:gd name="connsiteY64" fmla="*/ 173264 h 4091477"/>
                <a:gd name="connsiteX65" fmla="*/ 1701721 w 4105150"/>
                <a:gd name="connsiteY65" fmla="*/ 131802 h 4091477"/>
                <a:gd name="connsiteX66" fmla="*/ 2019918 w 4105150"/>
                <a:gd name="connsiteY66" fmla="*/ 0 h 4091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4105150" h="4091477">
                  <a:moveTo>
                    <a:pt x="2019918" y="0"/>
                  </a:moveTo>
                  <a:cubicBezTo>
                    <a:pt x="2144182" y="0"/>
                    <a:pt x="2256682" y="50368"/>
                    <a:pt x="2338116" y="131802"/>
                  </a:cubicBezTo>
                  <a:lnTo>
                    <a:pt x="2382426" y="185507"/>
                  </a:lnTo>
                  <a:lnTo>
                    <a:pt x="2458812" y="144046"/>
                  </a:lnTo>
                  <a:cubicBezTo>
                    <a:pt x="2512649" y="121274"/>
                    <a:pt x="2571840" y="108682"/>
                    <a:pt x="2633972" y="108682"/>
                  </a:cubicBezTo>
                  <a:cubicBezTo>
                    <a:pt x="2820368" y="108682"/>
                    <a:pt x="2980295" y="222010"/>
                    <a:pt x="3048608" y="383521"/>
                  </a:cubicBezTo>
                  <a:lnTo>
                    <a:pt x="3062281" y="427566"/>
                  </a:lnTo>
                  <a:lnTo>
                    <a:pt x="3136849" y="420050"/>
                  </a:lnTo>
                  <a:cubicBezTo>
                    <a:pt x="3385377" y="420050"/>
                    <a:pt x="3586848" y="621521"/>
                    <a:pt x="3586848" y="870049"/>
                  </a:cubicBezTo>
                  <a:lnTo>
                    <a:pt x="3583711" y="901167"/>
                  </a:lnTo>
                  <a:lnTo>
                    <a:pt x="3583979" y="901194"/>
                  </a:lnTo>
                  <a:cubicBezTo>
                    <a:pt x="3789036" y="943155"/>
                    <a:pt x="3943287" y="1124589"/>
                    <a:pt x="3943287" y="1342049"/>
                  </a:cubicBezTo>
                  <a:cubicBezTo>
                    <a:pt x="3943287" y="1404181"/>
                    <a:pt x="3930695" y="1463372"/>
                    <a:pt x="3907924" y="1517209"/>
                  </a:cubicBezTo>
                  <a:lnTo>
                    <a:pt x="3899027" y="1533601"/>
                  </a:lnTo>
                  <a:lnTo>
                    <a:pt x="3906750" y="1537793"/>
                  </a:lnTo>
                  <a:cubicBezTo>
                    <a:pt x="4026451" y="1618661"/>
                    <a:pt x="4105150" y="1755609"/>
                    <a:pt x="4105150" y="1910939"/>
                  </a:cubicBezTo>
                  <a:cubicBezTo>
                    <a:pt x="4105150" y="2035203"/>
                    <a:pt x="4054782" y="2147703"/>
                    <a:pt x="3973349" y="2229137"/>
                  </a:cubicBezTo>
                  <a:lnTo>
                    <a:pt x="3964172" y="2236708"/>
                  </a:lnTo>
                  <a:lnTo>
                    <a:pt x="3973724" y="2248285"/>
                  </a:lnTo>
                  <a:cubicBezTo>
                    <a:pt x="4022244" y="2320106"/>
                    <a:pt x="4050576" y="2406686"/>
                    <a:pt x="4050576" y="2499884"/>
                  </a:cubicBezTo>
                  <a:cubicBezTo>
                    <a:pt x="4050576" y="2686280"/>
                    <a:pt x="3937249" y="2846207"/>
                    <a:pt x="3775737" y="2914520"/>
                  </a:cubicBezTo>
                  <a:lnTo>
                    <a:pt x="3770780" y="2916059"/>
                  </a:lnTo>
                  <a:lnTo>
                    <a:pt x="3777794" y="2938655"/>
                  </a:lnTo>
                  <a:cubicBezTo>
                    <a:pt x="3783788" y="2967948"/>
                    <a:pt x="3786936" y="2998279"/>
                    <a:pt x="3786936" y="3029345"/>
                  </a:cubicBezTo>
                  <a:cubicBezTo>
                    <a:pt x="3786936" y="3246807"/>
                    <a:pt x="3632685" y="3428241"/>
                    <a:pt x="3427628" y="3470202"/>
                  </a:cubicBezTo>
                  <a:lnTo>
                    <a:pt x="3344721" y="3478560"/>
                  </a:lnTo>
                  <a:lnTo>
                    <a:pt x="3340694" y="3518506"/>
                  </a:lnTo>
                  <a:cubicBezTo>
                    <a:pt x="3298733" y="3723563"/>
                    <a:pt x="3117299" y="3877814"/>
                    <a:pt x="2899837" y="3877814"/>
                  </a:cubicBezTo>
                  <a:cubicBezTo>
                    <a:pt x="2868771" y="3877814"/>
                    <a:pt x="2838441" y="3874666"/>
                    <a:pt x="2809147" y="3868672"/>
                  </a:cubicBezTo>
                  <a:lnTo>
                    <a:pt x="2745437" y="3848895"/>
                  </a:lnTo>
                  <a:lnTo>
                    <a:pt x="2721456" y="3893077"/>
                  </a:lnTo>
                  <a:cubicBezTo>
                    <a:pt x="2640588" y="4012778"/>
                    <a:pt x="2503639" y="4091477"/>
                    <a:pt x="2348309" y="4091477"/>
                  </a:cubicBezTo>
                  <a:cubicBezTo>
                    <a:pt x="2255111" y="4091477"/>
                    <a:pt x="2168531" y="4063145"/>
                    <a:pt x="2096710" y="4014625"/>
                  </a:cubicBezTo>
                  <a:lnTo>
                    <a:pt x="2052575" y="3978209"/>
                  </a:lnTo>
                  <a:lnTo>
                    <a:pt x="2008439" y="4014625"/>
                  </a:lnTo>
                  <a:cubicBezTo>
                    <a:pt x="1936619" y="4063145"/>
                    <a:pt x="1850038" y="4091477"/>
                    <a:pt x="1756840" y="4091477"/>
                  </a:cubicBezTo>
                  <a:cubicBezTo>
                    <a:pt x="1601510" y="4091477"/>
                    <a:pt x="1464562" y="4012778"/>
                    <a:pt x="1383694" y="3893077"/>
                  </a:cubicBezTo>
                  <a:lnTo>
                    <a:pt x="1359713" y="3848895"/>
                  </a:lnTo>
                  <a:lnTo>
                    <a:pt x="1296003" y="3868672"/>
                  </a:lnTo>
                  <a:cubicBezTo>
                    <a:pt x="1266709" y="3874666"/>
                    <a:pt x="1236378" y="3877814"/>
                    <a:pt x="1205312" y="3877814"/>
                  </a:cubicBezTo>
                  <a:cubicBezTo>
                    <a:pt x="987850" y="3877814"/>
                    <a:pt x="806416" y="3723563"/>
                    <a:pt x="764455" y="3518506"/>
                  </a:cubicBezTo>
                  <a:lnTo>
                    <a:pt x="760428" y="3478560"/>
                  </a:lnTo>
                  <a:lnTo>
                    <a:pt x="677521" y="3470202"/>
                  </a:lnTo>
                  <a:cubicBezTo>
                    <a:pt x="472464" y="3428241"/>
                    <a:pt x="318213" y="3246807"/>
                    <a:pt x="318213" y="3029345"/>
                  </a:cubicBezTo>
                  <a:cubicBezTo>
                    <a:pt x="318213" y="2998279"/>
                    <a:pt x="321361" y="2967948"/>
                    <a:pt x="327355" y="2938655"/>
                  </a:cubicBezTo>
                  <a:lnTo>
                    <a:pt x="334369" y="2916059"/>
                  </a:lnTo>
                  <a:lnTo>
                    <a:pt x="329412" y="2914520"/>
                  </a:lnTo>
                  <a:cubicBezTo>
                    <a:pt x="167901" y="2846207"/>
                    <a:pt x="54573" y="2686280"/>
                    <a:pt x="54573" y="2499884"/>
                  </a:cubicBezTo>
                  <a:cubicBezTo>
                    <a:pt x="54573" y="2406686"/>
                    <a:pt x="82905" y="2320106"/>
                    <a:pt x="131426" y="2248285"/>
                  </a:cubicBezTo>
                  <a:lnTo>
                    <a:pt x="140979" y="2236707"/>
                  </a:lnTo>
                  <a:lnTo>
                    <a:pt x="131802" y="2229136"/>
                  </a:lnTo>
                  <a:cubicBezTo>
                    <a:pt x="50368" y="2147702"/>
                    <a:pt x="0" y="2035202"/>
                    <a:pt x="0" y="1910938"/>
                  </a:cubicBezTo>
                  <a:cubicBezTo>
                    <a:pt x="0" y="1755608"/>
                    <a:pt x="78700" y="1618660"/>
                    <a:pt x="198401" y="1537792"/>
                  </a:cubicBezTo>
                  <a:lnTo>
                    <a:pt x="206122" y="1533601"/>
                  </a:lnTo>
                  <a:lnTo>
                    <a:pt x="197227" y="1517212"/>
                  </a:lnTo>
                  <a:cubicBezTo>
                    <a:pt x="174455" y="1463375"/>
                    <a:pt x="161864" y="1404184"/>
                    <a:pt x="161864" y="1342052"/>
                  </a:cubicBezTo>
                  <a:cubicBezTo>
                    <a:pt x="161864" y="1155656"/>
                    <a:pt x="275190" y="995730"/>
                    <a:pt x="436702" y="927416"/>
                  </a:cubicBezTo>
                  <a:lnTo>
                    <a:pt x="489768" y="910944"/>
                  </a:lnTo>
                  <a:lnTo>
                    <a:pt x="485645" y="870047"/>
                  </a:lnTo>
                  <a:cubicBezTo>
                    <a:pt x="485645" y="621519"/>
                    <a:pt x="687116" y="420048"/>
                    <a:pt x="935644" y="420048"/>
                  </a:cubicBezTo>
                  <a:lnTo>
                    <a:pt x="1010210" y="427565"/>
                  </a:lnTo>
                  <a:lnTo>
                    <a:pt x="1023882" y="383520"/>
                  </a:lnTo>
                  <a:cubicBezTo>
                    <a:pt x="1092195" y="222009"/>
                    <a:pt x="1252122" y="108681"/>
                    <a:pt x="1438518" y="108681"/>
                  </a:cubicBezTo>
                  <a:cubicBezTo>
                    <a:pt x="1500650" y="108681"/>
                    <a:pt x="1559841" y="121273"/>
                    <a:pt x="1613678" y="144044"/>
                  </a:cubicBezTo>
                  <a:lnTo>
                    <a:pt x="1667511" y="173264"/>
                  </a:lnTo>
                  <a:lnTo>
                    <a:pt x="1701721" y="131802"/>
                  </a:lnTo>
                  <a:cubicBezTo>
                    <a:pt x="1783154" y="50368"/>
                    <a:pt x="1895654" y="0"/>
                    <a:pt x="2019918" y="0"/>
                  </a:cubicBezTo>
                  <a:close/>
                </a:path>
              </a:pathLst>
            </a:custGeom>
            <a:noFill/>
            <a:ln w="9525">
              <a:solidFill>
                <a:srgbClr val="44546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90" name="グループ化 189"/>
          <p:cNvGrpSpPr/>
          <p:nvPr/>
        </p:nvGrpSpPr>
        <p:grpSpPr>
          <a:xfrm>
            <a:off x="6174078" y="5401559"/>
            <a:ext cx="1023757" cy="1032885"/>
            <a:chOff x="8077586" y="642032"/>
            <a:chExt cx="1834345" cy="1850700"/>
          </a:xfrm>
          <a:solidFill>
            <a:srgbClr val="FFE699"/>
          </a:solidFill>
        </p:grpSpPr>
        <p:sp>
          <p:nvSpPr>
            <p:cNvPr id="191" name="フリーフォーム 190"/>
            <p:cNvSpPr/>
            <p:nvPr/>
          </p:nvSpPr>
          <p:spPr>
            <a:xfrm>
              <a:off x="8086045" y="716174"/>
              <a:ext cx="1782495" cy="1776558"/>
            </a:xfrm>
            <a:custGeom>
              <a:avLst/>
              <a:gdLst>
                <a:gd name="connsiteX0" fmla="*/ 2019918 w 4105150"/>
                <a:gd name="connsiteY0" fmla="*/ 0 h 4091477"/>
                <a:gd name="connsiteX1" fmla="*/ 2338116 w 4105150"/>
                <a:gd name="connsiteY1" fmla="*/ 131802 h 4091477"/>
                <a:gd name="connsiteX2" fmla="*/ 2382426 w 4105150"/>
                <a:gd name="connsiteY2" fmla="*/ 185507 h 4091477"/>
                <a:gd name="connsiteX3" fmla="*/ 2458812 w 4105150"/>
                <a:gd name="connsiteY3" fmla="*/ 144046 h 4091477"/>
                <a:gd name="connsiteX4" fmla="*/ 2633972 w 4105150"/>
                <a:gd name="connsiteY4" fmla="*/ 108682 h 4091477"/>
                <a:gd name="connsiteX5" fmla="*/ 3048608 w 4105150"/>
                <a:gd name="connsiteY5" fmla="*/ 383521 h 4091477"/>
                <a:gd name="connsiteX6" fmla="*/ 3062281 w 4105150"/>
                <a:gd name="connsiteY6" fmla="*/ 427566 h 4091477"/>
                <a:gd name="connsiteX7" fmla="*/ 3136849 w 4105150"/>
                <a:gd name="connsiteY7" fmla="*/ 420050 h 4091477"/>
                <a:gd name="connsiteX8" fmla="*/ 3586848 w 4105150"/>
                <a:gd name="connsiteY8" fmla="*/ 870049 h 4091477"/>
                <a:gd name="connsiteX9" fmla="*/ 3583711 w 4105150"/>
                <a:gd name="connsiteY9" fmla="*/ 901167 h 4091477"/>
                <a:gd name="connsiteX10" fmla="*/ 3583979 w 4105150"/>
                <a:gd name="connsiteY10" fmla="*/ 901194 h 4091477"/>
                <a:gd name="connsiteX11" fmla="*/ 3943287 w 4105150"/>
                <a:gd name="connsiteY11" fmla="*/ 1342049 h 4091477"/>
                <a:gd name="connsiteX12" fmla="*/ 3907924 w 4105150"/>
                <a:gd name="connsiteY12" fmla="*/ 1517209 h 4091477"/>
                <a:gd name="connsiteX13" fmla="*/ 3899027 w 4105150"/>
                <a:gd name="connsiteY13" fmla="*/ 1533601 h 4091477"/>
                <a:gd name="connsiteX14" fmla="*/ 3906750 w 4105150"/>
                <a:gd name="connsiteY14" fmla="*/ 1537793 h 4091477"/>
                <a:gd name="connsiteX15" fmla="*/ 4105150 w 4105150"/>
                <a:gd name="connsiteY15" fmla="*/ 1910939 h 4091477"/>
                <a:gd name="connsiteX16" fmla="*/ 3973349 w 4105150"/>
                <a:gd name="connsiteY16" fmla="*/ 2229137 h 4091477"/>
                <a:gd name="connsiteX17" fmla="*/ 3964172 w 4105150"/>
                <a:gd name="connsiteY17" fmla="*/ 2236708 h 4091477"/>
                <a:gd name="connsiteX18" fmla="*/ 3973724 w 4105150"/>
                <a:gd name="connsiteY18" fmla="*/ 2248285 h 4091477"/>
                <a:gd name="connsiteX19" fmla="*/ 4050576 w 4105150"/>
                <a:gd name="connsiteY19" fmla="*/ 2499884 h 4091477"/>
                <a:gd name="connsiteX20" fmla="*/ 3775737 w 4105150"/>
                <a:gd name="connsiteY20" fmla="*/ 2914520 h 4091477"/>
                <a:gd name="connsiteX21" fmla="*/ 3770780 w 4105150"/>
                <a:gd name="connsiteY21" fmla="*/ 2916059 h 4091477"/>
                <a:gd name="connsiteX22" fmla="*/ 3777794 w 4105150"/>
                <a:gd name="connsiteY22" fmla="*/ 2938655 h 4091477"/>
                <a:gd name="connsiteX23" fmla="*/ 3786936 w 4105150"/>
                <a:gd name="connsiteY23" fmla="*/ 3029345 h 4091477"/>
                <a:gd name="connsiteX24" fmla="*/ 3427628 w 4105150"/>
                <a:gd name="connsiteY24" fmla="*/ 3470202 h 4091477"/>
                <a:gd name="connsiteX25" fmla="*/ 3344721 w 4105150"/>
                <a:gd name="connsiteY25" fmla="*/ 3478560 h 4091477"/>
                <a:gd name="connsiteX26" fmla="*/ 3340694 w 4105150"/>
                <a:gd name="connsiteY26" fmla="*/ 3518506 h 4091477"/>
                <a:gd name="connsiteX27" fmla="*/ 2899837 w 4105150"/>
                <a:gd name="connsiteY27" fmla="*/ 3877814 h 4091477"/>
                <a:gd name="connsiteX28" fmla="*/ 2809147 w 4105150"/>
                <a:gd name="connsiteY28" fmla="*/ 3868672 h 4091477"/>
                <a:gd name="connsiteX29" fmla="*/ 2745437 w 4105150"/>
                <a:gd name="connsiteY29" fmla="*/ 3848895 h 4091477"/>
                <a:gd name="connsiteX30" fmla="*/ 2721456 w 4105150"/>
                <a:gd name="connsiteY30" fmla="*/ 3893077 h 4091477"/>
                <a:gd name="connsiteX31" fmla="*/ 2348309 w 4105150"/>
                <a:gd name="connsiteY31" fmla="*/ 4091477 h 4091477"/>
                <a:gd name="connsiteX32" fmla="*/ 2096710 w 4105150"/>
                <a:gd name="connsiteY32" fmla="*/ 4014625 h 4091477"/>
                <a:gd name="connsiteX33" fmla="*/ 2052575 w 4105150"/>
                <a:gd name="connsiteY33" fmla="*/ 3978209 h 4091477"/>
                <a:gd name="connsiteX34" fmla="*/ 2008439 w 4105150"/>
                <a:gd name="connsiteY34" fmla="*/ 4014625 h 4091477"/>
                <a:gd name="connsiteX35" fmla="*/ 1756840 w 4105150"/>
                <a:gd name="connsiteY35" fmla="*/ 4091477 h 4091477"/>
                <a:gd name="connsiteX36" fmla="*/ 1383694 w 4105150"/>
                <a:gd name="connsiteY36" fmla="*/ 3893077 h 4091477"/>
                <a:gd name="connsiteX37" fmla="*/ 1359713 w 4105150"/>
                <a:gd name="connsiteY37" fmla="*/ 3848895 h 4091477"/>
                <a:gd name="connsiteX38" fmla="*/ 1296003 w 4105150"/>
                <a:gd name="connsiteY38" fmla="*/ 3868672 h 4091477"/>
                <a:gd name="connsiteX39" fmla="*/ 1205312 w 4105150"/>
                <a:gd name="connsiteY39" fmla="*/ 3877814 h 4091477"/>
                <a:gd name="connsiteX40" fmla="*/ 764455 w 4105150"/>
                <a:gd name="connsiteY40" fmla="*/ 3518506 h 4091477"/>
                <a:gd name="connsiteX41" fmla="*/ 760428 w 4105150"/>
                <a:gd name="connsiteY41" fmla="*/ 3478560 h 4091477"/>
                <a:gd name="connsiteX42" fmla="*/ 677521 w 4105150"/>
                <a:gd name="connsiteY42" fmla="*/ 3470202 h 4091477"/>
                <a:gd name="connsiteX43" fmla="*/ 318213 w 4105150"/>
                <a:gd name="connsiteY43" fmla="*/ 3029345 h 4091477"/>
                <a:gd name="connsiteX44" fmla="*/ 327355 w 4105150"/>
                <a:gd name="connsiteY44" fmla="*/ 2938655 h 4091477"/>
                <a:gd name="connsiteX45" fmla="*/ 334369 w 4105150"/>
                <a:gd name="connsiteY45" fmla="*/ 2916059 h 4091477"/>
                <a:gd name="connsiteX46" fmla="*/ 329412 w 4105150"/>
                <a:gd name="connsiteY46" fmla="*/ 2914520 h 4091477"/>
                <a:gd name="connsiteX47" fmla="*/ 54573 w 4105150"/>
                <a:gd name="connsiteY47" fmla="*/ 2499884 h 4091477"/>
                <a:gd name="connsiteX48" fmla="*/ 131426 w 4105150"/>
                <a:gd name="connsiteY48" fmla="*/ 2248285 h 4091477"/>
                <a:gd name="connsiteX49" fmla="*/ 140979 w 4105150"/>
                <a:gd name="connsiteY49" fmla="*/ 2236707 h 4091477"/>
                <a:gd name="connsiteX50" fmla="*/ 131802 w 4105150"/>
                <a:gd name="connsiteY50" fmla="*/ 2229136 h 4091477"/>
                <a:gd name="connsiteX51" fmla="*/ 0 w 4105150"/>
                <a:gd name="connsiteY51" fmla="*/ 1910938 h 4091477"/>
                <a:gd name="connsiteX52" fmla="*/ 198401 w 4105150"/>
                <a:gd name="connsiteY52" fmla="*/ 1537792 h 4091477"/>
                <a:gd name="connsiteX53" fmla="*/ 206122 w 4105150"/>
                <a:gd name="connsiteY53" fmla="*/ 1533601 h 4091477"/>
                <a:gd name="connsiteX54" fmla="*/ 197227 w 4105150"/>
                <a:gd name="connsiteY54" fmla="*/ 1517212 h 4091477"/>
                <a:gd name="connsiteX55" fmla="*/ 161864 w 4105150"/>
                <a:gd name="connsiteY55" fmla="*/ 1342052 h 4091477"/>
                <a:gd name="connsiteX56" fmla="*/ 436702 w 4105150"/>
                <a:gd name="connsiteY56" fmla="*/ 927416 h 4091477"/>
                <a:gd name="connsiteX57" fmla="*/ 489768 w 4105150"/>
                <a:gd name="connsiteY57" fmla="*/ 910944 h 4091477"/>
                <a:gd name="connsiteX58" fmla="*/ 485645 w 4105150"/>
                <a:gd name="connsiteY58" fmla="*/ 870047 h 4091477"/>
                <a:gd name="connsiteX59" fmla="*/ 935644 w 4105150"/>
                <a:gd name="connsiteY59" fmla="*/ 420048 h 4091477"/>
                <a:gd name="connsiteX60" fmla="*/ 1010210 w 4105150"/>
                <a:gd name="connsiteY60" fmla="*/ 427565 h 4091477"/>
                <a:gd name="connsiteX61" fmla="*/ 1023882 w 4105150"/>
                <a:gd name="connsiteY61" fmla="*/ 383520 h 4091477"/>
                <a:gd name="connsiteX62" fmla="*/ 1438518 w 4105150"/>
                <a:gd name="connsiteY62" fmla="*/ 108681 h 4091477"/>
                <a:gd name="connsiteX63" fmla="*/ 1613678 w 4105150"/>
                <a:gd name="connsiteY63" fmla="*/ 144044 h 4091477"/>
                <a:gd name="connsiteX64" fmla="*/ 1667511 w 4105150"/>
                <a:gd name="connsiteY64" fmla="*/ 173264 h 4091477"/>
                <a:gd name="connsiteX65" fmla="*/ 1701721 w 4105150"/>
                <a:gd name="connsiteY65" fmla="*/ 131802 h 4091477"/>
                <a:gd name="connsiteX66" fmla="*/ 2019918 w 4105150"/>
                <a:gd name="connsiteY66" fmla="*/ 0 h 4091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4105150" h="4091477">
                  <a:moveTo>
                    <a:pt x="2019918" y="0"/>
                  </a:moveTo>
                  <a:cubicBezTo>
                    <a:pt x="2144182" y="0"/>
                    <a:pt x="2256682" y="50368"/>
                    <a:pt x="2338116" y="131802"/>
                  </a:cubicBezTo>
                  <a:lnTo>
                    <a:pt x="2382426" y="185507"/>
                  </a:lnTo>
                  <a:lnTo>
                    <a:pt x="2458812" y="144046"/>
                  </a:lnTo>
                  <a:cubicBezTo>
                    <a:pt x="2512649" y="121274"/>
                    <a:pt x="2571840" y="108682"/>
                    <a:pt x="2633972" y="108682"/>
                  </a:cubicBezTo>
                  <a:cubicBezTo>
                    <a:pt x="2820368" y="108682"/>
                    <a:pt x="2980295" y="222010"/>
                    <a:pt x="3048608" y="383521"/>
                  </a:cubicBezTo>
                  <a:lnTo>
                    <a:pt x="3062281" y="427566"/>
                  </a:lnTo>
                  <a:lnTo>
                    <a:pt x="3136849" y="420050"/>
                  </a:lnTo>
                  <a:cubicBezTo>
                    <a:pt x="3385377" y="420050"/>
                    <a:pt x="3586848" y="621521"/>
                    <a:pt x="3586848" y="870049"/>
                  </a:cubicBezTo>
                  <a:lnTo>
                    <a:pt x="3583711" y="901167"/>
                  </a:lnTo>
                  <a:lnTo>
                    <a:pt x="3583979" y="901194"/>
                  </a:lnTo>
                  <a:cubicBezTo>
                    <a:pt x="3789036" y="943155"/>
                    <a:pt x="3943287" y="1124589"/>
                    <a:pt x="3943287" y="1342049"/>
                  </a:cubicBezTo>
                  <a:cubicBezTo>
                    <a:pt x="3943287" y="1404181"/>
                    <a:pt x="3930695" y="1463372"/>
                    <a:pt x="3907924" y="1517209"/>
                  </a:cubicBezTo>
                  <a:lnTo>
                    <a:pt x="3899027" y="1533601"/>
                  </a:lnTo>
                  <a:lnTo>
                    <a:pt x="3906750" y="1537793"/>
                  </a:lnTo>
                  <a:cubicBezTo>
                    <a:pt x="4026451" y="1618661"/>
                    <a:pt x="4105150" y="1755609"/>
                    <a:pt x="4105150" y="1910939"/>
                  </a:cubicBezTo>
                  <a:cubicBezTo>
                    <a:pt x="4105150" y="2035203"/>
                    <a:pt x="4054782" y="2147703"/>
                    <a:pt x="3973349" y="2229137"/>
                  </a:cubicBezTo>
                  <a:lnTo>
                    <a:pt x="3964172" y="2236708"/>
                  </a:lnTo>
                  <a:lnTo>
                    <a:pt x="3973724" y="2248285"/>
                  </a:lnTo>
                  <a:cubicBezTo>
                    <a:pt x="4022244" y="2320106"/>
                    <a:pt x="4050576" y="2406686"/>
                    <a:pt x="4050576" y="2499884"/>
                  </a:cubicBezTo>
                  <a:cubicBezTo>
                    <a:pt x="4050576" y="2686280"/>
                    <a:pt x="3937249" y="2846207"/>
                    <a:pt x="3775737" y="2914520"/>
                  </a:cubicBezTo>
                  <a:lnTo>
                    <a:pt x="3770780" y="2916059"/>
                  </a:lnTo>
                  <a:lnTo>
                    <a:pt x="3777794" y="2938655"/>
                  </a:lnTo>
                  <a:cubicBezTo>
                    <a:pt x="3783788" y="2967948"/>
                    <a:pt x="3786936" y="2998279"/>
                    <a:pt x="3786936" y="3029345"/>
                  </a:cubicBezTo>
                  <a:cubicBezTo>
                    <a:pt x="3786936" y="3246807"/>
                    <a:pt x="3632685" y="3428241"/>
                    <a:pt x="3427628" y="3470202"/>
                  </a:cubicBezTo>
                  <a:lnTo>
                    <a:pt x="3344721" y="3478560"/>
                  </a:lnTo>
                  <a:lnTo>
                    <a:pt x="3340694" y="3518506"/>
                  </a:lnTo>
                  <a:cubicBezTo>
                    <a:pt x="3298733" y="3723563"/>
                    <a:pt x="3117299" y="3877814"/>
                    <a:pt x="2899837" y="3877814"/>
                  </a:cubicBezTo>
                  <a:cubicBezTo>
                    <a:pt x="2868771" y="3877814"/>
                    <a:pt x="2838441" y="3874666"/>
                    <a:pt x="2809147" y="3868672"/>
                  </a:cubicBezTo>
                  <a:lnTo>
                    <a:pt x="2745437" y="3848895"/>
                  </a:lnTo>
                  <a:lnTo>
                    <a:pt x="2721456" y="3893077"/>
                  </a:lnTo>
                  <a:cubicBezTo>
                    <a:pt x="2640588" y="4012778"/>
                    <a:pt x="2503639" y="4091477"/>
                    <a:pt x="2348309" y="4091477"/>
                  </a:cubicBezTo>
                  <a:cubicBezTo>
                    <a:pt x="2255111" y="4091477"/>
                    <a:pt x="2168531" y="4063145"/>
                    <a:pt x="2096710" y="4014625"/>
                  </a:cubicBezTo>
                  <a:lnTo>
                    <a:pt x="2052575" y="3978209"/>
                  </a:lnTo>
                  <a:lnTo>
                    <a:pt x="2008439" y="4014625"/>
                  </a:lnTo>
                  <a:cubicBezTo>
                    <a:pt x="1936619" y="4063145"/>
                    <a:pt x="1850038" y="4091477"/>
                    <a:pt x="1756840" y="4091477"/>
                  </a:cubicBezTo>
                  <a:cubicBezTo>
                    <a:pt x="1601510" y="4091477"/>
                    <a:pt x="1464562" y="4012778"/>
                    <a:pt x="1383694" y="3893077"/>
                  </a:cubicBezTo>
                  <a:lnTo>
                    <a:pt x="1359713" y="3848895"/>
                  </a:lnTo>
                  <a:lnTo>
                    <a:pt x="1296003" y="3868672"/>
                  </a:lnTo>
                  <a:cubicBezTo>
                    <a:pt x="1266709" y="3874666"/>
                    <a:pt x="1236378" y="3877814"/>
                    <a:pt x="1205312" y="3877814"/>
                  </a:cubicBezTo>
                  <a:cubicBezTo>
                    <a:pt x="987850" y="3877814"/>
                    <a:pt x="806416" y="3723563"/>
                    <a:pt x="764455" y="3518506"/>
                  </a:cubicBezTo>
                  <a:lnTo>
                    <a:pt x="760428" y="3478560"/>
                  </a:lnTo>
                  <a:lnTo>
                    <a:pt x="677521" y="3470202"/>
                  </a:lnTo>
                  <a:cubicBezTo>
                    <a:pt x="472464" y="3428241"/>
                    <a:pt x="318213" y="3246807"/>
                    <a:pt x="318213" y="3029345"/>
                  </a:cubicBezTo>
                  <a:cubicBezTo>
                    <a:pt x="318213" y="2998279"/>
                    <a:pt x="321361" y="2967948"/>
                    <a:pt x="327355" y="2938655"/>
                  </a:cubicBezTo>
                  <a:lnTo>
                    <a:pt x="334369" y="2916059"/>
                  </a:lnTo>
                  <a:lnTo>
                    <a:pt x="329412" y="2914520"/>
                  </a:lnTo>
                  <a:cubicBezTo>
                    <a:pt x="167901" y="2846207"/>
                    <a:pt x="54573" y="2686280"/>
                    <a:pt x="54573" y="2499884"/>
                  </a:cubicBezTo>
                  <a:cubicBezTo>
                    <a:pt x="54573" y="2406686"/>
                    <a:pt x="82905" y="2320106"/>
                    <a:pt x="131426" y="2248285"/>
                  </a:cubicBezTo>
                  <a:lnTo>
                    <a:pt x="140979" y="2236707"/>
                  </a:lnTo>
                  <a:lnTo>
                    <a:pt x="131802" y="2229136"/>
                  </a:lnTo>
                  <a:cubicBezTo>
                    <a:pt x="50368" y="2147702"/>
                    <a:pt x="0" y="2035202"/>
                    <a:pt x="0" y="1910938"/>
                  </a:cubicBezTo>
                  <a:cubicBezTo>
                    <a:pt x="0" y="1755608"/>
                    <a:pt x="78700" y="1618660"/>
                    <a:pt x="198401" y="1537792"/>
                  </a:cubicBezTo>
                  <a:lnTo>
                    <a:pt x="206122" y="1533601"/>
                  </a:lnTo>
                  <a:lnTo>
                    <a:pt x="197227" y="1517212"/>
                  </a:lnTo>
                  <a:cubicBezTo>
                    <a:pt x="174455" y="1463375"/>
                    <a:pt x="161864" y="1404184"/>
                    <a:pt x="161864" y="1342052"/>
                  </a:cubicBezTo>
                  <a:cubicBezTo>
                    <a:pt x="161864" y="1155656"/>
                    <a:pt x="275190" y="995730"/>
                    <a:pt x="436702" y="927416"/>
                  </a:cubicBezTo>
                  <a:lnTo>
                    <a:pt x="489768" y="910944"/>
                  </a:lnTo>
                  <a:lnTo>
                    <a:pt x="485645" y="870047"/>
                  </a:lnTo>
                  <a:cubicBezTo>
                    <a:pt x="485645" y="621519"/>
                    <a:pt x="687116" y="420048"/>
                    <a:pt x="935644" y="420048"/>
                  </a:cubicBezTo>
                  <a:lnTo>
                    <a:pt x="1010210" y="427565"/>
                  </a:lnTo>
                  <a:lnTo>
                    <a:pt x="1023882" y="383520"/>
                  </a:lnTo>
                  <a:cubicBezTo>
                    <a:pt x="1092195" y="222009"/>
                    <a:pt x="1252122" y="108681"/>
                    <a:pt x="1438518" y="108681"/>
                  </a:cubicBezTo>
                  <a:cubicBezTo>
                    <a:pt x="1500650" y="108681"/>
                    <a:pt x="1559841" y="121273"/>
                    <a:pt x="1613678" y="144044"/>
                  </a:cubicBezTo>
                  <a:lnTo>
                    <a:pt x="1667511" y="173264"/>
                  </a:lnTo>
                  <a:lnTo>
                    <a:pt x="1701721" y="131802"/>
                  </a:lnTo>
                  <a:cubicBezTo>
                    <a:pt x="1783154" y="50368"/>
                    <a:pt x="1895654" y="0"/>
                    <a:pt x="201991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2" name="フリーフォーム 191"/>
            <p:cNvSpPr/>
            <p:nvPr/>
          </p:nvSpPr>
          <p:spPr>
            <a:xfrm>
              <a:off x="8077586" y="642032"/>
              <a:ext cx="1834345" cy="1828235"/>
            </a:xfrm>
            <a:custGeom>
              <a:avLst/>
              <a:gdLst>
                <a:gd name="connsiteX0" fmla="*/ 2019918 w 4105150"/>
                <a:gd name="connsiteY0" fmla="*/ 0 h 4091477"/>
                <a:gd name="connsiteX1" fmla="*/ 2338116 w 4105150"/>
                <a:gd name="connsiteY1" fmla="*/ 131802 h 4091477"/>
                <a:gd name="connsiteX2" fmla="*/ 2382426 w 4105150"/>
                <a:gd name="connsiteY2" fmla="*/ 185507 h 4091477"/>
                <a:gd name="connsiteX3" fmla="*/ 2458812 w 4105150"/>
                <a:gd name="connsiteY3" fmla="*/ 144046 h 4091477"/>
                <a:gd name="connsiteX4" fmla="*/ 2633972 w 4105150"/>
                <a:gd name="connsiteY4" fmla="*/ 108682 h 4091477"/>
                <a:gd name="connsiteX5" fmla="*/ 3048608 w 4105150"/>
                <a:gd name="connsiteY5" fmla="*/ 383521 h 4091477"/>
                <a:gd name="connsiteX6" fmla="*/ 3062281 w 4105150"/>
                <a:gd name="connsiteY6" fmla="*/ 427566 h 4091477"/>
                <a:gd name="connsiteX7" fmla="*/ 3136849 w 4105150"/>
                <a:gd name="connsiteY7" fmla="*/ 420050 h 4091477"/>
                <a:gd name="connsiteX8" fmla="*/ 3586848 w 4105150"/>
                <a:gd name="connsiteY8" fmla="*/ 870049 h 4091477"/>
                <a:gd name="connsiteX9" fmla="*/ 3583711 w 4105150"/>
                <a:gd name="connsiteY9" fmla="*/ 901167 h 4091477"/>
                <a:gd name="connsiteX10" fmla="*/ 3583979 w 4105150"/>
                <a:gd name="connsiteY10" fmla="*/ 901194 h 4091477"/>
                <a:gd name="connsiteX11" fmla="*/ 3943287 w 4105150"/>
                <a:gd name="connsiteY11" fmla="*/ 1342049 h 4091477"/>
                <a:gd name="connsiteX12" fmla="*/ 3907924 w 4105150"/>
                <a:gd name="connsiteY12" fmla="*/ 1517209 h 4091477"/>
                <a:gd name="connsiteX13" fmla="*/ 3899027 w 4105150"/>
                <a:gd name="connsiteY13" fmla="*/ 1533601 h 4091477"/>
                <a:gd name="connsiteX14" fmla="*/ 3906750 w 4105150"/>
                <a:gd name="connsiteY14" fmla="*/ 1537793 h 4091477"/>
                <a:gd name="connsiteX15" fmla="*/ 4105150 w 4105150"/>
                <a:gd name="connsiteY15" fmla="*/ 1910939 h 4091477"/>
                <a:gd name="connsiteX16" fmla="*/ 3973349 w 4105150"/>
                <a:gd name="connsiteY16" fmla="*/ 2229137 h 4091477"/>
                <a:gd name="connsiteX17" fmla="*/ 3964172 w 4105150"/>
                <a:gd name="connsiteY17" fmla="*/ 2236708 h 4091477"/>
                <a:gd name="connsiteX18" fmla="*/ 3973724 w 4105150"/>
                <a:gd name="connsiteY18" fmla="*/ 2248285 h 4091477"/>
                <a:gd name="connsiteX19" fmla="*/ 4050576 w 4105150"/>
                <a:gd name="connsiteY19" fmla="*/ 2499884 h 4091477"/>
                <a:gd name="connsiteX20" fmla="*/ 3775737 w 4105150"/>
                <a:gd name="connsiteY20" fmla="*/ 2914520 h 4091477"/>
                <a:gd name="connsiteX21" fmla="*/ 3770780 w 4105150"/>
                <a:gd name="connsiteY21" fmla="*/ 2916059 h 4091477"/>
                <a:gd name="connsiteX22" fmla="*/ 3777794 w 4105150"/>
                <a:gd name="connsiteY22" fmla="*/ 2938655 h 4091477"/>
                <a:gd name="connsiteX23" fmla="*/ 3786936 w 4105150"/>
                <a:gd name="connsiteY23" fmla="*/ 3029345 h 4091477"/>
                <a:gd name="connsiteX24" fmla="*/ 3427628 w 4105150"/>
                <a:gd name="connsiteY24" fmla="*/ 3470202 h 4091477"/>
                <a:gd name="connsiteX25" fmla="*/ 3344721 w 4105150"/>
                <a:gd name="connsiteY25" fmla="*/ 3478560 h 4091477"/>
                <a:gd name="connsiteX26" fmla="*/ 3340694 w 4105150"/>
                <a:gd name="connsiteY26" fmla="*/ 3518506 h 4091477"/>
                <a:gd name="connsiteX27" fmla="*/ 2899837 w 4105150"/>
                <a:gd name="connsiteY27" fmla="*/ 3877814 h 4091477"/>
                <a:gd name="connsiteX28" fmla="*/ 2809147 w 4105150"/>
                <a:gd name="connsiteY28" fmla="*/ 3868672 h 4091477"/>
                <a:gd name="connsiteX29" fmla="*/ 2745437 w 4105150"/>
                <a:gd name="connsiteY29" fmla="*/ 3848895 h 4091477"/>
                <a:gd name="connsiteX30" fmla="*/ 2721456 w 4105150"/>
                <a:gd name="connsiteY30" fmla="*/ 3893077 h 4091477"/>
                <a:gd name="connsiteX31" fmla="*/ 2348309 w 4105150"/>
                <a:gd name="connsiteY31" fmla="*/ 4091477 h 4091477"/>
                <a:gd name="connsiteX32" fmla="*/ 2096710 w 4105150"/>
                <a:gd name="connsiteY32" fmla="*/ 4014625 h 4091477"/>
                <a:gd name="connsiteX33" fmla="*/ 2052575 w 4105150"/>
                <a:gd name="connsiteY33" fmla="*/ 3978209 h 4091477"/>
                <a:gd name="connsiteX34" fmla="*/ 2008439 w 4105150"/>
                <a:gd name="connsiteY34" fmla="*/ 4014625 h 4091477"/>
                <a:gd name="connsiteX35" fmla="*/ 1756840 w 4105150"/>
                <a:gd name="connsiteY35" fmla="*/ 4091477 h 4091477"/>
                <a:gd name="connsiteX36" fmla="*/ 1383694 w 4105150"/>
                <a:gd name="connsiteY36" fmla="*/ 3893077 h 4091477"/>
                <a:gd name="connsiteX37" fmla="*/ 1359713 w 4105150"/>
                <a:gd name="connsiteY37" fmla="*/ 3848895 h 4091477"/>
                <a:gd name="connsiteX38" fmla="*/ 1296003 w 4105150"/>
                <a:gd name="connsiteY38" fmla="*/ 3868672 h 4091477"/>
                <a:gd name="connsiteX39" fmla="*/ 1205312 w 4105150"/>
                <a:gd name="connsiteY39" fmla="*/ 3877814 h 4091477"/>
                <a:gd name="connsiteX40" fmla="*/ 764455 w 4105150"/>
                <a:gd name="connsiteY40" fmla="*/ 3518506 h 4091477"/>
                <a:gd name="connsiteX41" fmla="*/ 760428 w 4105150"/>
                <a:gd name="connsiteY41" fmla="*/ 3478560 h 4091477"/>
                <a:gd name="connsiteX42" fmla="*/ 677521 w 4105150"/>
                <a:gd name="connsiteY42" fmla="*/ 3470202 h 4091477"/>
                <a:gd name="connsiteX43" fmla="*/ 318213 w 4105150"/>
                <a:gd name="connsiteY43" fmla="*/ 3029345 h 4091477"/>
                <a:gd name="connsiteX44" fmla="*/ 327355 w 4105150"/>
                <a:gd name="connsiteY44" fmla="*/ 2938655 h 4091477"/>
                <a:gd name="connsiteX45" fmla="*/ 334369 w 4105150"/>
                <a:gd name="connsiteY45" fmla="*/ 2916059 h 4091477"/>
                <a:gd name="connsiteX46" fmla="*/ 329412 w 4105150"/>
                <a:gd name="connsiteY46" fmla="*/ 2914520 h 4091477"/>
                <a:gd name="connsiteX47" fmla="*/ 54573 w 4105150"/>
                <a:gd name="connsiteY47" fmla="*/ 2499884 h 4091477"/>
                <a:gd name="connsiteX48" fmla="*/ 131426 w 4105150"/>
                <a:gd name="connsiteY48" fmla="*/ 2248285 h 4091477"/>
                <a:gd name="connsiteX49" fmla="*/ 140979 w 4105150"/>
                <a:gd name="connsiteY49" fmla="*/ 2236707 h 4091477"/>
                <a:gd name="connsiteX50" fmla="*/ 131802 w 4105150"/>
                <a:gd name="connsiteY50" fmla="*/ 2229136 h 4091477"/>
                <a:gd name="connsiteX51" fmla="*/ 0 w 4105150"/>
                <a:gd name="connsiteY51" fmla="*/ 1910938 h 4091477"/>
                <a:gd name="connsiteX52" fmla="*/ 198401 w 4105150"/>
                <a:gd name="connsiteY52" fmla="*/ 1537792 h 4091477"/>
                <a:gd name="connsiteX53" fmla="*/ 206122 w 4105150"/>
                <a:gd name="connsiteY53" fmla="*/ 1533601 h 4091477"/>
                <a:gd name="connsiteX54" fmla="*/ 197227 w 4105150"/>
                <a:gd name="connsiteY54" fmla="*/ 1517212 h 4091477"/>
                <a:gd name="connsiteX55" fmla="*/ 161864 w 4105150"/>
                <a:gd name="connsiteY55" fmla="*/ 1342052 h 4091477"/>
                <a:gd name="connsiteX56" fmla="*/ 436702 w 4105150"/>
                <a:gd name="connsiteY56" fmla="*/ 927416 h 4091477"/>
                <a:gd name="connsiteX57" fmla="*/ 489768 w 4105150"/>
                <a:gd name="connsiteY57" fmla="*/ 910944 h 4091477"/>
                <a:gd name="connsiteX58" fmla="*/ 485645 w 4105150"/>
                <a:gd name="connsiteY58" fmla="*/ 870047 h 4091477"/>
                <a:gd name="connsiteX59" fmla="*/ 935644 w 4105150"/>
                <a:gd name="connsiteY59" fmla="*/ 420048 h 4091477"/>
                <a:gd name="connsiteX60" fmla="*/ 1010210 w 4105150"/>
                <a:gd name="connsiteY60" fmla="*/ 427565 h 4091477"/>
                <a:gd name="connsiteX61" fmla="*/ 1023882 w 4105150"/>
                <a:gd name="connsiteY61" fmla="*/ 383520 h 4091477"/>
                <a:gd name="connsiteX62" fmla="*/ 1438518 w 4105150"/>
                <a:gd name="connsiteY62" fmla="*/ 108681 h 4091477"/>
                <a:gd name="connsiteX63" fmla="*/ 1613678 w 4105150"/>
                <a:gd name="connsiteY63" fmla="*/ 144044 h 4091477"/>
                <a:gd name="connsiteX64" fmla="*/ 1667511 w 4105150"/>
                <a:gd name="connsiteY64" fmla="*/ 173264 h 4091477"/>
                <a:gd name="connsiteX65" fmla="*/ 1701721 w 4105150"/>
                <a:gd name="connsiteY65" fmla="*/ 131802 h 4091477"/>
                <a:gd name="connsiteX66" fmla="*/ 2019918 w 4105150"/>
                <a:gd name="connsiteY66" fmla="*/ 0 h 4091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4105150" h="4091477">
                  <a:moveTo>
                    <a:pt x="2019918" y="0"/>
                  </a:moveTo>
                  <a:cubicBezTo>
                    <a:pt x="2144182" y="0"/>
                    <a:pt x="2256682" y="50368"/>
                    <a:pt x="2338116" y="131802"/>
                  </a:cubicBezTo>
                  <a:lnTo>
                    <a:pt x="2382426" y="185507"/>
                  </a:lnTo>
                  <a:lnTo>
                    <a:pt x="2458812" y="144046"/>
                  </a:lnTo>
                  <a:cubicBezTo>
                    <a:pt x="2512649" y="121274"/>
                    <a:pt x="2571840" y="108682"/>
                    <a:pt x="2633972" y="108682"/>
                  </a:cubicBezTo>
                  <a:cubicBezTo>
                    <a:pt x="2820368" y="108682"/>
                    <a:pt x="2980295" y="222010"/>
                    <a:pt x="3048608" y="383521"/>
                  </a:cubicBezTo>
                  <a:lnTo>
                    <a:pt x="3062281" y="427566"/>
                  </a:lnTo>
                  <a:lnTo>
                    <a:pt x="3136849" y="420050"/>
                  </a:lnTo>
                  <a:cubicBezTo>
                    <a:pt x="3385377" y="420050"/>
                    <a:pt x="3586848" y="621521"/>
                    <a:pt x="3586848" y="870049"/>
                  </a:cubicBezTo>
                  <a:lnTo>
                    <a:pt x="3583711" y="901167"/>
                  </a:lnTo>
                  <a:lnTo>
                    <a:pt x="3583979" y="901194"/>
                  </a:lnTo>
                  <a:cubicBezTo>
                    <a:pt x="3789036" y="943155"/>
                    <a:pt x="3943287" y="1124589"/>
                    <a:pt x="3943287" y="1342049"/>
                  </a:cubicBezTo>
                  <a:cubicBezTo>
                    <a:pt x="3943287" y="1404181"/>
                    <a:pt x="3930695" y="1463372"/>
                    <a:pt x="3907924" y="1517209"/>
                  </a:cubicBezTo>
                  <a:lnTo>
                    <a:pt x="3899027" y="1533601"/>
                  </a:lnTo>
                  <a:lnTo>
                    <a:pt x="3906750" y="1537793"/>
                  </a:lnTo>
                  <a:cubicBezTo>
                    <a:pt x="4026451" y="1618661"/>
                    <a:pt x="4105150" y="1755609"/>
                    <a:pt x="4105150" y="1910939"/>
                  </a:cubicBezTo>
                  <a:cubicBezTo>
                    <a:pt x="4105150" y="2035203"/>
                    <a:pt x="4054782" y="2147703"/>
                    <a:pt x="3973349" y="2229137"/>
                  </a:cubicBezTo>
                  <a:lnTo>
                    <a:pt x="3964172" y="2236708"/>
                  </a:lnTo>
                  <a:lnTo>
                    <a:pt x="3973724" y="2248285"/>
                  </a:lnTo>
                  <a:cubicBezTo>
                    <a:pt x="4022244" y="2320106"/>
                    <a:pt x="4050576" y="2406686"/>
                    <a:pt x="4050576" y="2499884"/>
                  </a:cubicBezTo>
                  <a:cubicBezTo>
                    <a:pt x="4050576" y="2686280"/>
                    <a:pt x="3937249" y="2846207"/>
                    <a:pt x="3775737" y="2914520"/>
                  </a:cubicBezTo>
                  <a:lnTo>
                    <a:pt x="3770780" y="2916059"/>
                  </a:lnTo>
                  <a:lnTo>
                    <a:pt x="3777794" y="2938655"/>
                  </a:lnTo>
                  <a:cubicBezTo>
                    <a:pt x="3783788" y="2967948"/>
                    <a:pt x="3786936" y="2998279"/>
                    <a:pt x="3786936" y="3029345"/>
                  </a:cubicBezTo>
                  <a:cubicBezTo>
                    <a:pt x="3786936" y="3246807"/>
                    <a:pt x="3632685" y="3428241"/>
                    <a:pt x="3427628" y="3470202"/>
                  </a:cubicBezTo>
                  <a:lnTo>
                    <a:pt x="3344721" y="3478560"/>
                  </a:lnTo>
                  <a:lnTo>
                    <a:pt x="3340694" y="3518506"/>
                  </a:lnTo>
                  <a:cubicBezTo>
                    <a:pt x="3298733" y="3723563"/>
                    <a:pt x="3117299" y="3877814"/>
                    <a:pt x="2899837" y="3877814"/>
                  </a:cubicBezTo>
                  <a:cubicBezTo>
                    <a:pt x="2868771" y="3877814"/>
                    <a:pt x="2838441" y="3874666"/>
                    <a:pt x="2809147" y="3868672"/>
                  </a:cubicBezTo>
                  <a:lnTo>
                    <a:pt x="2745437" y="3848895"/>
                  </a:lnTo>
                  <a:lnTo>
                    <a:pt x="2721456" y="3893077"/>
                  </a:lnTo>
                  <a:cubicBezTo>
                    <a:pt x="2640588" y="4012778"/>
                    <a:pt x="2503639" y="4091477"/>
                    <a:pt x="2348309" y="4091477"/>
                  </a:cubicBezTo>
                  <a:cubicBezTo>
                    <a:pt x="2255111" y="4091477"/>
                    <a:pt x="2168531" y="4063145"/>
                    <a:pt x="2096710" y="4014625"/>
                  </a:cubicBezTo>
                  <a:lnTo>
                    <a:pt x="2052575" y="3978209"/>
                  </a:lnTo>
                  <a:lnTo>
                    <a:pt x="2008439" y="4014625"/>
                  </a:lnTo>
                  <a:cubicBezTo>
                    <a:pt x="1936619" y="4063145"/>
                    <a:pt x="1850038" y="4091477"/>
                    <a:pt x="1756840" y="4091477"/>
                  </a:cubicBezTo>
                  <a:cubicBezTo>
                    <a:pt x="1601510" y="4091477"/>
                    <a:pt x="1464562" y="4012778"/>
                    <a:pt x="1383694" y="3893077"/>
                  </a:cubicBezTo>
                  <a:lnTo>
                    <a:pt x="1359713" y="3848895"/>
                  </a:lnTo>
                  <a:lnTo>
                    <a:pt x="1296003" y="3868672"/>
                  </a:lnTo>
                  <a:cubicBezTo>
                    <a:pt x="1266709" y="3874666"/>
                    <a:pt x="1236378" y="3877814"/>
                    <a:pt x="1205312" y="3877814"/>
                  </a:cubicBezTo>
                  <a:cubicBezTo>
                    <a:pt x="987850" y="3877814"/>
                    <a:pt x="806416" y="3723563"/>
                    <a:pt x="764455" y="3518506"/>
                  </a:cubicBezTo>
                  <a:lnTo>
                    <a:pt x="760428" y="3478560"/>
                  </a:lnTo>
                  <a:lnTo>
                    <a:pt x="677521" y="3470202"/>
                  </a:lnTo>
                  <a:cubicBezTo>
                    <a:pt x="472464" y="3428241"/>
                    <a:pt x="318213" y="3246807"/>
                    <a:pt x="318213" y="3029345"/>
                  </a:cubicBezTo>
                  <a:cubicBezTo>
                    <a:pt x="318213" y="2998279"/>
                    <a:pt x="321361" y="2967948"/>
                    <a:pt x="327355" y="2938655"/>
                  </a:cubicBezTo>
                  <a:lnTo>
                    <a:pt x="334369" y="2916059"/>
                  </a:lnTo>
                  <a:lnTo>
                    <a:pt x="329412" y="2914520"/>
                  </a:lnTo>
                  <a:cubicBezTo>
                    <a:pt x="167901" y="2846207"/>
                    <a:pt x="54573" y="2686280"/>
                    <a:pt x="54573" y="2499884"/>
                  </a:cubicBezTo>
                  <a:cubicBezTo>
                    <a:pt x="54573" y="2406686"/>
                    <a:pt x="82905" y="2320106"/>
                    <a:pt x="131426" y="2248285"/>
                  </a:cubicBezTo>
                  <a:lnTo>
                    <a:pt x="140979" y="2236707"/>
                  </a:lnTo>
                  <a:lnTo>
                    <a:pt x="131802" y="2229136"/>
                  </a:lnTo>
                  <a:cubicBezTo>
                    <a:pt x="50368" y="2147702"/>
                    <a:pt x="0" y="2035202"/>
                    <a:pt x="0" y="1910938"/>
                  </a:cubicBezTo>
                  <a:cubicBezTo>
                    <a:pt x="0" y="1755608"/>
                    <a:pt x="78700" y="1618660"/>
                    <a:pt x="198401" y="1537792"/>
                  </a:cubicBezTo>
                  <a:lnTo>
                    <a:pt x="206122" y="1533601"/>
                  </a:lnTo>
                  <a:lnTo>
                    <a:pt x="197227" y="1517212"/>
                  </a:lnTo>
                  <a:cubicBezTo>
                    <a:pt x="174455" y="1463375"/>
                    <a:pt x="161864" y="1404184"/>
                    <a:pt x="161864" y="1342052"/>
                  </a:cubicBezTo>
                  <a:cubicBezTo>
                    <a:pt x="161864" y="1155656"/>
                    <a:pt x="275190" y="995730"/>
                    <a:pt x="436702" y="927416"/>
                  </a:cubicBezTo>
                  <a:lnTo>
                    <a:pt x="489768" y="910944"/>
                  </a:lnTo>
                  <a:lnTo>
                    <a:pt x="485645" y="870047"/>
                  </a:lnTo>
                  <a:cubicBezTo>
                    <a:pt x="485645" y="621519"/>
                    <a:pt x="687116" y="420048"/>
                    <a:pt x="935644" y="420048"/>
                  </a:cubicBezTo>
                  <a:lnTo>
                    <a:pt x="1010210" y="427565"/>
                  </a:lnTo>
                  <a:lnTo>
                    <a:pt x="1023882" y="383520"/>
                  </a:lnTo>
                  <a:cubicBezTo>
                    <a:pt x="1092195" y="222009"/>
                    <a:pt x="1252122" y="108681"/>
                    <a:pt x="1438518" y="108681"/>
                  </a:cubicBezTo>
                  <a:cubicBezTo>
                    <a:pt x="1500650" y="108681"/>
                    <a:pt x="1559841" y="121273"/>
                    <a:pt x="1613678" y="144044"/>
                  </a:cubicBezTo>
                  <a:lnTo>
                    <a:pt x="1667511" y="173264"/>
                  </a:lnTo>
                  <a:lnTo>
                    <a:pt x="1701721" y="131802"/>
                  </a:lnTo>
                  <a:cubicBezTo>
                    <a:pt x="1783154" y="50368"/>
                    <a:pt x="1895654" y="0"/>
                    <a:pt x="2019918" y="0"/>
                  </a:cubicBezTo>
                  <a:close/>
                </a:path>
              </a:pathLst>
            </a:custGeom>
            <a:noFill/>
            <a:ln w="9525">
              <a:solidFill>
                <a:srgbClr val="F9D8C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93" name="グループ化 192"/>
          <p:cNvGrpSpPr/>
          <p:nvPr/>
        </p:nvGrpSpPr>
        <p:grpSpPr>
          <a:xfrm rot="2962717">
            <a:off x="4961947" y="5548879"/>
            <a:ext cx="1221370" cy="1217235"/>
            <a:chOff x="7306455" y="3593756"/>
            <a:chExt cx="2416435" cy="2408258"/>
          </a:xfrm>
        </p:grpSpPr>
        <p:sp>
          <p:nvSpPr>
            <p:cNvPr id="194" name="星 12 3"/>
            <p:cNvSpPr/>
            <p:nvPr/>
          </p:nvSpPr>
          <p:spPr>
            <a:xfrm>
              <a:off x="7402909" y="3682037"/>
              <a:ext cx="2319981" cy="2319977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114800" h="4114800">
                  <a:moveTo>
                    <a:pt x="0" y="2057400"/>
                  </a:moveTo>
                  <a:cubicBezTo>
                    <a:pt x="0" y="1897510"/>
                    <a:pt x="221304" y="1749179"/>
                    <a:pt x="267244" y="1577729"/>
                  </a:cubicBezTo>
                  <a:cubicBezTo>
                    <a:pt x="313184" y="1406279"/>
                    <a:pt x="195694" y="1167169"/>
                    <a:pt x="275639" y="1028700"/>
                  </a:cubicBezTo>
                  <a:cubicBezTo>
                    <a:pt x="355584" y="890231"/>
                    <a:pt x="621405" y="872425"/>
                    <a:pt x="746915" y="746915"/>
                  </a:cubicBezTo>
                  <a:cubicBezTo>
                    <a:pt x="872425" y="621405"/>
                    <a:pt x="890231" y="355584"/>
                    <a:pt x="1028700" y="275639"/>
                  </a:cubicBezTo>
                  <a:cubicBezTo>
                    <a:pt x="1167169" y="195694"/>
                    <a:pt x="1406279" y="313184"/>
                    <a:pt x="1577729" y="267244"/>
                  </a:cubicBezTo>
                  <a:cubicBezTo>
                    <a:pt x="1749179" y="221304"/>
                    <a:pt x="1897510" y="0"/>
                    <a:pt x="2057400" y="0"/>
                  </a:cubicBezTo>
                  <a:cubicBezTo>
                    <a:pt x="2217290" y="0"/>
                    <a:pt x="2365621" y="221304"/>
                    <a:pt x="2537071" y="267244"/>
                  </a:cubicBezTo>
                  <a:cubicBezTo>
                    <a:pt x="2708521" y="313184"/>
                    <a:pt x="2947631" y="195694"/>
                    <a:pt x="3086100" y="275639"/>
                  </a:cubicBezTo>
                  <a:cubicBezTo>
                    <a:pt x="3224569" y="355584"/>
                    <a:pt x="3242375" y="621405"/>
                    <a:pt x="3367885" y="746915"/>
                  </a:cubicBezTo>
                  <a:cubicBezTo>
                    <a:pt x="3493395" y="872425"/>
                    <a:pt x="3759216" y="890231"/>
                    <a:pt x="3839161" y="1028700"/>
                  </a:cubicBezTo>
                  <a:cubicBezTo>
                    <a:pt x="3919106" y="1167169"/>
                    <a:pt x="3801616" y="1406279"/>
                    <a:pt x="3847556" y="1577729"/>
                  </a:cubicBezTo>
                  <a:cubicBezTo>
                    <a:pt x="3893496" y="1749179"/>
                    <a:pt x="4114800" y="1897510"/>
                    <a:pt x="4114800" y="2057400"/>
                  </a:cubicBezTo>
                  <a:cubicBezTo>
                    <a:pt x="4114800" y="2217290"/>
                    <a:pt x="3893496" y="2365621"/>
                    <a:pt x="3847556" y="2537071"/>
                  </a:cubicBezTo>
                  <a:cubicBezTo>
                    <a:pt x="3801616" y="2708521"/>
                    <a:pt x="3919106" y="2947631"/>
                    <a:pt x="3839161" y="3086100"/>
                  </a:cubicBezTo>
                  <a:cubicBezTo>
                    <a:pt x="3759216" y="3224569"/>
                    <a:pt x="3493395" y="3242375"/>
                    <a:pt x="3367885" y="3367885"/>
                  </a:cubicBezTo>
                  <a:cubicBezTo>
                    <a:pt x="3242375" y="3493395"/>
                    <a:pt x="3224569" y="3759216"/>
                    <a:pt x="3086100" y="3839161"/>
                  </a:cubicBezTo>
                  <a:cubicBezTo>
                    <a:pt x="2947631" y="3919106"/>
                    <a:pt x="2708521" y="3801616"/>
                    <a:pt x="2537071" y="3847556"/>
                  </a:cubicBezTo>
                  <a:cubicBezTo>
                    <a:pt x="2365621" y="3893496"/>
                    <a:pt x="2217290" y="4114800"/>
                    <a:pt x="2057400" y="4114800"/>
                  </a:cubicBezTo>
                  <a:cubicBezTo>
                    <a:pt x="1897510" y="4114800"/>
                    <a:pt x="1749179" y="3893496"/>
                    <a:pt x="1577729" y="3847556"/>
                  </a:cubicBezTo>
                  <a:cubicBezTo>
                    <a:pt x="1406279" y="3801616"/>
                    <a:pt x="1167169" y="3919106"/>
                    <a:pt x="1028700" y="3839161"/>
                  </a:cubicBezTo>
                  <a:cubicBezTo>
                    <a:pt x="890231" y="3759216"/>
                    <a:pt x="872425" y="3493395"/>
                    <a:pt x="746915" y="3367885"/>
                  </a:cubicBezTo>
                  <a:cubicBezTo>
                    <a:pt x="621405" y="3242375"/>
                    <a:pt x="355584" y="3224569"/>
                    <a:pt x="275639" y="3086100"/>
                  </a:cubicBezTo>
                  <a:cubicBezTo>
                    <a:pt x="195694" y="2947631"/>
                    <a:pt x="313184" y="2708521"/>
                    <a:pt x="267244" y="2537071"/>
                  </a:cubicBezTo>
                  <a:cubicBezTo>
                    <a:pt x="221304" y="2365621"/>
                    <a:pt x="0" y="2217290"/>
                    <a:pt x="0" y="2057400"/>
                  </a:cubicBezTo>
                  <a:close/>
                </a:path>
              </a:pathLst>
            </a:custGeom>
            <a:solidFill>
              <a:srgbClr val="DBFB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5" name="星 12 3"/>
            <p:cNvSpPr/>
            <p:nvPr/>
          </p:nvSpPr>
          <p:spPr>
            <a:xfrm>
              <a:off x="7306455" y="3593756"/>
              <a:ext cx="2319983" cy="2319983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24" fmla="*/ 3530066 w 4114800"/>
                <a:gd name="connsiteY24" fmla="*/ 3530066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114800" h="4114800">
                  <a:moveTo>
                    <a:pt x="3367885" y="3367885"/>
                  </a:moveTo>
                  <a:cubicBezTo>
                    <a:pt x="3242375" y="3493395"/>
                    <a:pt x="3224569" y="3759216"/>
                    <a:pt x="3086100" y="3839161"/>
                  </a:cubicBezTo>
                  <a:cubicBezTo>
                    <a:pt x="2947631" y="3919106"/>
                    <a:pt x="2708521" y="3801616"/>
                    <a:pt x="2537071" y="3847556"/>
                  </a:cubicBezTo>
                  <a:cubicBezTo>
                    <a:pt x="2365621" y="3893496"/>
                    <a:pt x="2217290" y="4114800"/>
                    <a:pt x="2057400" y="4114800"/>
                  </a:cubicBezTo>
                  <a:cubicBezTo>
                    <a:pt x="1897510" y="4114800"/>
                    <a:pt x="1749179" y="3893496"/>
                    <a:pt x="1577729" y="3847556"/>
                  </a:cubicBezTo>
                  <a:cubicBezTo>
                    <a:pt x="1406279" y="3801616"/>
                    <a:pt x="1167169" y="3919106"/>
                    <a:pt x="1028700" y="3839161"/>
                  </a:cubicBezTo>
                  <a:cubicBezTo>
                    <a:pt x="890231" y="3759216"/>
                    <a:pt x="872425" y="3493395"/>
                    <a:pt x="746915" y="3367885"/>
                  </a:cubicBezTo>
                  <a:cubicBezTo>
                    <a:pt x="621405" y="3242375"/>
                    <a:pt x="355584" y="3224569"/>
                    <a:pt x="275639" y="3086100"/>
                  </a:cubicBezTo>
                  <a:cubicBezTo>
                    <a:pt x="195694" y="2947631"/>
                    <a:pt x="313184" y="2708521"/>
                    <a:pt x="267244" y="2537071"/>
                  </a:cubicBezTo>
                  <a:cubicBezTo>
                    <a:pt x="221304" y="2365621"/>
                    <a:pt x="0" y="2217290"/>
                    <a:pt x="0" y="2057400"/>
                  </a:cubicBezTo>
                  <a:cubicBezTo>
                    <a:pt x="0" y="1897510"/>
                    <a:pt x="221304" y="1749179"/>
                    <a:pt x="267244" y="1577729"/>
                  </a:cubicBezTo>
                  <a:cubicBezTo>
                    <a:pt x="313184" y="1406279"/>
                    <a:pt x="195694" y="1167169"/>
                    <a:pt x="275639" y="1028700"/>
                  </a:cubicBezTo>
                  <a:cubicBezTo>
                    <a:pt x="355584" y="890231"/>
                    <a:pt x="621405" y="872425"/>
                    <a:pt x="746915" y="746915"/>
                  </a:cubicBezTo>
                  <a:cubicBezTo>
                    <a:pt x="872425" y="621405"/>
                    <a:pt x="890231" y="355584"/>
                    <a:pt x="1028700" y="275639"/>
                  </a:cubicBezTo>
                  <a:cubicBezTo>
                    <a:pt x="1167169" y="195694"/>
                    <a:pt x="1406279" y="313184"/>
                    <a:pt x="1577729" y="267244"/>
                  </a:cubicBezTo>
                  <a:cubicBezTo>
                    <a:pt x="1749179" y="221304"/>
                    <a:pt x="1897510" y="0"/>
                    <a:pt x="2057400" y="0"/>
                  </a:cubicBezTo>
                  <a:cubicBezTo>
                    <a:pt x="2217290" y="0"/>
                    <a:pt x="2365621" y="221304"/>
                    <a:pt x="2537071" y="267244"/>
                  </a:cubicBezTo>
                  <a:cubicBezTo>
                    <a:pt x="2708521" y="313184"/>
                    <a:pt x="2947631" y="195694"/>
                    <a:pt x="3086100" y="275639"/>
                  </a:cubicBezTo>
                  <a:cubicBezTo>
                    <a:pt x="3224569" y="355584"/>
                    <a:pt x="3242375" y="621405"/>
                    <a:pt x="3367885" y="746915"/>
                  </a:cubicBezTo>
                  <a:cubicBezTo>
                    <a:pt x="3493395" y="872425"/>
                    <a:pt x="3759216" y="890231"/>
                    <a:pt x="3839161" y="1028700"/>
                  </a:cubicBezTo>
                  <a:cubicBezTo>
                    <a:pt x="3919106" y="1167169"/>
                    <a:pt x="3801616" y="1406279"/>
                    <a:pt x="3847556" y="1577729"/>
                  </a:cubicBezTo>
                  <a:cubicBezTo>
                    <a:pt x="3893496" y="1749179"/>
                    <a:pt x="4114800" y="1897510"/>
                    <a:pt x="4114800" y="2057400"/>
                  </a:cubicBezTo>
                  <a:cubicBezTo>
                    <a:pt x="4114800" y="2217290"/>
                    <a:pt x="3893496" y="2365621"/>
                    <a:pt x="3847556" y="2537071"/>
                  </a:cubicBezTo>
                </a:path>
              </a:pathLst>
            </a:custGeom>
            <a:noFill/>
            <a:ln w="9525">
              <a:solidFill>
                <a:srgbClr val="44546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96" name="星 12 3"/>
            <p:cNvSpPr/>
            <p:nvPr/>
          </p:nvSpPr>
          <p:spPr>
            <a:xfrm rot="1821950">
              <a:off x="9327601" y="5058447"/>
              <a:ext cx="180240" cy="471887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24" fmla="*/ 3530066 w 4114800"/>
                <a:gd name="connsiteY24" fmla="*/ 3530066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0" fmla="*/ 3086100 w 4114800"/>
                <a:gd name="connsiteY0" fmla="*/ 3839161 h 4114800"/>
                <a:gd name="connsiteX1" fmla="*/ 2537071 w 4114800"/>
                <a:gd name="connsiteY1" fmla="*/ 3847556 h 4114800"/>
                <a:gd name="connsiteX2" fmla="*/ 2057400 w 4114800"/>
                <a:gd name="connsiteY2" fmla="*/ 4114800 h 4114800"/>
                <a:gd name="connsiteX3" fmla="*/ 1577729 w 4114800"/>
                <a:gd name="connsiteY3" fmla="*/ 3847556 h 4114800"/>
                <a:gd name="connsiteX4" fmla="*/ 1028700 w 4114800"/>
                <a:gd name="connsiteY4" fmla="*/ 3839161 h 4114800"/>
                <a:gd name="connsiteX5" fmla="*/ 746915 w 4114800"/>
                <a:gd name="connsiteY5" fmla="*/ 3367885 h 4114800"/>
                <a:gd name="connsiteX6" fmla="*/ 275639 w 4114800"/>
                <a:gd name="connsiteY6" fmla="*/ 3086100 h 4114800"/>
                <a:gd name="connsiteX7" fmla="*/ 267244 w 4114800"/>
                <a:gd name="connsiteY7" fmla="*/ 2537071 h 4114800"/>
                <a:gd name="connsiteX8" fmla="*/ 0 w 4114800"/>
                <a:gd name="connsiteY8" fmla="*/ 2057400 h 4114800"/>
                <a:gd name="connsiteX9" fmla="*/ 267244 w 4114800"/>
                <a:gd name="connsiteY9" fmla="*/ 1577729 h 4114800"/>
                <a:gd name="connsiteX10" fmla="*/ 275639 w 4114800"/>
                <a:gd name="connsiteY10" fmla="*/ 1028700 h 4114800"/>
                <a:gd name="connsiteX11" fmla="*/ 746915 w 4114800"/>
                <a:gd name="connsiteY11" fmla="*/ 746915 h 4114800"/>
                <a:gd name="connsiteX12" fmla="*/ 1028700 w 4114800"/>
                <a:gd name="connsiteY12" fmla="*/ 275639 h 4114800"/>
                <a:gd name="connsiteX13" fmla="*/ 1577729 w 4114800"/>
                <a:gd name="connsiteY13" fmla="*/ 267244 h 4114800"/>
                <a:gd name="connsiteX14" fmla="*/ 2057400 w 4114800"/>
                <a:gd name="connsiteY14" fmla="*/ 0 h 4114800"/>
                <a:gd name="connsiteX15" fmla="*/ 2537071 w 4114800"/>
                <a:gd name="connsiteY15" fmla="*/ 267244 h 4114800"/>
                <a:gd name="connsiteX16" fmla="*/ 3086100 w 4114800"/>
                <a:gd name="connsiteY16" fmla="*/ 275639 h 4114800"/>
                <a:gd name="connsiteX17" fmla="*/ 3367885 w 4114800"/>
                <a:gd name="connsiteY17" fmla="*/ 746915 h 4114800"/>
                <a:gd name="connsiteX18" fmla="*/ 3839161 w 4114800"/>
                <a:gd name="connsiteY18" fmla="*/ 1028700 h 4114800"/>
                <a:gd name="connsiteX19" fmla="*/ 3847556 w 4114800"/>
                <a:gd name="connsiteY19" fmla="*/ 1577729 h 4114800"/>
                <a:gd name="connsiteX20" fmla="*/ 4114800 w 4114800"/>
                <a:gd name="connsiteY20" fmla="*/ 2057400 h 4114800"/>
                <a:gd name="connsiteX21" fmla="*/ 3847556 w 4114800"/>
                <a:gd name="connsiteY21" fmla="*/ 2537071 h 4114800"/>
                <a:gd name="connsiteX0" fmla="*/ 2537071 w 4114800"/>
                <a:gd name="connsiteY0" fmla="*/ 3847556 h 4114800"/>
                <a:gd name="connsiteX1" fmla="*/ 2057400 w 4114800"/>
                <a:gd name="connsiteY1" fmla="*/ 4114800 h 4114800"/>
                <a:gd name="connsiteX2" fmla="*/ 1577729 w 4114800"/>
                <a:gd name="connsiteY2" fmla="*/ 3847556 h 4114800"/>
                <a:gd name="connsiteX3" fmla="*/ 1028700 w 4114800"/>
                <a:gd name="connsiteY3" fmla="*/ 3839161 h 4114800"/>
                <a:gd name="connsiteX4" fmla="*/ 746915 w 4114800"/>
                <a:gd name="connsiteY4" fmla="*/ 3367885 h 4114800"/>
                <a:gd name="connsiteX5" fmla="*/ 275639 w 4114800"/>
                <a:gd name="connsiteY5" fmla="*/ 3086100 h 4114800"/>
                <a:gd name="connsiteX6" fmla="*/ 267244 w 4114800"/>
                <a:gd name="connsiteY6" fmla="*/ 2537071 h 4114800"/>
                <a:gd name="connsiteX7" fmla="*/ 0 w 4114800"/>
                <a:gd name="connsiteY7" fmla="*/ 2057400 h 4114800"/>
                <a:gd name="connsiteX8" fmla="*/ 267244 w 4114800"/>
                <a:gd name="connsiteY8" fmla="*/ 1577729 h 4114800"/>
                <a:gd name="connsiteX9" fmla="*/ 275639 w 4114800"/>
                <a:gd name="connsiteY9" fmla="*/ 1028700 h 4114800"/>
                <a:gd name="connsiteX10" fmla="*/ 746915 w 4114800"/>
                <a:gd name="connsiteY10" fmla="*/ 746915 h 4114800"/>
                <a:gd name="connsiteX11" fmla="*/ 1028700 w 4114800"/>
                <a:gd name="connsiteY11" fmla="*/ 275639 h 4114800"/>
                <a:gd name="connsiteX12" fmla="*/ 1577729 w 4114800"/>
                <a:gd name="connsiteY12" fmla="*/ 267244 h 4114800"/>
                <a:gd name="connsiteX13" fmla="*/ 2057400 w 4114800"/>
                <a:gd name="connsiteY13" fmla="*/ 0 h 4114800"/>
                <a:gd name="connsiteX14" fmla="*/ 2537071 w 4114800"/>
                <a:gd name="connsiteY14" fmla="*/ 267244 h 4114800"/>
                <a:gd name="connsiteX15" fmla="*/ 3086100 w 4114800"/>
                <a:gd name="connsiteY15" fmla="*/ 275639 h 4114800"/>
                <a:gd name="connsiteX16" fmla="*/ 3367885 w 4114800"/>
                <a:gd name="connsiteY16" fmla="*/ 746915 h 4114800"/>
                <a:gd name="connsiteX17" fmla="*/ 3839161 w 4114800"/>
                <a:gd name="connsiteY17" fmla="*/ 1028700 h 4114800"/>
                <a:gd name="connsiteX18" fmla="*/ 3847556 w 4114800"/>
                <a:gd name="connsiteY18" fmla="*/ 1577729 h 4114800"/>
                <a:gd name="connsiteX19" fmla="*/ 4114800 w 4114800"/>
                <a:gd name="connsiteY19" fmla="*/ 2057400 h 4114800"/>
                <a:gd name="connsiteX20" fmla="*/ 3847556 w 4114800"/>
                <a:gd name="connsiteY20" fmla="*/ 2537071 h 4114800"/>
                <a:gd name="connsiteX0" fmla="*/ 2057400 w 4114800"/>
                <a:gd name="connsiteY0" fmla="*/ 4114800 h 4114800"/>
                <a:gd name="connsiteX1" fmla="*/ 1577729 w 4114800"/>
                <a:gd name="connsiteY1" fmla="*/ 3847556 h 4114800"/>
                <a:gd name="connsiteX2" fmla="*/ 1028700 w 4114800"/>
                <a:gd name="connsiteY2" fmla="*/ 3839161 h 4114800"/>
                <a:gd name="connsiteX3" fmla="*/ 746915 w 4114800"/>
                <a:gd name="connsiteY3" fmla="*/ 3367885 h 4114800"/>
                <a:gd name="connsiteX4" fmla="*/ 275639 w 4114800"/>
                <a:gd name="connsiteY4" fmla="*/ 3086100 h 4114800"/>
                <a:gd name="connsiteX5" fmla="*/ 267244 w 4114800"/>
                <a:gd name="connsiteY5" fmla="*/ 2537071 h 4114800"/>
                <a:gd name="connsiteX6" fmla="*/ 0 w 4114800"/>
                <a:gd name="connsiteY6" fmla="*/ 2057400 h 4114800"/>
                <a:gd name="connsiteX7" fmla="*/ 267244 w 4114800"/>
                <a:gd name="connsiteY7" fmla="*/ 1577729 h 4114800"/>
                <a:gd name="connsiteX8" fmla="*/ 275639 w 4114800"/>
                <a:gd name="connsiteY8" fmla="*/ 1028700 h 4114800"/>
                <a:gd name="connsiteX9" fmla="*/ 746915 w 4114800"/>
                <a:gd name="connsiteY9" fmla="*/ 746915 h 4114800"/>
                <a:gd name="connsiteX10" fmla="*/ 1028700 w 4114800"/>
                <a:gd name="connsiteY10" fmla="*/ 275639 h 4114800"/>
                <a:gd name="connsiteX11" fmla="*/ 1577729 w 4114800"/>
                <a:gd name="connsiteY11" fmla="*/ 267244 h 4114800"/>
                <a:gd name="connsiteX12" fmla="*/ 2057400 w 4114800"/>
                <a:gd name="connsiteY12" fmla="*/ 0 h 4114800"/>
                <a:gd name="connsiteX13" fmla="*/ 2537071 w 4114800"/>
                <a:gd name="connsiteY13" fmla="*/ 267244 h 4114800"/>
                <a:gd name="connsiteX14" fmla="*/ 3086100 w 4114800"/>
                <a:gd name="connsiteY14" fmla="*/ 275639 h 4114800"/>
                <a:gd name="connsiteX15" fmla="*/ 3367885 w 4114800"/>
                <a:gd name="connsiteY15" fmla="*/ 746915 h 4114800"/>
                <a:gd name="connsiteX16" fmla="*/ 3839161 w 4114800"/>
                <a:gd name="connsiteY16" fmla="*/ 1028700 h 4114800"/>
                <a:gd name="connsiteX17" fmla="*/ 3847556 w 4114800"/>
                <a:gd name="connsiteY17" fmla="*/ 1577729 h 4114800"/>
                <a:gd name="connsiteX18" fmla="*/ 4114800 w 4114800"/>
                <a:gd name="connsiteY18" fmla="*/ 2057400 h 4114800"/>
                <a:gd name="connsiteX19" fmla="*/ 3847556 w 4114800"/>
                <a:gd name="connsiteY19" fmla="*/ 2537071 h 4114800"/>
                <a:gd name="connsiteX0" fmla="*/ 1577729 w 4114800"/>
                <a:gd name="connsiteY0" fmla="*/ 3847556 h 3867841"/>
                <a:gd name="connsiteX1" fmla="*/ 1028700 w 4114800"/>
                <a:gd name="connsiteY1" fmla="*/ 3839161 h 3867841"/>
                <a:gd name="connsiteX2" fmla="*/ 746915 w 4114800"/>
                <a:gd name="connsiteY2" fmla="*/ 3367885 h 3867841"/>
                <a:gd name="connsiteX3" fmla="*/ 275639 w 4114800"/>
                <a:gd name="connsiteY3" fmla="*/ 3086100 h 3867841"/>
                <a:gd name="connsiteX4" fmla="*/ 267244 w 4114800"/>
                <a:gd name="connsiteY4" fmla="*/ 2537071 h 3867841"/>
                <a:gd name="connsiteX5" fmla="*/ 0 w 4114800"/>
                <a:gd name="connsiteY5" fmla="*/ 2057400 h 3867841"/>
                <a:gd name="connsiteX6" fmla="*/ 267244 w 4114800"/>
                <a:gd name="connsiteY6" fmla="*/ 1577729 h 3867841"/>
                <a:gd name="connsiteX7" fmla="*/ 275639 w 4114800"/>
                <a:gd name="connsiteY7" fmla="*/ 1028700 h 3867841"/>
                <a:gd name="connsiteX8" fmla="*/ 746915 w 4114800"/>
                <a:gd name="connsiteY8" fmla="*/ 746915 h 3867841"/>
                <a:gd name="connsiteX9" fmla="*/ 1028700 w 4114800"/>
                <a:gd name="connsiteY9" fmla="*/ 275639 h 3867841"/>
                <a:gd name="connsiteX10" fmla="*/ 1577729 w 4114800"/>
                <a:gd name="connsiteY10" fmla="*/ 267244 h 3867841"/>
                <a:gd name="connsiteX11" fmla="*/ 2057400 w 4114800"/>
                <a:gd name="connsiteY11" fmla="*/ 0 h 3867841"/>
                <a:gd name="connsiteX12" fmla="*/ 2537071 w 4114800"/>
                <a:gd name="connsiteY12" fmla="*/ 267244 h 3867841"/>
                <a:gd name="connsiteX13" fmla="*/ 3086100 w 4114800"/>
                <a:gd name="connsiteY13" fmla="*/ 275639 h 3867841"/>
                <a:gd name="connsiteX14" fmla="*/ 3367885 w 4114800"/>
                <a:gd name="connsiteY14" fmla="*/ 746915 h 3867841"/>
                <a:gd name="connsiteX15" fmla="*/ 3839161 w 4114800"/>
                <a:gd name="connsiteY15" fmla="*/ 1028700 h 3867841"/>
                <a:gd name="connsiteX16" fmla="*/ 3847556 w 4114800"/>
                <a:gd name="connsiteY16" fmla="*/ 1577729 h 3867841"/>
                <a:gd name="connsiteX17" fmla="*/ 4114800 w 4114800"/>
                <a:gd name="connsiteY17" fmla="*/ 2057400 h 3867841"/>
                <a:gd name="connsiteX18" fmla="*/ 3847556 w 4114800"/>
                <a:gd name="connsiteY18" fmla="*/ 2537071 h 3867841"/>
                <a:gd name="connsiteX0" fmla="*/ 1028700 w 4114800"/>
                <a:gd name="connsiteY0" fmla="*/ 3839161 h 3839161"/>
                <a:gd name="connsiteX1" fmla="*/ 746915 w 4114800"/>
                <a:gd name="connsiteY1" fmla="*/ 3367885 h 3839161"/>
                <a:gd name="connsiteX2" fmla="*/ 275639 w 4114800"/>
                <a:gd name="connsiteY2" fmla="*/ 3086100 h 3839161"/>
                <a:gd name="connsiteX3" fmla="*/ 267244 w 4114800"/>
                <a:gd name="connsiteY3" fmla="*/ 2537071 h 3839161"/>
                <a:gd name="connsiteX4" fmla="*/ 0 w 4114800"/>
                <a:gd name="connsiteY4" fmla="*/ 2057400 h 3839161"/>
                <a:gd name="connsiteX5" fmla="*/ 267244 w 4114800"/>
                <a:gd name="connsiteY5" fmla="*/ 1577729 h 3839161"/>
                <a:gd name="connsiteX6" fmla="*/ 275639 w 4114800"/>
                <a:gd name="connsiteY6" fmla="*/ 1028700 h 3839161"/>
                <a:gd name="connsiteX7" fmla="*/ 746915 w 4114800"/>
                <a:gd name="connsiteY7" fmla="*/ 746915 h 3839161"/>
                <a:gd name="connsiteX8" fmla="*/ 1028700 w 4114800"/>
                <a:gd name="connsiteY8" fmla="*/ 275639 h 3839161"/>
                <a:gd name="connsiteX9" fmla="*/ 1577729 w 4114800"/>
                <a:gd name="connsiteY9" fmla="*/ 267244 h 3839161"/>
                <a:gd name="connsiteX10" fmla="*/ 2057400 w 4114800"/>
                <a:gd name="connsiteY10" fmla="*/ 0 h 3839161"/>
                <a:gd name="connsiteX11" fmla="*/ 2537071 w 4114800"/>
                <a:gd name="connsiteY11" fmla="*/ 267244 h 3839161"/>
                <a:gd name="connsiteX12" fmla="*/ 3086100 w 4114800"/>
                <a:gd name="connsiteY12" fmla="*/ 275639 h 3839161"/>
                <a:gd name="connsiteX13" fmla="*/ 3367885 w 4114800"/>
                <a:gd name="connsiteY13" fmla="*/ 746915 h 3839161"/>
                <a:gd name="connsiteX14" fmla="*/ 3839161 w 4114800"/>
                <a:gd name="connsiteY14" fmla="*/ 1028700 h 3839161"/>
                <a:gd name="connsiteX15" fmla="*/ 3847556 w 4114800"/>
                <a:gd name="connsiteY15" fmla="*/ 1577729 h 3839161"/>
                <a:gd name="connsiteX16" fmla="*/ 4114800 w 4114800"/>
                <a:gd name="connsiteY16" fmla="*/ 2057400 h 3839161"/>
                <a:gd name="connsiteX17" fmla="*/ 3847556 w 4114800"/>
                <a:gd name="connsiteY17" fmla="*/ 2537071 h 3839161"/>
                <a:gd name="connsiteX0" fmla="*/ 746915 w 4114800"/>
                <a:gd name="connsiteY0" fmla="*/ 3367885 h 3367885"/>
                <a:gd name="connsiteX1" fmla="*/ 275639 w 4114800"/>
                <a:gd name="connsiteY1" fmla="*/ 3086100 h 3367885"/>
                <a:gd name="connsiteX2" fmla="*/ 267244 w 4114800"/>
                <a:gd name="connsiteY2" fmla="*/ 2537071 h 3367885"/>
                <a:gd name="connsiteX3" fmla="*/ 0 w 4114800"/>
                <a:gd name="connsiteY3" fmla="*/ 2057400 h 3367885"/>
                <a:gd name="connsiteX4" fmla="*/ 267244 w 4114800"/>
                <a:gd name="connsiteY4" fmla="*/ 1577729 h 3367885"/>
                <a:gd name="connsiteX5" fmla="*/ 275639 w 4114800"/>
                <a:gd name="connsiteY5" fmla="*/ 1028700 h 3367885"/>
                <a:gd name="connsiteX6" fmla="*/ 746915 w 4114800"/>
                <a:gd name="connsiteY6" fmla="*/ 746915 h 3367885"/>
                <a:gd name="connsiteX7" fmla="*/ 1028700 w 4114800"/>
                <a:gd name="connsiteY7" fmla="*/ 275639 h 3367885"/>
                <a:gd name="connsiteX8" fmla="*/ 1577729 w 4114800"/>
                <a:gd name="connsiteY8" fmla="*/ 267244 h 3367885"/>
                <a:gd name="connsiteX9" fmla="*/ 2057400 w 4114800"/>
                <a:gd name="connsiteY9" fmla="*/ 0 h 3367885"/>
                <a:gd name="connsiteX10" fmla="*/ 2537071 w 4114800"/>
                <a:gd name="connsiteY10" fmla="*/ 267244 h 3367885"/>
                <a:gd name="connsiteX11" fmla="*/ 3086100 w 4114800"/>
                <a:gd name="connsiteY11" fmla="*/ 275639 h 3367885"/>
                <a:gd name="connsiteX12" fmla="*/ 3367885 w 4114800"/>
                <a:gd name="connsiteY12" fmla="*/ 746915 h 3367885"/>
                <a:gd name="connsiteX13" fmla="*/ 3839161 w 4114800"/>
                <a:gd name="connsiteY13" fmla="*/ 1028700 h 3367885"/>
                <a:gd name="connsiteX14" fmla="*/ 3847556 w 4114800"/>
                <a:gd name="connsiteY14" fmla="*/ 1577729 h 3367885"/>
                <a:gd name="connsiteX15" fmla="*/ 4114800 w 4114800"/>
                <a:gd name="connsiteY15" fmla="*/ 2057400 h 3367885"/>
                <a:gd name="connsiteX16" fmla="*/ 3847556 w 4114800"/>
                <a:gd name="connsiteY16" fmla="*/ 2537071 h 3367885"/>
                <a:gd name="connsiteX0" fmla="*/ 275639 w 4114800"/>
                <a:gd name="connsiteY0" fmla="*/ 3086100 h 3086101"/>
                <a:gd name="connsiteX1" fmla="*/ 267244 w 4114800"/>
                <a:gd name="connsiteY1" fmla="*/ 2537071 h 3086101"/>
                <a:gd name="connsiteX2" fmla="*/ 0 w 4114800"/>
                <a:gd name="connsiteY2" fmla="*/ 2057400 h 3086101"/>
                <a:gd name="connsiteX3" fmla="*/ 267244 w 4114800"/>
                <a:gd name="connsiteY3" fmla="*/ 1577729 h 3086101"/>
                <a:gd name="connsiteX4" fmla="*/ 275639 w 4114800"/>
                <a:gd name="connsiteY4" fmla="*/ 1028700 h 3086101"/>
                <a:gd name="connsiteX5" fmla="*/ 746915 w 4114800"/>
                <a:gd name="connsiteY5" fmla="*/ 746915 h 3086101"/>
                <a:gd name="connsiteX6" fmla="*/ 1028700 w 4114800"/>
                <a:gd name="connsiteY6" fmla="*/ 275639 h 3086101"/>
                <a:gd name="connsiteX7" fmla="*/ 1577729 w 4114800"/>
                <a:gd name="connsiteY7" fmla="*/ 267244 h 3086101"/>
                <a:gd name="connsiteX8" fmla="*/ 2057400 w 4114800"/>
                <a:gd name="connsiteY8" fmla="*/ 0 h 3086101"/>
                <a:gd name="connsiteX9" fmla="*/ 2537071 w 4114800"/>
                <a:gd name="connsiteY9" fmla="*/ 267244 h 3086101"/>
                <a:gd name="connsiteX10" fmla="*/ 3086100 w 4114800"/>
                <a:gd name="connsiteY10" fmla="*/ 275639 h 3086101"/>
                <a:gd name="connsiteX11" fmla="*/ 3367885 w 4114800"/>
                <a:gd name="connsiteY11" fmla="*/ 746915 h 3086101"/>
                <a:gd name="connsiteX12" fmla="*/ 3839161 w 4114800"/>
                <a:gd name="connsiteY12" fmla="*/ 1028700 h 3086101"/>
                <a:gd name="connsiteX13" fmla="*/ 3847556 w 4114800"/>
                <a:gd name="connsiteY13" fmla="*/ 1577729 h 3086101"/>
                <a:gd name="connsiteX14" fmla="*/ 4114800 w 4114800"/>
                <a:gd name="connsiteY14" fmla="*/ 2057400 h 3086101"/>
                <a:gd name="connsiteX15" fmla="*/ 3847556 w 4114800"/>
                <a:gd name="connsiteY15" fmla="*/ 2537071 h 3086101"/>
                <a:gd name="connsiteX0" fmla="*/ 275644 w 4114805"/>
                <a:gd name="connsiteY0" fmla="*/ 3086100 h 3086099"/>
                <a:gd name="connsiteX1" fmla="*/ 5 w 4114805"/>
                <a:gd name="connsiteY1" fmla="*/ 2057400 h 3086099"/>
                <a:gd name="connsiteX2" fmla="*/ 267249 w 4114805"/>
                <a:gd name="connsiteY2" fmla="*/ 1577729 h 3086099"/>
                <a:gd name="connsiteX3" fmla="*/ 275644 w 4114805"/>
                <a:gd name="connsiteY3" fmla="*/ 1028700 h 3086099"/>
                <a:gd name="connsiteX4" fmla="*/ 746920 w 4114805"/>
                <a:gd name="connsiteY4" fmla="*/ 746915 h 3086099"/>
                <a:gd name="connsiteX5" fmla="*/ 1028705 w 4114805"/>
                <a:gd name="connsiteY5" fmla="*/ 275639 h 3086099"/>
                <a:gd name="connsiteX6" fmla="*/ 1577734 w 4114805"/>
                <a:gd name="connsiteY6" fmla="*/ 267244 h 3086099"/>
                <a:gd name="connsiteX7" fmla="*/ 2057405 w 4114805"/>
                <a:gd name="connsiteY7" fmla="*/ 0 h 3086099"/>
                <a:gd name="connsiteX8" fmla="*/ 2537076 w 4114805"/>
                <a:gd name="connsiteY8" fmla="*/ 267244 h 3086099"/>
                <a:gd name="connsiteX9" fmla="*/ 3086105 w 4114805"/>
                <a:gd name="connsiteY9" fmla="*/ 275639 h 3086099"/>
                <a:gd name="connsiteX10" fmla="*/ 3367890 w 4114805"/>
                <a:gd name="connsiteY10" fmla="*/ 746915 h 3086099"/>
                <a:gd name="connsiteX11" fmla="*/ 3839166 w 4114805"/>
                <a:gd name="connsiteY11" fmla="*/ 1028700 h 3086099"/>
                <a:gd name="connsiteX12" fmla="*/ 3847561 w 4114805"/>
                <a:gd name="connsiteY12" fmla="*/ 1577729 h 3086099"/>
                <a:gd name="connsiteX13" fmla="*/ 4114805 w 4114805"/>
                <a:gd name="connsiteY13" fmla="*/ 2057400 h 3086099"/>
                <a:gd name="connsiteX14" fmla="*/ 3847561 w 4114805"/>
                <a:gd name="connsiteY14" fmla="*/ 2537071 h 3086099"/>
                <a:gd name="connsiteX0" fmla="*/ 7 w 4114807"/>
                <a:gd name="connsiteY0" fmla="*/ 2057400 h 2537071"/>
                <a:gd name="connsiteX1" fmla="*/ 267251 w 4114807"/>
                <a:gd name="connsiteY1" fmla="*/ 1577729 h 2537071"/>
                <a:gd name="connsiteX2" fmla="*/ 275646 w 4114807"/>
                <a:gd name="connsiteY2" fmla="*/ 1028700 h 2537071"/>
                <a:gd name="connsiteX3" fmla="*/ 746922 w 4114807"/>
                <a:gd name="connsiteY3" fmla="*/ 746915 h 2537071"/>
                <a:gd name="connsiteX4" fmla="*/ 1028707 w 4114807"/>
                <a:gd name="connsiteY4" fmla="*/ 275639 h 2537071"/>
                <a:gd name="connsiteX5" fmla="*/ 1577736 w 4114807"/>
                <a:gd name="connsiteY5" fmla="*/ 267244 h 2537071"/>
                <a:gd name="connsiteX6" fmla="*/ 2057407 w 4114807"/>
                <a:gd name="connsiteY6" fmla="*/ 0 h 2537071"/>
                <a:gd name="connsiteX7" fmla="*/ 2537078 w 4114807"/>
                <a:gd name="connsiteY7" fmla="*/ 267244 h 2537071"/>
                <a:gd name="connsiteX8" fmla="*/ 3086107 w 4114807"/>
                <a:gd name="connsiteY8" fmla="*/ 275639 h 2537071"/>
                <a:gd name="connsiteX9" fmla="*/ 3367892 w 4114807"/>
                <a:gd name="connsiteY9" fmla="*/ 746915 h 2537071"/>
                <a:gd name="connsiteX10" fmla="*/ 3839168 w 4114807"/>
                <a:gd name="connsiteY10" fmla="*/ 1028700 h 2537071"/>
                <a:gd name="connsiteX11" fmla="*/ 3847563 w 4114807"/>
                <a:gd name="connsiteY11" fmla="*/ 1577729 h 2537071"/>
                <a:gd name="connsiteX12" fmla="*/ 4114807 w 4114807"/>
                <a:gd name="connsiteY12" fmla="*/ 2057400 h 2537071"/>
                <a:gd name="connsiteX13" fmla="*/ 3847563 w 4114807"/>
                <a:gd name="connsiteY13" fmla="*/ 2537071 h 2537071"/>
                <a:gd name="connsiteX0" fmla="*/ 0 w 4114800"/>
                <a:gd name="connsiteY0" fmla="*/ 2057400 h 2537071"/>
                <a:gd name="connsiteX1" fmla="*/ 275639 w 4114800"/>
                <a:gd name="connsiteY1" fmla="*/ 1028700 h 2537071"/>
                <a:gd name="connsiteX2" fmla="*/ 746915 w 4114800"/>
                <a:gd name="connsiteY2" fmla="*/ 746915 h 2537071"/>
                <a:gd name="connsiteX3" fmla="*/ 1028700 w 4114800"/>
                <a:gd name="connsiteY3" fmla="*/ 275639 h 2537071"/>
                <a:gd name="connsiteX4" fmla="*/ 1577729 w 4114800"/>
                <a:gd name="connsiteY4" fmla="*/ 267244 h 2537071"/>
                <a:gd name="connsiteX5" fmla="*/ 2057400 w 4114800"/>
                <a:gd name="connsiteY5" fmla="*/ 0 h 2537071"/>
                <a:gd name="connsiteX6" fmla="*/ 2537071 w 4114800"/>
                <a:gd name="connsiteY6" fmla="*/ 267244 h 2537071"/>
                <a:gd name="connsiteX7" fmla="*/ 3086100 w 4114800"/>
                <a:gd name="connsiteY7" fmla="*/ 275639 h 2537071"/>
                <a:gd name="connsiteX8" fmla="*/ 3367885 w 4114800"/>
                <a:gd name="connsiteY8" fmla="*/ 746915 h 2537071"/>
                <a:gd name="connsiteX9" fmla="*/ 3839161 w 4114800"/>
                <a:gd name="connsiteY9" fmla="*/ 1028700 h 2537071"/>
                <a:gd name="connsiteX10" fmla="*/ 3847556 w 4114800"/>
                <a:gd name="connsiteY10" fmla="*/ 1577729 h 2537071"/>
                <a:gd name="connsiteX11" fmla="*/ 4114800 w 4114800"/>
                <a:gd name="connsiteY11" fmla="*/ 2057400 h 2537071"/>
                <a:gd name="connsiteX12" fmla="*/ 3847556 w 4114800"/>
                <a:gd name="connsiteY12" fmla="*/ 2537071 h 2537071"/>
                <a:gd name="connsiteX0" fmla="*/ 0 w 4114800"/>
                <a:gd name="connsiteY0" fmla="*/ 2057400 h 2537071"/>
                <a:gd name="connsiteX1" fmla="*/ 275639 w 4114800"/>
                <a:gd name="connsiteY1" fmla="*/ 1028700 h 2537071"/>
                <a:gd name="connsiteX2" fmla="*/ 1028700 w 4114800"/>
                <a:gd name="connsiteY2" fmla="*/ 275639 h 2537071"/>
                <a:gd name="connsiteX3" fmla="*/ 1577729 w 4114800"/>
                <a:gd name="connsiteY3" fmla="*/ 267244 h 2537071"/>
                <a:gd name="connsiteX4" fmla="*/ 2057400 w 4114800"/>
                <a:gd name="connsiteY4" fmla="*/ 0 h 2537071"/>
                <a:gd name="connsiteX5" fmla="*/ 2537071 w 4114800"/>
                <a:gd name="connsiteY5" fmla="*/ 267244 h 2537071"/>
                <a:gd name="connsiteX6" fmla="*/ 3086100 w 4114800"/>
                <a:gd name="connsiteY6" fmla="*/ 275639 h 2537071"/>
                <a:gd name="connsiteX7" fmla="*/ 3367885 w 4114800"/>
                <a:gd name="connsiteY7" fmla="*/ 746915 h 2537071"/>
                <a:gd name="connsiteX8" fmla="*/ 3839161 w 4114800"/>
                <a:gd name="connsiteY8" fmla="*/ 1028700 h 2537071"/>
                <a:gd name="connsiteX9" fmla="*/ 3847556 w 4114800"/>
                <a:gd name="connsiteY9" fmla="*/ 1577729 h 2537071"/>
                <a:gd name="connsiteX10" fmla="*/ 4114800 w 4114800"/>
                <a:gd name="connsiteY10" fmla="*/ 2057400 h 2537071"/>
                <a:gd name="connsiteX11" fmla="*/ 3847556 w 4114800"/>
                <a:gd name="connsiteY11" fmla="*/ 2537071 h 2537071"/>
                <a:gd name="connsiteX0" fmla="*/ 0 w 3839161"/>
                <a:gd name="connsiteY0" fmla="*/ 1028700 h 2537071"/>
                <a:gd name="connsiteX1" fmla="*/ 753061 w 3839161"/>
                <a:gd name="connsiteY1" fmla="*/ 275639 h 2537071"/>
                <a:gd name="connsiteX2" fmla="*/ 1302090 w 3839161"/>
                <a:gd name="connsiteY2" fmla="*/ 267244 h 2537071"/>
                <a:gd name="connsiteX3" fmla="*/ 1781761 w 3839161"/>
                <a:gd name="connsiteY3" fmla="*/ 0 h 2537071"/>
                <a:gd name="connsiteX4" fmla="*/ 2261432 w 3839161"/>
                <a:gd name="connsiteY4" fmla="*/ 267244 h 2537071"/>
                <a:gd name="connsiteX5" fmla="*/ 2810461 w 3839161"/>
                <a:gd name="connsiteY5" fmla="*/ 275639 h 2537071"/>
                <a:gd name="connsiteX6" fmla="*/ 3092246 w 3839161"/>
                <a:gd name="connsiteY6" fmla="*/ 746915 h 2537071"/>
                <a:gd name="connsiteX7" fmla="*/ 3563522 w 3839161"/>
                <a:gd name="connsiteY7" fmla="*/ 1028700 h 2537071"/>
                <a:gd name="connsiteX8" fmla="*/ 3571917 w 3839161"/>
                <a:gd name="connsiteY8" fmla="*/ 1577729 h 2537071"/>
                <a:gd name="connsiteX9" fmla="*/ 3839161 w 3839161"/>
                <a:gd name="connsiteY9" fmla="*/ 2057400 h 2537071"/>
                <a:gd name="connsiteX10" fmla="*/ 3571917 w 3839161"/>
                <a:gd name="connsiteY10" fmla="*/ 2537071 h 2537071"/>
                <a:gd name="connsiteX0" fmla="*/ -1 w 3086099"/>
                <a:gd name="connsiteY0" fmla="*/ 275639 h 2537071"/>
                <a:gd name="connsiteX1" fmla="*/ 549028 w 3086099"/>
                <a:gd name="connsiteY1" fmla="*/ 267244 h 2537071"/>
                <a:gd name="connsiteX2" fmla="*/ 1028699 w 3086099"/>
                <a:gd name="connsiteY2" fmla="*/ 0 h 2537071"/>
                <a:gd name="connsiteX3" fmla="*/ 1508370 w 3086099"/>
                <a:gd name="connsiteY3" fmla="*/ 267244 h 2537071"/>
                <a:gd name="connsiteX4" fmla="*/ 2057399 w 3086099"/>
                <a:gd name="connsiteY4" fmla="*/ 275639 h 2537071"/>
                <a:gd name="connsiteX5" fmla="*/ 2339184 w 3086099"/>
                <a:gd name="connsiteY5" fmla="*/ 746915 h 2537071"/>
                <a:gd name="connsiteX6" fmla="*/ 2810460 w 3086099"/>
                <a:gd name="connsiteY6" fmla="*/ 1028700 h 2537071"/>
                <a:gd name="connsiteX7" fmla="*/ 2818855 w 3086099"/>
                <a:gd name="connsiteY7" fmla="*/ 1577729 h 2537071"/>
                <a:gd name="connsiteX8" fmla="*/ 3086099 w 3086099"/>
                <a:gd name="connsiteY8" fmla="*/ 2057400 h 2537071"/>
                <a:gd name="connsiteX9" fmla="*/ 2818855 w 3086099"/>
                <a:gd name="connsiteY9" fmla="*/ 2537071 h 2537071"/>
                <a:gd name="connsiteX0" fmla="*/ 0 w 2537071"/>
                <a:gd name="connsiteY0" fmla="*/ 267244 h 2537071"/>
                <a:gd name="connsiteX1" fmla="*/ 479671 w 2537071"/>
                <a:gd name="connsiteY1" fmla="*/ 0 h 2537071"/>
                <a:gd name="connsiteX2" fmla="*/ 959342 w 2537071"/>
                <a:gd name="connsiteY2" fmla="*/ 267244 h 2537071"/>
                <a:gd name="connsiteX3" fmla="*/ 1508371 w 2537071"/>
                <a:gd name="connsiteY3" fmla="*/ 275639 h 2537071"/>
                <a:gd name="connsiteX4" fmla="*/ 1790156 w 2537071"/>
                <a:gd name="connsiteY4" fmla="*/ 746915 h 2537071"/>
                <a:gd name="connsiteX5" fmla="*/ 2261432 w 2537071"/>
                <a:gd name="connsiteY5" fmla="*/ 1028700 h 2537071"/>
                <a:gd name="connsiteX6" fmla="*/ 2269827 w 2537071"/>
                <a:gd name="connsiteY6" fmla="*/ 1577729 h 2537071"/>
                <a:gd name="connsiteX7" fmla="*/ 2537071 w 2537071"/>
                <a:gd name="connsiteY7" fmla="*/ 2057400 h 2537071"/>
                <a:gd name="connsiteX8" fmla="*/ 2269827 w 2537071"/>
                <a:gd name="connsiteY8" fmla="*/ 2537071 h 2537071"/>
                <a:gd name="connsiteX0" fmla="*/ 1 w 2057401"/>
                <a:gd name="connsiteY0" fmla="*/ 0 h 2537071"/>
                <a:gd name="connsiteX1" fmla="*/ 479672 w 2057401"/>
                <a:gd name="connsiteY1" fmla="*/ 267244 h 2537071"/>
                <a:gd name="connsiteX2" fmla="*/ 1028701 w 2057401"/>
                <a:gd name="connsiteY2" fmla="*/ 275639 h 2537071"/>
                <a:gd name="connsiteX3" fmla="*/ 1310486 w 2057401"/>
                <a:gd name="connsiteY3" fmla="*/ 746915 h 2537071"/>
                <a:gd name="connsiteX4" fmla="*/ 1781762 w 2057401"/>
                <a:gd name="connsiteY4" fmla="*/ 1028700 h 2537071"/>
                <a:gd name="connsiteX5" fmla="*/ 1790157 w 2057401"/>
                <a:gd name="connsiteY5" fmla="*/ 1577729 h 2537071"/>
                <a:gd name="connsiteX6" fmla="*/ 2057401 w 2057401"/>
                <a:gd name="connsiteY6" fmla="*/ 2057400 h 2537071"/>
                <a:gd name="connsiteX7" fmla="*/ 1790157 w 2057401"/>
                <a:gd name="connsiteY7" fmla="*/ 2537071 h 2537071"/>
                <a:gd name="connsiteX0" fmla="*/ 0 w 1577729"/>
                <a:gd name="connsiteY0" fmla="*/ 20287 h 2290114"/>
                <a:gd name="connsiteX1" fmla="*/ 549029 w 1577729"/>
                <a:gd name="connsiteY1" fmla="*/ 28682 h 2290114"/>
                <a:gd name="connsiteX2" fmla="*/ 830814 w 1577729"/>
                <a:gd name="connsiteY2" fmla="*/ 499958 h 2290114"/>
                <a:gd name="connsiteX3" fmla="*/ 1302090 w 1577729"/>
                <a:gd name="connsiteY3" fmla="*/ 781743 h 2290114"/>
                <a:gd name="connsiteX4" fmla="*/ 1310485 w 1577729"/>
                <a:gd name="connsiteY4" fmla="*/ 1330772 h 2290114"/>
                <a:gd name="connsiteX5" fmla="*/ 1577729 w 1577729"/>
                <a:gd name="connsiteY5" fmla="*/ 1810443 h 2290114"/>
                <a:gd name="connsiteX6" fmla="*/ 1310485 w 1577729"/>
                <a:gd name="connsiteY6" fmla="*/ 2290114 h 2290114"/>
                <a:gd name="connsiteX0" fmla="*/ 1 w 1028701"/>
                <a:gd name="connsiteY0" fmla="*/ 1 h 2261433"/>
                <a:gd name="connsiteX1" fmla="*/ 281786 w 1028701"/>
                <a:gd name="connsiteY1" fmla="*/ 471277 h 2261433"/>
                <a:gd name="connsiteX2" fmla="*/ 753062 w 1028701"/>
                <a:gd name="connsiteY2" fmla="*/ 753062 h 2261433"/>
                <a:gd name="connsiteX3" fmla="*/ 761457 w 1028701"/>
                <a:gd name="connsiteY3" fmla="*/ 1302091 h 2261433"/>
                <a:gd name="connsiteX4" fmla="*/ 1028701 w 1028701"/>
                <a:gd name="connsiteY4" fmla="*/ 1781762 h 2261433"/>
                <a:gd name="connsiteX5" fmla="*/ 761457 w 1028701"/>
                <a:gd name="connsiteY5" fmla="*/ 2261433 h 2261433"/>
                <a:gd name="connsiteX0" fmla="*/ 0 w 746915"/>
                <a:gd name="connsiteY0" fmla="*/ -1 h 1790155"/>
                <a:gd name="connsiteX1" fmla="*/ 471276 w 746915"/>
                <a:gd name="connsiteY1" fmla="*/ 281784 h 1790155"/>
                <a:gd name="connsiteX2" fmla="*/ 479671 w 746915"/>
                <a:gd name="connsiteY2" fmla="*/ 830813 h 1790155"/>
                <a:gd name="connsiteX3" fmla="*/ 746915 w 746915"/>
                <a:gd name="connsiteY3" fmla="*/ 1310484 h 1790155"/>
                <a:gd name="connsiteX4" fmla="*/ 479671 w 746915"/>
                <a:gd name="connsiteY4" fmla="*/ 1790155 h 1790155"/>
                <a:gd name="connsiteX0" fmla="*/ 2643 w 278282"/>
                <a:gd name="connsiteY0" fmla="*/ 0 h 1508371"/>
                <a:gd name="connsiteX1" fmla="*/ 11038 w 278282"/>
                <a:gd name="connsiteY1" fmla="*/ 549029 h 1508371"/>
                <a:gd name="connsiteX2" fmla="*/ 278282 w 278282"/>
                <a:gd name="connsiteY2" fmla="*/ 1028700 h 1508371"/>
                <a:gd name="connsiteX3" fmla="*/ 11038 w 278282"/>
                <a:gd name="connsiteY3" fmla="*/ 1508371 h 1508371"/>
                <a:gd name="connsiteX0" fmla="*/ 1 w 267245"/>
                <a:gd name="connsiteY0" fmla="*/ 1 h 959343"/>
                <a:gd name="connsiteX1" fmla="*/ 267245 w 267245"/>
                <a:gd name="connsiteY1" fmla="*/ 479672 h 959343"/>
                <a:gd name="connsiteX2" fmla="*/ 1 w 267245"/>
                <a:gd name="connsiteY2" fmla="*/ 959343 h 959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7245" h="959343">
                  <a:moveTo>
                    <a:pt x="1" y="1"/>
                  </a:moveTo>
                  <a:cubicBezTo>
                    <a:pt x="45941" y="171451"/>
                    <a:pt x="267245" y="319782"/>
                    <a:pt x="267245" y="479672"/>
                  </a:cubicBezTo>
                  <a:cubicBezTo>
                    <a:pt x="267245" y="639562"/>
                    <a:pt x="45941" y="787893"/>
                    <a:pt x="1" y="959343"/>
                  </a:cubicBezTo>
                </a:path>
              </a:pathLst>
            </a:custGeom>
            <a:noFill/>
            <a:ln w="9525">
              <a:solidFill>
                <a:srgbClr val="44546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197" name="テキスト ボックス 196"/>
          <p:cNvSpPr txBox="1"/>
          <p:nvPr/>
        </p:nvSpPr>
        <p:spPr>
          <a:xfrm>
            <a:off x="306554" y="5581337"/>
            <a:ext cx="959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教育制度が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充実！</a:t>
            </a:r>
          </a:p>
        </p:txBody>
      </p:sp>
      <p:sp>
        <p:nvSpPr>
          <p:cNvPr id="198" name="テキスト ボックス 197"/>
          <p:cNvSpPr txBox="1"/>
          <p:nvPr/>
        </p:nvSpPr>
        <p:spPr>
          <a:xfrm>
            <a:off x="1344202" y="5998576"/>
            <a:ext cx="11357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大手企業様と連携！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9" name="テキスト ボックス 198"/>
          <p:cNvSpPr txBox="1"/>
          <p:nvPr/>
        </p:nvSpPr>
        <p:spPr>
          <a:xfrm>
            <a:off x="4896913" y="5873268"/>
            <a:ext cx="13717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有給休暇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取得率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90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％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0" name="テキスト ボックス 199"/>
          <p:cNvSpPr txBox="1"/>
          <p:nvPr/>
        </p:nvSpPr>
        <p:spPr>
          <a:xfrm>
            <a:off x="6205562" y="5691250"/>
            <a:ext cx="959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分単位で残業代支給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204" name="グループ化 203"/>
          <p:cNvGrpSpPr/>
          <p:nvPr/>
        </p:nvGrpSpPr>
        <p:grpSpPr>
          <a:xfrm rot="2962717">
            <a:off x="2450410" y="5496053"/>
            <a:ext cx="1357486" cy="1331249"/>
            <a:chOff x="7306451" y="3593759"/>
            <a:chExt cx="2449887" cy="2402537"/>
          </a:xfrm>
        </p:grpSpPr>
        <p:sp>
          <p:nvSpPr>
            <p:cNvPr id="205" name="星 12 3"/>
            <p:cNvSpPr/>
            <p:nvPr/>
          </p:nvSpPr>
          <p:spPr>
            <a:xfrm>
              <a:off x="7436355" y="3676313"/>
              <a:ext cx="2319983" cy="2319983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114800" h="4114800">
                  <a:moveTo>
                    <a:pt x="0" y="2057400"/>
                  </a:moveTo>
                  <a:cubicBezTo>
                    <a:pt x="0" y="1897510"/>
                    <a:pt x="221304" y="1749179"/>
                    <a:pt x="267244" y="1577729"/>
                  </a:cubicBezTo>
                  <a:cubicBezTo>
                    <a:pt x="313184" y="1406279"/>
                    <a:pt x="195694" y="1167169"/>
                    <a:pt x="275639" y="1028700"/>
                  </a:cubicBezTo>
                  <a:cubicBezTo>
                    <a:pt x="355584" y="890231"/>
                    <a:pt x="621405" y="872425"/>
                    <a:pt x="746915" y="746915"/>
                  </a:cubicBezTo>
                  <a:cubicBezTo>
                    <a:pt x="872425" y="621405"/>
                    <a:pt x="890231" y="355584"/>
                    <a:pt x="1028700" y="275639"/>
                  </a:cubicBezTo>
                  <a:cubicBezTo>
                    <a:pt x="1167169" y="195694"/>
                    <a:pt x="1406279" y="313184"/>
                    <a:pt x="1577729" y="267244"/>
                  </a:cubicBezTo>
                  <a:cubicBezTo>
                    <a:pt x="1749179" y="221304"/>
                    <a:pt x="1897510" y="0"/>
                    <a:pt x="2057400" y="0"/>
                  </a:cubicBezTo>
                  <a:cubicBezTo>
                    <a:pt x="2217290" y="0"/>
                    <a:pt x="2365621" y="221304"/>
                    <a:pt x="2537071" y="267244"/>
                  </a:cubicBezTo>
                  <a:cubicBezTo>
                    <a:pt x="2708521" y="313184"/>
                    <a:pt x="2947631" y="195694"/>
                    <a:pt x="3086100" y="275639"/>
                  </a:cubicBezTo>
                  <a:cubicBezTo>
                    <a:pt x="3224569" y="355584"/>
                    <a:pt x="3242375" y="621405"/>
                    <a:pt x="3367885" y="746915"/>
                  </a:cubicBezTo>
                  <a:cubicBezTo>
                    <a:pt x="3493395" y="872425"/>
                    <a:pt x="3759216" y="890231"/>
                    <a:pt x="3839161" y="1028700"/>
                  </a:cubicBezTo>
                  <a:cubicBezTo>
                    <a:pt x="3919106" y="1167169"/>
                    <a:pt x="3801616" y="1406279"/>
                    <a:pt x="3847556" y="1577729"/>
                  </a:cubicBezTo>
                  <a:cubicBezTo>
                    <a:pt x="3893496" y="1749179"/>
                    <a:pt x="4114800" y="1897510"/>
                    <a:pt x="4114800" y="2057400"/>
                  </a:cubicBezTo>
                  <a:cubicBezTo>
                    <a:pt x="4114800" y="2217290"/>
                    <a:pt x="3893496" y="2365621"/>
                    <a:pt x="3847556" y="2537071"/>
                  </a:cubicBezTo>
                  <a:cubicBezTo>
                    <a:pt x="3801616" y="2708521"/>
                    <a:pt x="3919106" y="2947631"/>
                    <a:pt x="3839161" y="3086100"/>
                  </a:cubicBezTo>
                  <a:cubicBezTo>
                    <a:pt x="3759216" y="3224569"/>
                    <a:pt x="3493395" y="3242375"/>
                    <a:pt x="3367885" y="3367885"/>
                  </a:cubicBezTo>
                  <a:cubicBezTo>
                    <a:pt x="3242375" y="3493395"/>
                    <a:pt x="3224569" y="3759216"/>
                    <a:pt x="3086100" y="3839161"/>
                  </a:cubicBezTo>
                  <a:cubicBezTo>
                    <a:pt x="2947631" y="3919106"/>
                    <a:pt x="2708521" y="3801616"/>
                    <a:pt x="2537071" y="3847556"/>
                  </a:cubicBezTo>
                  <a:cubicBezTo>
                    <a:pt x="2365621" y="3893496"/>
                    <a:pt x="2217290" y="4114800"/>
                    <a:pt x="2057400" y="4114800"/>
                  </a:cubicBezTo>
                  <a:cubicBezTo>
                    <a:pt x="1897510" y="4114800"/>
                    <a:pt x="1749179" y="3893496"/>
                    <a:pt x="1577729" y="3847556"/>
                  </a:cubicBezTo>
                  <a:cubicBezTo>
                    <a:pt x="1406279" y="3801616"/>
                    <a:pt x="1167169" y="3919106"/>
                    <a:pt x="1028700" y="3839161"/>
                  </a:cubicBezTo>
                  <a:cubicBezTo>
                    <a:pt x="890231" y="3759216"/>
                    <a:pt x="872425" y="3493395"/>
                    <a:pt x="746915" y="3367885"/>
                  </a:cubicBezTo>
                  <a:cubicBezTo>
                    <a:pt x="621405" y="3242375"/>
                    <a:pt x="355584" y="3224569"/>
                    <a:pt x="275639" y="3086100"/>
                  </a:cubicBezTo>
                  <a:cubicBezTo>
                    <a:pt x="195694" y="2947631"/>
                    <a:pt x="313184" y="2708521"/>
                    <a:pt x="267244" y="2537071"/>
                  </a:cubicBezTo>
                  <a:cubicBezTo>
                    <a:pt x="221304" y="2365621"/>
                    <a:pt x="0" y="2217290"/>
                    <a:pt x="0" y="2057400"/>
                  </a:cubicBezTo>
                  <a:close/>
                </a:path>
              </a:pathLst>
            </a:custGeom>
            <a:solidFill>
              <a:srgbClr val="FFE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6" name="星 12 3"/>
            <p:cNvSpPr/>
            <p:nvPr/>
          </p:nvSpPr>
          <p:spPr>
            <a:xfrm>
              <a:off x="7306451" y="3593759"/>
              <a:ext cx="2319982" cy="2319983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24" fmla="*/ 3530066 w 4114800"/>
                <a:gd name="connsiteY24" fmla="*/ 3530066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114800" h="4114800">
                  <a:moveTo>
                    <a:pt x="3367885" y="3367885"/>
                  </a:moveTo>
                  <a:cubicBezTo>
                    <a:pt x="3242375" y="3493395"/>
                    <a:pt x="3224569" y="3759216"/>
                    <a:pt x="3086100" y="3839161"/>
                  </a:cubicBezTo>
                  <a:cubicBezTo>
                    <a:pt x="2947631" y="3919106"/>
                    <a:pt x="2708521" y="3801616"/>
                    <a:pt x="2537071" y="3847556"/>
                  </a:cubicBezTo>
                  <a:cubicBezTo>
                    <a:pt x="2365621" y="3893496"/>
                    <a:pt x="2217290" y="4114800"/>
                    <a:pt x="2057400" y="4114800"/>
                  </a:cubicBezTo>
                  <a:cubicBezTo>
                    <a:pt x="1897510" y="4114800"/>
                    <a:pt x="1749179" y="3893496"/>
                    <a:pt x="1577729" y="3847556"/>
                  </a:cubicBezTo>
                  <a:cubicBezTo>
                    <a:pt x="1406279" y="3801616"/>
                    <a:pt x="1167169" y="3919106"/>
                    <a:pt x="1028700" y="3839161"/>
                  </a:cubicBezTo>
                  <a:cubicBezTo>
                    <a:pt x="890231" y="3759216"/>
                    <a:pt x="872425" y="3493395"/>
                    <a:pt x="746915" y="3367885"/>
                  </a:cubicBezTo>
                  <a:cubicBezTo>
                    <a:pt x="621405" y="3242375"/>
                    <a:pt x="355584" y="3224569"/>
                    <a:pt x="275639" y="3086100"/>
                  </a:cubicBezTo>
                  <a:cubicBezTo>
                    <a:pt x="195694" y="2947631"/>
                    <a:pt x="313184" y="2708521"/>
                    <a:pt x="267244" y="2537071"/>
                  </a:cubicBezTo>
                  <a:cubicBezTo>
                    <a:pt x="221304" y="2365621"/>
                    <a:pt x="0" y="2217290"/>
                    <a:pt x="0" y="2057400"/>
                  </a:cubicBezTo>
                  <a:cubicBezTo>
                    <a:pt x="0" y="1897510"/>
                    <a:pt x="221304" y="1749179"/>
                    <a:pt x="267244" y="1577729"/>
                  </a:cubicBezTo>
                  <a:cubicBezTo>
                    <a:pt x="313184" y="1406279"/>
                    <a:pt x="195694" y="1167169"/>
                    <a:pt x="275639" y="1028700"/>
                  </a:cubicBezTo>
                  <a:cubicBezTo>
                    <a:pt x="355584" y="890231"/>
                    <a:pt x="621405" y="872425"/>
                    <a:pt x="746915" y="746915"/>
                  </a:cubicBezTo>
                  <a:cubicBezTo>
                    <a:pt x="872425" y="621405"/>
                    <a:pt x="890231" y="355584"/>
                    <a:pt x="1028700" y="275639"/>
                  </a:cubicBezTo>
                  <a:cubicBezTo>
                    <a:pt x="1167169" y="195694"/>
                    <a:pt x="1406279" y="313184"/>
                    <a:pt x="1577729" y="267244"/>
                  </a:cubicBezTo>
                  <a:cubicBezTo>
                    <a:pt x="1749179" y="221304"/>
                    <a:pt x="1897510" y="0"/>
                    <a:pt x="2057400" y="0"/>
                  </a:cubicBezTo>
                  <a:cubicBezTo>
                    <a:pt x="2217290" y="0"/>
                    <a:pt x="2365621" y="221304"/>
                    <a:pt x="2537071" y="267244"/>
                  </a:cubicBezTo>
                  <a:cubicBezTo>
                    <a:pt x="2708521" y="313184"/>
                    <a:pt x="2947631" y="195694"/>
                    <a:pt x="3086100" y="275639"/>
                  </a:cubicBezTo>
                  <a:cubicBezTo>
                    <a:pt x="3224569" y="355584"/>
                    <a:pt x="3242375" y="621405"/>
                    <a:pt x="3367885" y="746915"/>
                  </a:cubicBezTo>
                  <a:cubicBezTo>
                    <a:pt x="3493395" y="872425"/>
                    <a:pt x="3759216" y="890231"/>
                    <a:pt x="3839161" y="1028700"/>
                  </a:cubicBezTo>
                  <a:cubicBezTo>
                    <a:pt x="3919106" y="1167169"/>
                    <a:pt x="3801616" y="1406279"/>
                    <a:pt x="3847556" y="1577729"/>
                  </a:cubicBezTo>
                  <a:cubicBezTo>
                    <a:pt x="3893496" y="1749179"/>
                    <a:pt x="4114800" y="1897510"/>
                    <a:pt x="4114800" y="2057400"/>
                  </a:cubicBezTo>
                  <a:cubicBezTo>
                    <a:pt x="4114800" y="2217290"/>
                    <a:pt x="3893496" y="2365621"/>
                    <a:pt x="3847556" y="2537071"/>
                  </a:cubicBezTo>
                </a:path>
              </a:pathLst>
            </a:custGeom>
            <a:noFill/>
            <a:ln w="9525">
              <a:solidFill>
                <a:srgbClr val="44546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7" name="星 12 3"/>
            <p:cNvSpPr/>
            <p:nvPr/>
          </p:nvSpPr>
          <p:spPr>
            <a:xfrm rot="1821950">
              <a:off x="9339786" y="5072818"/>
              <a:ext cx="192826" cy="471886"/>
            </a:xfrm>
            <a:custGeom>
              <a:avLst/>
              <a:gdLst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0 w 4114800"/>
                <a:gd name="connsiteY0" fmla="*/ 2057400 h 4114800"/>
                <a:gd name="connsiteX1" fmla="*/ 267244 w 4114800"/>
                <a:gd name="connsiteY1" fmla="*/ 1577729 h 4114800"/>
                <a:gd name="connsiteX2" fmla="*/ 275639 w 4114800"/>
                <a:gd name="connsiteY2" fmla="*/ 1028700 h 4114800"/>
                <a:gd name="connsiteX3" fmla="*/ 746915 w 4114800"/>
                <a:gd name="connsiteY3" fmla="*/ 746915 h 4114800"/>
                <a:gd name="connsiteX4" fmla="*/ 1028700 w 4114800"/>
                <a:gd name="connsiteY4" fmla="*/ 275639 h 4114800"/>
                <a:gd name="connsiteX5" fmla="*/ 1577729 w 4114800"/>
                <a:gd name="connsiteY5" fmla="*/ 267244 h 4114800"/>
                <a:gd name="connsiteX6" fmla="*/ 2057400 w 4114800"/>
                <a:gd name="connsiteY6" fmla="*/ 0 h 4114800"/>
                <a:gd name="connsiteX7" fmla="*/ 2537071 w 4114800"/>
                <a:gd name="connsiteY7" fmla="*/ 267244 h 4114800"/>
                <a:gd name="connsiteX8" fmla="*/ 3086100 w 4114800"/>
                <a:gd name="connsiteY8" fmla="*/ 275639 h 4114800"/>
                <a:gd name="connsiteX9" fmla="*/ 3367885 w 4114800"/>
                <a:gd name="connsiteY9" fmla="*/ 746915 h 4114800"/>
                <a:gd name="connsiteX10" fmla="*/ 3839161 w 4114800"/>
                <a:gd name="connsiteY10" fmla="*/ 1028700 h 4114800"/>
                <a:gd name="connsiteX11" fmla="*/ 3847556 w 4114800"/>
                <a:gd name="connsiteY11" fmla="*/ 1577729 h 4114800"/>
                <a:gd name="connsiteX12" fmla="*/ 4114800 w 4114800"/>
                <a:gd name="connsiteY12" fmla="*/ 2057400 h 4114800"/>
                <a:gd name="connsiteX13" fmla="*/ 3847556 w 4114800"/>
                <a:gd name="connsiteY13" fmla="*/ 2537071 h 4114800"/>
                <a:gd name="connsiteX14" fmla="*/ 3839161 w 4114800"/>
                <a:gd name="connsiteY14" fmla="*/ 3086100 h 4114800"/>
                <a:gd name="connsiteX15" fmla="*/ 3367885 w 4114800"/>
                <a:gd name="connsiteY15" fmla="*/ 3367885 h 4114800"/>
                <a:gd name="connsiteX16" fmla="*/ 3086100 w 4114800"/>
                <a:gd name="connsiteY16" fmla="*/ 3839161 h 4114800"/>
                <a:gd name="connsiteX17" fmla="*/ 2537071 w 4114800"/>
                <a:gd name="connsiteY17" fmla="*/ 3847556 h 4114800"/>
                <a:gd name="connsiteX18" fmla="*/ 2057400 w 4114800"/>
                <a:gd name="connsiteY18" fmla="*/ 4114800 h 4114800"/>
                <a:gd name="connsiteX19" fmla="*/ 1577729 w 4114800"/>
                <a:gd name="connsiteY19" fmla="*/ 3847556 h 4114800"/>
                <a:gd name="connsiteX20" fmla="*/ 1028700 w 4114800"/>
                <a:gd name="connsiteY20" fmla="*/ 3839161 h 4114800"/>
                <a:gd name="connsiteX21" fmla="*/ 746915 w 4114800"/>
                <a:gd name="connsiteY21" fmla="*/ 3367885 h 4114800"/>
                <a:gd name="connsiteX22" fmla="*/ 275639 w 4114800"/>
                <a:gd name="connsiteY22" fmla="*/ 3086100 h 4114800"/>
                <a:gd name="connsiteX23" fmla="*/ 267244 w 4114800"/>
                <a:gd name="connsiteY23" fmla="*/ 2537071 h 4114800"/>
                <a:gd name="connsiteX24" fmla="*/ 0 w 4114800"/>
                <a:gd name="connsiteY24" fmla="*/ 20574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24" fmla="*/ 3530066 w 4114800"/>
                <a:gd name="connsiteY24" fmla="*/ 3530066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23" fmla="*/ 3839161 w 4114800"/>
                <a:gd name="connsiteY23" fmla="*/ 3086100 h 4114800"/>
                <a:gd name="connsiteX0" fmla="*/ 3367885 w 4114800"/>
                <a:gd name="connsiteY0" fmla="*/ 3367885 h 4114800"/>
                <a:gd name="connsiteX1" fmla="*/ 3086100 w 4114800"/>
                <a:gd name="connsiteY1" fmla="*/ 3839161 h 4114800"/>
                <a:gd name="connsiteX2" fmla="*/ 2537071 w 4114800"/>
                <a:gd name="connsiteY2" fmla="*/ 3847556 h 4114800"/>
                <a:gd name="connsiteX3" fmla="*/ 2057400 w 4114800"/>
                <a:gd name="connsiteY3" fmla="*/ 4114800 h 4114800"/>
                <a:gd name="connsiteX4" fmla="*/ 1577729 w 4114800"/>
                <a:gd name="connsiteY4" fmla="*/ 3847556 h 4114800"/>
                <a:gd name="connsiteX5" fmla="*/ 1028700 w 4114800"/>
                <a:gd name="connsiteY5" fmla="*/ 3839161 h 4114800"/>
                <a:gd name="connsiteX6" fmla="*/ 746915 w 4114800"/>
                <a:gd name="connsiteY6" fmla="*/ 3367885 h 4114800"/>
                <a:gd name="connsiteX7" fmla="*/ 275639 w 4114800"/>
                <a:gd name="connsiteY7" fmla="*/ 3086100 h 4114800"/>
                <a:gd name="connsiteX8" fmla="*/ 267244 w 4114800"/>
                <a:gd name="connsiteY8" fmla="*/ 2537071 h 4114800"/>
                <a:gd name="connsiteX9" fmla="*/ 0 w 4114800"/>
                <a:gd name="connsiteY9" fmla="*/ 2057400 h 4114800"/>
                <a:gd name="connsiteX10" fmla="*/ 267244 w 4114800"/>
                <a:gd name="connsiteY10" fmla="*/ 1577729 h 4114800"/>
                <a:gd name="connsiteX11" fmla="*/ 275639 w 4114800"/>
                <a:gd name="connsiteY11" fmla="*/ 1028700 h 4114800"/>
                <a:gd name="connsiteX12" fmla="*/ 746915 w 4114800"/>
                <a:gd name="connsiteY12" fmla="*/ 746915 h 4114800"/>
                <a:gd name="connsiteX13" fmla="*/ 1028700 w 4114800"/>
                <a:gd name="connsiteY13" fmla="*/ 275639 h 4114800"/>
                <a:gd name="connsiteX14" fmla="*/ 1577729 w 4114800"/>
                <a:gd name="connsiteY14" fmla="*/ 267244 h 4114800"/>
                <a:gd name="connsiteX15" fmla="*/ 2057400 w 4114800"/>
                <a:gd name="connsiteY15" fmla="*/ 0 h 4114800"/>
                <a:gd name="connsiteX16" fmla="*/ 2537071 w 4114800"/>
                <a:gd name="connsiteY16" fmla="*/ 267244 h 4114800"/>
                <a:gd name="connsiteX17" fmla="*/ 3086100 w 4114800"/>
                <a:gd name="connsiteY17" fmla="*/ 275639 h 4114800"/>
                <a:gd name="connsiteX18" fmla="*/ 3367885 w 4114800"/>
                <a:gd name="connsiteY18" fmla="*/ 746915 h 4114800"/>
                <a:gd name="connsiteX19" fmla="*/ 3839161 w 4114800"/>
                <a:gd name="connsiteY19" fmla="*/ 1028700 h 4114800"/>
                <a:gd name="connsiteX20" fmla="*/ 3847556 w 4114800"/>
                <a:gd name="connsiteY20" fmla="*/ 1577729 h 4114800"/>
                <a:gd name="connsiteX21" fmla="*/ 4114800 w 4114800"/>
                <a:gd name="connsiteY21" fmla="*/ 2057400 h 4114800"/>
                <a:gd name="connsiteX22" fmla="*/ 3847556 w 4114800"/>
                <a:gd name="connsiteY22" fmla="*/ 2537071 h 4114800"/>
                <a:gd name="connsiteX0" fmla="*/ 3086100 w 4114800"/>
                <a:gd name="connsiteY0" fmla="*/ 3839161 h 4114800"/>
                <a:gd name="connsiteX1" fmla="*/ 2537071 w 4114800"/>
                <a:gd name="connsiteY1" fmla="*/ 3847556 h 4114800"/>
                <a:gd name="connsiteX2" fmla="*/ 2057400 w 4114800"/>
                <a:gd name="connsiteY2" fmla="*/ 4114800 h 4114800"/>
                <a:gd name="connsiteX3" fmla="*/ 1577729 w 4114800"/>
                <a:gd name="connsiteY3" fmla="*/ 3847556 h 4114800"/>
                <a:gd name="connsiteX4" fmla="*/ 1028700 w 4114800"/>
                <a:gd name="connsiteY4" fmla="*/ 3839161 h 4114800"/>
                <a:gd name="connsiteX5" fmla="*/ 746915 w 4114800"/>
                <a:gd name="connsiteY5" fmla="*/ 3367885 h 4114800"/>
                <a:gd name="connsiteX6" fmla="*/ 275639 w 4114800"/>
                <a:gd name="connsiteY6" fmla="*/ 3086100 h 4114800"/>
                <a:gd name="connsiteX7" fmla="*/ 267244 w 4114800"/>
                <a:gd name="connsiteY7" fmla="*/ 2537071 h 4114800"/>
                <a:gd name="connsiteX8" fmla="*/ 0 w 4114800"/>
                <a:gd name="connsiteY8" fmla="*/ 2057400 h 4114800"/>
                <a:gd name="connsiteX9" fmla="*/ 267244 w 4114800"/>
                <a:gd name="connsiteY9" fmla="*/ 1577729 h 4114800"/>
                <a:gd name="connsiteX10" fmla="*/ 275639 w 4114800"/>
                <a:gd name="connsiteY10" fmla="*/ 1028700 h 4114800"/>
                <a:gd name="connsiteX11" fmla="*/ 746915 w 4114800"/>
                <a:gd name="connsiteY11" fmla="*/ 746915 h 4114800"/>
                <a:gd name="connsiteX12" fmla="*/ 1028700 w 4114800"/>
                <a:gd name="connsiteY12" fmla="*/ 275639 h 4114800"/>
                <a:gd name="connsiteX13" fmla="*/ 1577729 w 4114800"/>
                <a:gd name="connsiteY13" fmla="*/ 267244 h 4114800"/>
                <a:gd name="connsiteX14" fmla="*/ 2057400 w 4114800"/>
                <a:gd name="connsiteY14" fmla="*/ 0 h 4114800"/>
                <a:gd name="connsiteX15" fmla="*/ 2537071 w 4114800"/>
                <a:gd name="connsiteY15" fmla="*/ 267244 h 4114800"/>
                <a:gd name="connsiteX16" fmla="*/ 3086100 w 4114800"/>
                <a:gd name="connsiteY16" fmla="*/ 275639 h 4114800"/>
                <a:gd name="connsiteX17" fmla="*/ 3367885 w 4114800"/>
                <a:gd name="connsiteY17" fmla="*/ 746915 h 4114800"/>
                <a:gd name="connsiteX18" fmla="*/ 3839161 w 4114800"/>
                <a:gd name="connsiteY18" fmla="*/ 1028700 h 4114800"/>
                <a:gd name="connsiteX19" fmla="*/ 3847556 w 4114800"/>
                <a:gd name="connsiteY19" fmla="*/ 1577729 h 4114800"/>
                <a:gd name="connsiteX20" fmla="*/ 4114800 w 4114800"/>
                <a:gd name="connsiteY20" fmla="*/ 2057400 h 4114800"/>
                <a:gd name="connsiteX21" fmla="*/ 3847556 w 4114800"/>
                <a:gd name="connsiteY21" fmla="*/ 2537071 h 4114800"/>
                <a:gd name="connsiteX0" fmla="*/ 2537071 w 4114800"/>
                <a:gd name="connsiteY0" fmla="*/ 3847556 h 4114800"/>
                <a:gd name="connsiteX1" fmla="*/ 2057400 w 4114800"/>
                <a:gd name="connsiteY1" fmla="*/ 4114800 h 4114800"/>
                <a:gd name="connsiteX2" fmla="*/ 1577729 w 4114800"/>
                <a:gd name="connsiteY2" fmla="*/ 3847556 h 4114800"/>
                <a:gd name="connsiteX3" fmla="*/ 1028700 w 4114800"/>
                <a:gd name="connsiteY3" fmla="*/ 3839161 h 4114800"/>
                <a:gd name="connsiteX4" fmla="*/ 746915 w 4114800"/>
                <a:gd name="connsiteY4" fmla="*/ 3367885 h 4114800"/>
                <a:gd name="connsiteX5" fmla="*/ 275639 w 4114800"/>
                <a:gd name="connsiteY5" fmla="*/ 3086100 h 4114800"/>
                <a:gd name="connsiteX6" fmla="*/ 267244 w 4114800"/>
                <a:gd name="connsiteY6" fmla="*/ 2537071 h 4114800"/>
                <a:gd name="connsiteX7" fmla="*/ 0 w 4114800"/>
                <a:gd name="connsiteY7" fmla="*/ 2057400 h 4114800"/>
                <a:gd name="connsiteX8" fmla="*/ 267244 w 4114800"/>
                <a:gd name="connsiteY8" fmla="*/ 1577729 h 4114800"/>
                <a:gd name="connsiteX9" fmla="*/ 275639 w 4114800"/>
                <a:gd name="connsiteY9" fmla="*/ 1028700 h 4114800"/>
                <a:gd name="connsiteX10" fmla="*/ 746915 w 4114800"/>
                <a:gd name="connsiteY10" fmla="*/ 746915 h 4114800"/>
                <a:gd name="connsiteX11" fmla="*/ 1028700 w 4114800"/>
                <a:gd name="connsiteY11" fmla="*/ 275639 h 4114800"/>
                <a:gd name="connsiteX12" fmla="*/ 1577729 w 4114800"/>
                <a:gd name="connsiteY12" fmla="*/ 267244 h 4114800"/>
                <a:gd name="connsiteX13" fmla="*/ 2057400 w 4114800"/>
                <a:gd name="connsiteY13" fmla="*/ 0 h 4114800"/>
                <a:gd name="connsiteX14" fmla="*/ 2537071 w 4114800"/>
                <a:gd name="connsiteY14" fmla="*/ 267244 h 4114800"/>
                <a:gd name="connsiteX15" fmla="*/ 3086100 w 4114800"/>
                <a:gd name="connsiteY15" fmla="*/ 275639 h 4114800"/>
                <a:gd name="connsiteX16" fmla="*/ 3367885 w 4114800"/>
                <a:gd name="connsiteY16" fmla="*/ 746915 h 4114800"/>
                <a:gd name="connsiteX17" fmla="*/ 3839161 w 4114800"/>
                <a:gd name="connsiteY17" fmla="*/ 1028700 h 4114800"/>
                <a:gd name="connsiteX18" fmla="*/ 3847556 w 4114800"/>
                <a:gd name="connsiteY18" fmla="*/ 1577729 h 4114800"/>
                <a:gd name="connsiteX19" fmla="*/ 4114800 w 4114800"/>
                <a:gd name="connsiteY19" fmla="*/ 2057400 h 4114800"/>
                <a:gd name="connsiteX20" fmla="*/ 3847556 w 4114800"/>
                <a:gd name="connsiteY20" fmla="*/ 2537071 h 4114800"/>
                <a:gd name="connsiteX0" fmla="*/ 2057400 w 4114800"/>
                <a:gd name="connsiteY0" fmla="*/ 4114800 h 4114800"/>
                <a:gd name="connsiteX1" fmla="*/ 1577729 w 4114800"/>
                <a:gd name="connsiteY1" fmla="*/ 3847556 h 4114800"/>
                <a:gd name="connsiteX2" fmla="*/ 1028700 w 4114800"/>
                <a:gd name="connsiteY2" fmla="*/ 3839161 h 4114800"/>
                <a:gd name="connsiteX3" fmla="*/ 746915 w 4114800"/>
                <a:gd name="connsiteY3" fmla="*/ 3367885 h 4114800"/>
                <a:gd name="connsiteX4" fmla="*/ 275639 w 4114800"/>
                <a:gd name="connsiteY4" fmla="*/ 3086100 h 4114800"/>
                <a:gd name="connsiteX5" fmla="*/ 267244 w 4114800"/>
                <a:gd name="connsiteY5" fmla="*/ 2537071 h 4114800"/>
                <a:gd name="connsiteX6" fmla="*/ 0 w 4114800"/>
                <a:gd name="connsiteY6" fmla="*/ 2057400 h 4114800"/>
                <a:gd name="connsiteX7" fmla="*/ 267244 w 4114800"/>
                <a:gd name="connsiteY7" fmla="*/ 1577729 h 4114800"/>
                <a:gd name="connsiteX8" fmla="*/ 275639 w 4114800"/>
                <a:gd name="connsiteY8" fmla="*/ 1028700 h 4114800"/>
                <a:gd name="connsiteX9" fmla="*/ 746915 w 4114800"/>
                <a:gd name="connsiteY9" fmla="*/ 746915 h 4114800"/>
                <a:gd name="connsiteX10" fmla="*/ 1028700 w 4114800"/>
                <a:gd name="connsiteY10" fmla="*/ 275639 h 4114800"/>
                <a:gd name="connsiteX11" fmla="*/ 1577729 w 4114800"/>
                <a:gd name="connsiteY11" fmla="*/ 267244 h 4114800"/>
                <a:gd name="connsiteX12" fmla="*/ 2057400 w 4114800"/>
                <a:gd name="connsiteY12" fmla="*/ 0 h 4114800"/>
                <a:gd name="connsiteX13" fmla="*/ 2537071 w 4114800"/>
                <a:gd name="connsiteY13" fmla="*/ 267244 h 4114800"/>
                <a:gd name="connsiteX14" fmla="*/ 3086100 w 4114800"/>
                <a:gd name="connsiteY14" fmla="*/ 275639 h 4114800"/>
                <a:gd name="connsiteX15" fmla="*/ 3367885 w 4114800"/>
                <a:gd name="connsiteY15" fmla="*/ 746915 h 4114800"/>
                <a:gd name="connsiteX16" fmla="*/ 3839161 w 4114800"/>
                <a:gd name="connsiteY16" fmla="*/ 1028700 h 4114800"/>
                <a:gd name="connsiteX17" fmla="*/ 3847556 w 4114800"/>
                <a:gd name="connsiteY17" fmla="*/ 1577729 h 4114800"/>
                <a:gd name="connsiteX18" fmla="*/ 4114800 w 4114800"/>
                <a:gd name="connsiteY18" fmla="*/ 2057400 h 4114800"/>
                <a:gd name="connsiteX19" fmla="*/ 3847556 w 4114800"/>
                <a:gd name="connsiteY19" fmla="*/ 2537071 h 4114800"/>
                <a:gd name="connsiteX0" fmla="*/ 1577729 w 4114800"/>
                <a:gd name="connsiteY0" fmla="*/ 3847556 h 3867841"/>
                <a:gd name="connsiteX1" fmla="*/ 1028700 w 4114800"/>
                <a:gd name="connsiteY1" fmla="*/ 3839161 h 3867841"/>
                <a:gd name="connsiteX2" fmla="*/ 746915 w 4114800"/>
                <a:gd name="connsiteY2" fmla="*/ 3367885 h 3867841"/>
                <a:gd name="connsiteX3" fmla="*/ 275639 w 4114800"/>
                <a:gd name="connsiteY3" fmla="*/ 3086100 h 3867841"/>
                <a:gd name="connsiteX4" fmla="*/ 267244 w 4114800"/>
                <a:gd name="connsiteY4" fmla="*/ 2537071 h 3867841"/>
                <a:gd name="connsiteX5" fmla="*/ 0 w 4114800"/>
                <a:gd name="connsiteY5" fmla="*/ 2057400 h 3867841"/>
                <a:gd name="connsiteX6" fmla="*/ 267244 w 4114800"/>
                <a:gd name="connsiteY6" fmla="*/ 1577729 h 3867841"/>
                <a:gd name="connsiteX7" fmla="*/ 275639 w 4114800"/>
                <a:gd name="connsiteY7" fmla="*/ 1028700 h 3867841"/>
                <a:gd name="connsiteX8" fmla="*/ 746915 w 4114800"/>
                <a:gd name="connsiteY8" fmla="*/ 746915 h 3867841"/>
                <a:gd name="connsiteX9" fmla="*/ 1028700 w 4114800"/>
                <a:gd name="connsiteY9" fmla="*/ 275639 h 3867841"/>
                <a:gd name="connsiteX10" fmla="*/ 1577729 w 4114800"/>
                <a:gd name="connsiteY10" fmla="*/ 267244 h 3867841"/>
                <a:gd name="connsiteX11" fmla="*/ 2057400 w 4114800"/>
                <a:gd name="connsiteY11" fmla="*/ 0 h 3867841"/>
                <a:gd name="connsiteX12" fmla="*/ 2537071 w 4114800"/>
                <a:gd name="connsiteY12" fmla="*/ 267244 h 3867841"/>
                <a:gd name="connsiteX13" fmla="*/ 3086100 w 4114800"/>
                <a:gd name="connsiteY13" fmla="*/ 275639 h 3867841"/>
                <a:gd name="connsiteX14" fmla="*/ 3367885 w 4114800"/>
                <a:gd name="connsiteY14" fmla="*/ 746915 h 3867841"/>
                <a:gd name="connsiteX15" fmla="*/ 3839161 w 4114800"/>
                <a:gd name="connsiteY15" fmla="*/ 1028700 h 3867841"/>
                <a:gd name="connsiteX16" fmla="*/ 3847556 w 4114800"/>
                <a:gd name="connsiteY16" fmla="*/ 1577729 h 3867841"/>
                <a:gd name="connsiteX17" fmla="*/ 4114800 w 4114800"/>
                <a:gd name="connsiteY17" fmla="*/ 2057400 h 3867841"/>
                <a:gd name="connsiteX18" fmla="*/ 3847556 w 4114800"/>
                <a:gd name="connsiteY18" fmla="*/ 2537071 h 3867841"/>
                <a:gd name="connsiteX0" fmla="*/ 1028700 w 4114800"/>
                <a:gd name="connsiteY0" fmla="*/ 3839161 h 3839161"/>
                <a:gd name="connsiteX1" fmla="*/ 746915 w 4114800"/>
                <a:gd name="connsiteY1" fmla="*/ 3367885 h 3839161"/>
                <a:gd name="connsiteX2" fmla="*/ 275639 w 4114800"/>
                <a:gd name="connsiteY2" fmla="*/ 3086100 h 3839161"/>
                <a:gd name="connsiteX3" fmla="*/ 267244 w 4114800"/>
                <a:gd name="connsiteY3" fmla="*/ 2537071 h 3839161"/>
                <a:gd name="connsiteX4" fmla="*/ 0 w 4114800"/>
                <a:gd name="connsiteY4" fmla="*/ 2057400 h 3839161"/>
                <a:gd name="connsiteX5" fmla="*/ 267244 w 4114800"/>
                <a:gd name="connsiteY5" fmla="*/ 1577729 h 3839161"/>
                <a:gd name="connsiteX6" fmla="*/ 275639 w 4114800"/>
                <a:gd name="connsiteY6" fmla="*/ 1028700 h 3839161"/>
                <a:gd name="connsiteX7" fmla="*/ 746915 w 4114800"/>
                <a:gd name="connsiteY7" fmla="*/ 746915 h 3839161"/>
                <a:gd name="connsiteX8" fmla="*/ 1028700 w 4114800"/>
                <a:gd name="connsiteY8" fmla="*/ 275639 h 3839161"/>
                <a:gd name="connsiteX9" fmla="*/ 1577729 w 4114800"/>
                <a:gd name="connsiteY9" fmla="*/ 267244 h 3839161"/>
                <a:gd name="connsiteX10" fmla="*/ 2057400 w 4114800"/>
                <a:gd name="connsiteY10" fmla="*/ 0 h 3839161"/>
                <a:gd name="connsiteX11" fmla="*/ 2537071 w 4114800"/>
                <a:gd name="connsiteY11" fmla="*/ 267244 h 3839161"/>
                <a:gd name="connsiteX12" fmla="*/ 3086100 w 4114800"/>
                <a:gd name="connsiteY12" fmla="*/ 275639 h 3839161"/>
                <a:gd name="connsiteX13" fmla="*/ 3367885 w 4114800"/>
                <a:gd name="connsiteY13" fmla="*/ 746915 h 3839161"/>
                <a:gd name="connsiteX14" fmla="*/ 3839161 w 4114800"/>
                <a:gd name="connsiteY14" fmla="*/ 1028700 h 3839161"/>
                <a:gd name="connsiteX15" fmla="*/ 3847556 w 4114800"/>
                <a:gd name="connsiteY15" fmla="*/ 1577729 h 3839161"/>
                <a:gd name="connsiteX16" fmla="*/ 4114800 w 4114800"/>
                <a:gd name="connsiteY16" fmla="*/ 2057400 h 3839161"/>
                <a:gd name="connsiteX17" fmla="*/ 3847556 w 4114800"/>
                <a:gd name="connsiteY17" fmla="*/ 2537071 h 3839161"/>
                <a:gd name="connsiteX0" fmla="*/ 746915 w 4114800"/>
                <a:gd name="connsiteY0" fmla="*/ 3367885 h 3367885"/>
                <a:gd name="connsiteX1" fmla="*/ 275639 w 4114800"/>
                <a:gd name="connsiteY1" fmla="*/ 3086100 h 3367885"/>
                <a:gd name="connsiteX2" fmla="*/ 267244 w 4114800"/>
                <a:gd name="connsiteY2" fmla="*/ 2537071 h 3367885"/>
                <a:gd name="connsiteX3" fmla="*/ 0 w 4114800"/>
                <a:gd name="connsiteY3" fmla="*/ 2057400 h 3367885"/>
                <a:gd name="connsiteX4" fmla="*/ 267244 w 4114800"/>
                <a:gd name="connsiteY4" fmla="*/ 1577729 h 3367885"/>
                <a:gd name="connsiteX5" fmla="*/ 275639 w 4114800"/>
                <a:gd name="connsiteY5" fmla="*/ 1028700 h 3367885"/>
                <a:gd name="connsiteX6" fmla="*/ 746915 w 4114800"/>
                <a:gd name="connsiteY6" fmla="*/ 746915 h 3367885"/>
                <a:gd name="connsiteX7" fmla="*/ 1028700 w 4114800"/>
                <a:gd name="connsiteY7" fmla="*/ 275639 h 3367885"/>
                <a:gd name="connsiteX8" fmla="*/ 1577729 w 4114800"/>
                <a:gd name="connsiteY8" fmla="*/ 267244 h 3367885"/>
                <a:gd name="connsiteX9" fmla="*/ 2057400 w 4114800"/>
                <a:gd name="connsiteY9" fmla="*/ 0 h 3367885"/>
                <a:gd name="connsiteX10" fmla="*/ 2537071 w 4114800"/>
                <a:gd name="connsiteY10" fmla="*/ 267244 h 3367885"/>
                <a:gd name="connsiteX11" fmla="*/ 3086100 w 4114800"/>
                <a:gd name="connsiteY11" fmla="*/ 275639 h 3367885"/>
                <a:gd name="connsiteX12" fmla="*/ 3367885 w 4114800"/>
                <a:gd name="connsiteY12" fmla="*/ 746915 h 3367885"/>
                <a:gd name="connsiteX13" fmla="*/ 3839161 w 4114800"/>
                <a:gd name="connsiteY13" fmla="*/ 1028700 h 3367885"/>
                <a:gd name="connsiteX14" fmla="*/ 3847556 w 4114800"/>
                <a:gd name="connsiteY14" fmla="*/ 1577729 h 3367885"/>
                <a:gd name="connsiteX15" fmla="*/ 4114800 w 4114800"/>
                <a:gd name="connsiteY15" fmla="*/ 2057400 h 3367885"/>
                <a:gd name="connsiteX16" fmla="*/ 3847556 w 4114800"/>
                <a:gd name="connsiteY16" fmla="*/ 2537071 h 3367885"/>
                <a:gd name="connsiteX0" fmla="*/ 275639 w 4114800"/>
                <a:gd name="connsiteY0" fmla="*/ 3086100 h 3086101"/>
                <a:gd name="connsiteX1" fmla="*/ 267244 w 4114800"/>
                <a:gd name="connsiteY1" fmla="*/ 2537071 h 3086101"/>
                <a:gd name="connsiteX2" fmla="*/ 0 w 4114800"/>
                <a:gd name="connsiteY2" fmla="*/ 2057400 h 3086101"/>
                <a:gd name="connsiteX3" fmla="*/ 267244 w 4114800"/>
                <a:gd name="connsiteY3" fmla="*/ 1577729 h 3086101"/>
                <a:gd name="connsiteX4" fmla="*/ 275639 w 4114800"/>
                <a:gd name="connsiteY4" fmla="*/ 1028700 h 3086101"/>
                <a:gd name="connsiteX5" fmla="*/ 746915 w 4114800"/>
                <a:gd name="connsiteY5" fmla="*/ 746915 h 3086101"/>
                <a:gd name="connsiteX6" fmla="*/ 1028700 w 4114800"/>
                <a:gd name="connsiteY6" fmla="*/ 275639 h 3086101"/>
                <a:gd name="connsiteX7" fmla="*/ 1577729 w 4114800"/>
                <a:gd name="connsiteY7" fmla="*/ 267244 h 3086101"/>
                <a:gd name="connsiteX8" fmla="*/ 2057400 w 4114800"/>
                <a:gd name="connsiteY8" fmla="*/ 0 h 3086101"/>
                <a:gd name="connsiteX9" fmla="*/ 2537071 w 4114800"/>
                <a:gd name="connsiteY9" fmla="*/ 267244 h 3086101"/>
                <a:gd name="connsiteX10" fmla="*/ 3086100 w 4114800"/>
                <a:gd name="connsiteY10" fmla="*/ 275639 h 3086101"/>
                <a:gd name="connsiteX11" fmla="*/ 3367885 w 4114800"/>
                <a:gd name="connsiteY11" fmla="*/ 746915 h 3086101"/>
                <a:gd name="connsiteX12" fmla="*/ 3839161 w 4114800"/>
                <a:gd name="connsiteY12" fmla="*/ 1028700 h 3086101"/>
                <a:gd name="connsiteX13" fmla="*/ 3847556 w 4114800"/>
                <a:gd name="connsiteY13" fmla="*/ 1577729 h 3086101"/>
                <a:gd name="connsiteX14" fmla="*/ 4114800 w 4114800"/>
                <a:gd name="connsiteY14" fmla="*/ 2057400 h 3086101"/>
                <a:gd name="connsiteX15" fmla="*/ 3847556 w 4114800"/>
                <a:gd name="connsiteY15" fmla="*/ 2537071 h 3086101"/>
                <a:gd name="connsiteX0" fmla="*/ 275644 w 4114805"/>
                <a:gd name="connsiteY0" fmla="*/ 3086100 h 3086099"/>
                <a:gd name="connsiteX1" fmla="*/ 5 w 4114805"/>
                <a:gd name="connsiteY1" fmla="*/ 2057400 h 3086099"/>
                <a:gd name="connsiteX2" fmla="*/ 267249 w 4114805"/>
                <a:gd name="connsiteY2" fmla="*/ 1577729 h 3086099"/>
                <a:gd name="connsiteX3" fmla="*/ 275644 w 4114805"/>
                <a:gd name="connsiteY3" fmla="*/ 1028700 h 3086099"/>
                <a:gd name="connsiteX4" fmla="*/ 746920 w 4114805"/>
                <a:gd name="connsiteY4" fmla="*/ 746915 h 3086099"/>
                <a:gd name="connsiteX5" fmla="*/ 1028705 w 4114805"/>
                <a:gd name="connsiteY5" fmla="*/ 275639 h 3086099"/>
                <a:gd name="connsiteX6" fmla="*/ 1577734 w 4114805"/>
                <a:gd name="connsiteY6" fmla="*/ 267244 h 3086099"/>
                <a:gd name="connsiteX7" fmla="*/ 2057405 w 4114805"/>
                <a:gd name="connsiteY7" fmla="*/ 0 h 3086099"/>
                <a:gd name="connsiteX8" fmla="*/ 2537076 w 4114805"/>
                <a:gd name="connsiteY8" fmla="*/ 267244 h 3086099"/>
                <a:gd name="connsiteX9" fmla="*/ 3086105 w 4114805"/>
                <a:gd name="connsiteY9" fmla="*/ 275639 h 3086099"/>
                <a:gd name="connsiteX10" fmla="*/ 3367890 w 4114805"/>
                <a:gd name="connsiteY10" fmla="*/ 746915 h 3086099"/>
                <a:gd name="connsiteX11" fmla="*/ 3839166 w 4114805"/>
                <a:gd name="connsiteY11" fmla="*/ 1028700 h 3086099"/>
                <a:gd name="connsiteX12" fmla="*/ 3847561 w 4114805"/>
                <a:gd name="connsiteY12" fmla="*/ 1577729 h 3086099"/>
                <a:gd name="connsiteX13" fmla="*/ 4114805 w 4114805"/>
                <a:gd name="connsiteY13" fmla="*/ 2057400 h 3086099"/>
                <a:gd name="connsiteX14" fmla="*/ 3847561 w 4114805"/>
                <a:gd name="connsiteY14" fmla="*/ 2537071 h 3086099"/>
                <a:gd name="connsiteX0" fmla="*/ 7 w 4114807"/>
                <a:gd name="connsiteY0" fmla="*/ 2057400 h 2537071"/>
                <a:gd name="connsiteX1" fmla="*/ 267251 w 4114807"/>
                <a:gd name="connsiteY1" fmla="*/ 1577729 h 2537071"/>
                <a:gd name="connsiteX2" fmla="*/ 275646 w 4114807"/>
                <a:gd name="connsiteY2" fmla="*/ 1028700 h 2537071"/>
                <a:gd name="connsiteX3" fmla="*/ 746922 w 4114807"/>
                <a:gd name="connsiteY3" fmla="*/ 746915 h 2537071"/>
                <a:gd name="connsiteX4" fmla="*/ 1028707 w 4114807"/>
                <a:gd name="connsiteY4" fmla="*/ 275639 h 2537071"/>
                <a:gd name="connsiteX5" fmla="*/ 1577736 w 4114807"/>
                <a:gd name="connsiteY5" fmla="*/ 267244 h 2537071"/>
                <a:gd name="connsiteX6" fmla="*/ 2057407 w 4114807"/>
                <a:gd name="connsiteY6" fmla="*/ 0 h 2537071"/>
                <a:gd name="connsiteX7" fmla="*/ 2537078 w 4114807"/>
                <a:gd name="connsiteY7" fmla="*/ 267244 h 2537071"/>
                <a:gd name="connsiteX8" fmla="*/ 3086107 w 4114807"/>
                <a:gd name="connsiteY8" fmla="*/ 275639 h 2537071"/>
                <a:gd name="connsiteX9" fmla="*/ 3367892 w 4114807"/>
                <a:gd name="connsiteY9" fmla="*/ 746915 h 2537071"/>
                <a:gd name="connsiteX10" fmla="*/ 3839168 w 4114807"/>
                <a:gd name="connsiteY10" fmla="*/ 1028700 h 2537071"/>
                <a:gd name="connsiteX11" fmla="*/ 3847563 w 4114807"/>
                <a:gd name="connsiteY11" fmla="*/ 1577729 h 2537071"/>
                <a:gd name="connsiteX12" fmla="*/ 4114807 w 4114807"/>
                <a:gd name="connsiteY12" fmla="*/ 2057400 h 2537071"/>
                <a:gd name="connsiteX13" fmla="*/ 3847563 w 4114807"/>
                <a:gd name="connsiteY13" fmla="*/ 2537071 h 2537071"/>
                <a:gd name="connsiteX0" fmla="*/ 0 w 4114800"/>
                <a:gd name="connsiteY0" fmla="*/ 2057400 h 2537071"/>
                <a:gd name="connsiteX1" fmla="*/ 275639 w 4114800"/>
                <a:gd name="connsiteY1" fmla="*/ 1028700 h 2537071"/>
                <a:gd name="connsiteX2" fmla="*/ 746915 w 4114800"/>
                <a:gd name="connsiteY2" fmla="*/ 746915 h 2537071"/>
                <a:gd name="connsiteX3" fmla="*/ 1028700 w 4114800"/>
                <a:gd name="connsiteY3" fmla="*/ 275639 h 2537071"/>
                <a:gd name="connsiteX4" fmla="*/ 1577729 w 4114800"/>
                <a:gd name="connsiteY4" fmla="*/ 267244 h 2537071"/>
                <a:gd name="connsiteX5" fmla="*/ 2057400 w 4114800"/>
                <a:gd name="connsiteY5" fmla="*/ 0 h 2537071"/>
                <a:gd name="connsiteX6" fmla="*/ 2537071 w 4114800"/>
                <a:gd name="connsiteY6" fmla="*/ 267244 h 2537071"/>
                <a:gd name="connsiteX7" fmla="*/ 3086100 w 4114800"/>
                <a:gd name="connsiteY7" fmla="*/ 275639 h 2537071"/>
                <a:gd name="connsiteX8" fmla="*/ 3367885 w 4114800"/>
                <a:gd name="connsiteY8" fmla="*/ 746915 h 2537071"/>
                <a:gd name="connsiteX9" fmla="*/ 3839161 w 4114800"/>
                <a:gd name="connsiteY9" fmla="*/ 1028700 h 2537071"/>
                <a:gd name="connsiteX10" fmla="*/ 3847556 w 4114800"/>
                <a:gd name="connsiteY10" fmla="*/ 1577729 h 2537071"/>
                <a:gd name="connsiteX11" fmla="*/ 4114800 w 4114800"/>
                <a:gd name="connsiteY11" fmla="*/ 2057400 h 2537071"/>
                <a:gd name="connsiteX12" fmla="*/ 3847556 w 4114800"/>
                <a:gd name="connsiteY12" fmla="*/ 2537071 h 2537071"/>
                <a:gd name="connsiteX0" fmla="*/ 0 w 4114800"/>
                <a:gd name="connsiteY0" fmla="*/ 2057400 h 2537071"/>
                <a:gd name="connsiteX1" fmla="*/ 275639 w 4114800"/>
                <a:gd name="connsiteY1" fmla="*/ 1028700 h 2537071"/>
                <a:gd name="connsiteX2" fmla="*/ 1028700 w 4114800"/>
                <a:gd name="connsiteY2" fmla="*/ 275639 h 2537071"/>
                <a:gd name="connsiteX3" fmla="*/ 1577729 w 4114800"/>
                <a:gd name="connsiteY3" fmla="*/ 267244 h 2537071"/>
                <a:gd name="connsiteX4" fmla="*/ 2057400 w 4114800"/>
                <a:gd name="connsiteY4" fmla="*/ 0 h 2537071"/>
                <a:gd name="connsiteX5" fmla="*/ 2537071 w 4114800"/>
                <a:gd name="connsiteY5" fmla="*/ 267244 h 2537071"/>
                <a:gd name="connsiteX6" fmla="*/ 3086100 w 4114800"/>
                <a:gd name="connsiteY6" fmla="*/ 275639 h 2537071"/>
                <a:gd name="connsiteX7" fmla="*/ 3367885 w 4114800"/>
                <a:gd name="connsiteY7" fmla="*/ 746915 h 2537071"/>
                <a:gd name="connsiteX8" fmla="*/ 3839161 w 4114800"/>
                <a:gd name="connsiteY8" fmla="*/ 1028700 h 2537071"/>
                <a:gd name="connsiteX9" fmla="*/ 3847556 w 4114800"/>
                <a:gd name="connsiteY9" fmla="*/ 1577729 h 2537071"/>
                <a:gd name="connsiteX10" fmla="*/ 4114800 w 4114800"/>
                <a:gd name="connsiteY10" fmla="*/ 2057400 h 2537071"/>
                <a:gd name="connsiteX11" fmla="*/ 3847556 w 4114800"/>
                <a:gd name="connsiteY11" fmla="*/ 2537071 h 2537071"/>
                <a:gd name="connsiteX0" fmla="*/ 0 w 3839161"/>
                <a:gd name="connsiteY0" fmla="*/ 1028700 h 2537071"/>
                <a:gd name="connsiteX1" fmla="*/ 753061 w 3839161"/>
                <a:gd name="connsiteY1" fmla="*/ 275639 h 2537071"/>
                <a:gd name="connsiteX2" fmla="*/ 1302090 w 3839161"/>
                <a:gd name="connsiteY2" fmla="*/ 267244 h 2537071"/>
                <a:gd name="connsiteX3" fmla="*/ 1781761 w 3839161"/>
                <a:gd name="connsiteY3" fmla="*/ 0 h 2537071"/>
                <a:gd name="connsiteX4" fmla="*/ 2261432 w 3839161"/>
                <a:gd name="connsiteY4" fmla="*/ 267244 h 2537071"/>
                <a:gd name="connsiteX5" fmla="*/ 2810461 w 3839161"/>
                <a:gd name="connsiteY5" fmla="*/ 275639 h 2537071"/>
                <a:gd name="connsiteX6" fmla="*/ 3092246 w 3839161"/>
                <a:gd name="connsiteY6" fmla="*/ 746915 h 2537071"/>
                <a:gd name="connsiteX7" fmla="*/ 3563522 w 3839161"/>
                <a:gd name="connsiteY7" fmla="*/ 1028700 h 2537071"/>
                <a:gd name="connsiteX8" fmla="*/ 3571917 w 3839161"/>
                <a:gd name="connsiteY8" fmla="*/ 1577729 h 2537071"/>
                <a:gd name="connsiteX9" fmla="*/ 3839161 w 3839161"/>
                <a:gd name="connsiteY9" fmla="*/ 2057400 h 2537071"/>
                <a:gd name="connsiteX10" fmla="*/ 3571917 w 3839161"/>
                <a:gd name="connsiteY10" fmla="*/ 2537071 h 2537071"/>
                <a:gd name="connsiteX0" fmla="*/ -1 w 3086099"/>
                <a:gd name="connsiteY0" fmla="*/ 275639 h 2537071"/>
                <a:gd name="connsiteX1" fmla="*/ 549028 w 3086099"/>
                <a:gd name="connsiteY1" fmla="*/ 267244 h 2537071"/>
                <a:gd name="connsiteX2" fmla="*/ 1028699 w 3086099"/>
                <a:gd name="connsiteY2" fmla="*/ 0 h 2537071"/>
                <a:gd name="connsiteX3" fmla="*/ 1508370 w 3086099"/>
                <a:gd name="connsiteY3" fmla="*/ 267244 h 2537071"/>
                <a:gd name="connsiteX4" fmla="*/ 2057399 w 3086099"/>
                <a:gd name="connsiteY4" fmla="*/ 275639 h 2537071"/>
                <a:gd name="connsiteX5" fmla="*/ 2339184 w 3086099"/>
                <a:gd name="connsiteY5" fmla="*/ 746915 h 2537071"/>
                <a:gd name="connsiteX6" fmla="*/ 2810460 w 3086099"/>
                <a:gd name="connsiteY6" fmla="*/ 1028700 h 2537071"/>
                <a:gd name="connsiteX7" fmla="*/ 2818855 w 3086099"/>
                <a:gd name="connsiteY7" fmla="*/ 1577729 h 2537071"/>
                <a:gd name="connsiteX8" fmla="*/ 3086099 w 3086099"/>
                <a:gd name="connsiteY8" fmla="*/ 2057400 h 2537071"/>
                <a:gd name="connsiteX9" fmla="*/ 2818855 w 3086099"/>
                <a:gd name="connsiteY9" fmla="*/ 2537071 h 2537071"/>
                <a:gd name="connsiteX0" fmla="*/ 0 w 2537071"/>
                <a:gd name="connsiteY0" fmla="*/ 267244 h 2537071"/>
                <a:gd name="connsiteX1" fmla="*/ 479671 w 2537071"/>
                <a:gd name="connsiteY1" fmla="*/ 0 h 2537071"/>
                <a:gd name="connsiteX2" fmla="*/ 959342 w 2537071"/>
                <a:gd name="connsiteY2" fmla="*/ 267244 h 2537071"/>
                <a:gd name="connsiteX3" fmla="*/ 1508371 w 2537071"/>
                <a:gd name="connsiteY3" fmla="*/ 275639 h 2537071"/>
                <a:gd name="connsiteX4" fmla="*/ 1790156 w 2537071"/>
                <a:gd name="connsiteY4" fmla="*/ 746915 h 2537071"/>
                <a:gd name="connsiteX5" fmla="*/ 2261432 w 2537071"/>
                <a:gd name="connsiteY5" fmla="*/ 1028700 h 2537071"/>
                <a:gd name="connsiteX6" fmla="*/ 2269827 w 2537071"/>
                <a:gd name="connsiteY6" fmla="*/ 1577729 h 2537071"/>
                <a:gd name="connsiteX7" fmla="*/ 2537071 w 2537071"/>
                <a:gd name="connsiteY7" fmla="*/ 2057400 h 2537071"/>
                <a:gd name="connsiteX8" fmla="*/ 2269827 w 2537071"/>
                <a:gd name="connsiteY8" fmla="*/ 2537071 h 2537071"/>
                <a:gd name="connsiteX0" fmla="*/ 1 w 2057401"/>
                <a:gd name="connsiteY0" fmla="*/ 0 h 2537071"/>
                <a:gd name="connsiteX1" fmla="*/ 479672 w 2057401"/>
                <a:gd name="connsiteY1" fmla="*/ 267244 h 2537071"/>
                <a:gd name="connsiteX2" fmla="*/ 1028701 w 2057401"/>
                <a:gd name="connsiteY2" fmla="*/ 275639 h 2537071"/>
                <a:gd name="connsiteX3" fmla="*/ 1310486 w 2057401"/>
                <a:gd name="connsiteY3" fmla="*/ 746915 h 2537071"/>
                <a:gd name="connsiteX4" fmla="*/ 1781762 w 2057401"/>
                <a:gd name="connsiteY4" fmla="*/ 1028700 h 2537071"/>
                <a:gd name="connsiteX5" fmla="*/ 1790157 w 2057401"/>
                <a:gd name="connsiteY5" fmla="*/ 1577729 h 2537071"/>
                <a:gd name="connsiteX6" fmla="*/ 2057401 w 2057401"/>
                <a:gd name="connsiteY6" fmla="*/ 2057400 h 2537071"/>
                <a:gd name="connsiteX7" fmla="*/ 1790157 w 2057401"/>
                <a:gd name="connsiteY7" fmla="*/ 2537071 h 2537071"/>
                <a:gd name="connsiteX0" fmla="*/ 0 w 1577729"/>
                <a:gd name="connsiteY0" fmla="*/ 20287 h 2290114"/>
                <a:gd name="connsiteX1" fmla="*/ 549029 w 1577729"/>
                <a:gd name="connsiteY1" fmla="*/ 28682 h 2290114"/>
                <a:gd name="connsiteX2" fmla="*/ 830814 w 1577729"/>
                <a:gd name="connsiteY2" fmla="*/ 499958 h 2290114"/>
                <a:gd name="connsiteX3" fmla="*/ 1302090 w 1577729"/>
                <a:gd name="connsiteY3" fmla="*/ 781743 h 2290114"/>
                <a:gd name="connsiteX4" fmla="*/ 1310485 w 1577729"/>
                <a:gd name="connsiteY4" fmla="*/ 1330772 h 2290114"/>
                <a:gd name="connsiteX5" fmla="*/ 1577729 w 1577729"/>
                <a:gd name="connsiteY5" fmla="*/ 1810443 h 2290114"/>
                <a:gd name="connsiteX6" fmla="*/ 1310485 w 1577729"/>
                <a:gd name="connsiteY6" fmla="*/ 2290114 h 2290114"/>
                <a:gd name="connsiteX0" fmla="*/ 1 w 1028701"/>
                <a:gd name="connsiteY0" fmla="*/ 1 h 2261433"/>
                <a:gd name="connsiteX1" fmla="*/ 281786 w 1028701"/>
                <a:gd name="connsiteY1" fmla="*/ 471277 h 2261433"/>
                <a:gd name="connsiteX2" fmla="*/ 753062 w 1028701"/>
                <a:gd name="connsiteY2" fmla="*/ 753062 h 2261433"/>
                <a:gd name="connsiteX3" fmla="*/ 761457 w 1028701"/>
                <a:gd name="connsiteY3" fmla="*/ 1302091 h 2261433"/>
                <a:gd name="connsiteX4" fmla="*/ 1028701 w 1028701"/>
                <a:gd name="connsiteY4" fmla="*/ 1781762 h 2261433"/>
                <a:gd name="connsiteX5" fmla="*/ 761457 w 1028701"/>
                <a:gd name="connsiteY5" fmla="*/ 2261433 h 2261433"/>
                <a:gd name="connsiteX0" fmla="*/ 0 w 746915"/>
                <a:gd name="connsiteY0" fmla="*/ -1 h 1790155"/>
                <a:gd name="connsiteX1" fmla="*/ 471276 w 746915"/>
                <a:gd name="connsiteY1" fmla="*/ 281784 h 1790155"/>
                <a:gd name="connsiteX2" fmla="*/ 479671 w 746915"/>
                <a:gd name="connsiteY2" fmla="*/ 830813 h 1790155"/>
                <a:gd name="connsiteX3" fmla="*/ 746915 w 746915"/>
                <a:gd name="connsiteY3" fmla="*/ 1310484 h 1790155"/>
                <a:gd name="connsiteX4" fmla="*/ 479671 w 746915"/>
                <a:gd name="connsiteY4" fmla="*/ 1790155 h 1790155"/>
                <a:gd name="connsiteX0" fmla="*/ 2643 w 278282"/>
                <a:gd name="connsiteY0" fmla="*/ 0 h 1508371"/>
                <a:gd name="connsiteX1" fmla="*/ 11038 w 278282"/>
                <a:gd name="connsiteY1" fmla="*/ 549029 h 1508371"/>
                <a:gd name="connsiteX2" fmla="*/ 278282 w 278282"/>
                <a:gd name="connsiteY2" fmla="*/ 1028700 h 1508371"/>
                <a:gd name="connsiteX3" fmla="*/ 11038 w 278282"/>
                <a:gd name="connsiteY3" fmla="*/ 1508371 h 1508371"/>
                <a:gd name="connsiteX0" fmla="*/ 1 w 267245"/>
                <a:gd name="connsiteY0" fmla="*/ 1 h 959343"/>
                <a:gd name="connsiteX1" fmla="*/ 267245 w 267245"/>
                <a:gd name="connsiteY1" fmla="*/ 479672 h 959343"/>
                <a:gd name="connsiteX2" fmla="*/ 1 w 267245"/>
                <a:gd name="connsiteY2" fmla="*/ 959343 h 959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7245" h="959343">
                  <a:moveTo>
                    <a:pt x="1" y="1"/>
                  </a:moveTo>
                  <a:cubicBezTo>
                    <a:pt x="45941" y="171451"/>
                    <a:pt x="267245" y="319782"/>
                    <a:pt x="267245" y="479672"/>
                  </a:cubicBezTo>
                  <a:cubicBezTo>
                    <a:pt x="267245" y="639562"/>
                    <a:pt x="45941" y="787893"/>
                    <a:pt x="1" y="959343"/>
                  </a:cubicBezTo>
                </a:path>
              </a:pathLst>
            </a:custGeom>
            <a:noFill/>
            <a:ln w="9525">
              <a:solidFill>
                <a:srgbClr val="44546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08" name="テキスト ボックス 207"/>
          <p:cNvSpPr txBox="1"/>
          <p:nvPr/>
        </p:nvSpPr>
        <p:spPr>
          <a:xfrm>
            <a:off x="2450827" y="5880112"/>
            <a:ext cx="13717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資格取得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応援制度あり！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209" name="グループ化 208"/>
          <p:cNvGrpSpPr/>
          <p:nvPr/>
        </p:nvGrpSpPr>
        <p:grpSpPr>
          <a:xfrm>
            <a:off x="3830601" y="5473016"/>
            <a:ext cx="1129516" cy="1136616"/>
            <a:chOff x="8054789" y="564961"/>
            <a:chExt cx="1847891" cy="1859505"/>
          </a:xfrm>
        </p:grpSpPr>
        <p:sp>
          <p:nvSpPr>
            <p:cNvPr id="210" name="フリーフォーム 209"/>
            <p:cNvSpPr/>
            <p:nvPr/>
          </p:nvSpPr>
          <p:spPr>
            <a:xfrm>
              <a:off x="8120184" y="647908"/>
              <a:ext cx="1782496" cy="1776558"/>
            </a:xfrm>
            <a:custGeom>
              <a:avLst/>
              <a:gdLst>
                <a:gd name="connsiteX0" fmla="*/ 2019918 w 4105150"/>
                <a:gd name="connsiteY0" fmla="*/ 0 h 4091477"/>
                <a:gd name="connsiteX1" fmla="*/ 2338116 w 4105150"/>
                <a:gd name="connsiteY1" fmla="*/ 131802 h 4091477"/>
                <a:gd name="connsiteX2" fmla="*/ 2382426 w 4105150"/>
                <a:gd name="connsiteY2" fmla="*/ 185507 h 4091477"/>
                <a:gd name="connsiteX3" fmla="*/ 2458812 w 4105150"/>
                <a:gd name="connsiteY3" fmla="*/ 144046 h 4091477"/>
                <a:gd name="connsiteX4" fmla="*/ 2633972 w 4105150"/>
                <a:gd name="connsiteY4" fmla="*/ 108682 h 4091477"/>
                <a:gd name="connsiteX5" fmla="*/ 3048608 w 4105150"/>
                <a:gd name="connsiteY5" fmla="*/ 383521 h 4091477"/>
                <a:gd name="connsiteX6" fmla="*/ 3062281 w 4105150"/>
                <a:gd name="connsiteY6" fmla="*/ 427566 h 4091477"/>
                <a:gd name="connsiteX7" fmla="*/ 3136849 w 4105150"/>
                <a:gd name="connsiteY7" fmla="*/ 420050 h 4091477"/>
                <a:gd name="connsiteX8" fmla="*/ 3586848 w 4105150"/>
                <a:gd name="connsiteY8" fmla="*/ 870049 h 4091477"/>
                <a:gd name="connsiteX9" fmla="*/ 3583711 w 4105150"/>
                <a:gd name="connsiteY9" fmla="*/ 901167 h 4091477"/>
                <a:gd name="connsiteX10" fmla="*/ 3583979 w 4105150"/>
                <a:gd name="connsiteY10" fmla="*/ 901194 h 4091477"/>
                <a:gd name="connsiteX11" fmla="*/ 3943287 w 4105150"/>
                <a:gd name="connsiteY11" fmla="*/ 1342049 h 4091477"/>
                <a:gd name="connsiteX12" fmla="*/ 3907924 w 4105150"/>
                <a:gd name="connsiteY12" fmla="*/ 1517209 h 4091477"/>
                <a:gd name="connsiteX13" fmla="*/ 3899027 w 4105150"/>
                <a:gd name="connsiteY13" fmla="*/ 1533601 h 4091477"/>
                <a:gd name="connsiteX14" fmla="*/ 3906750 w 4105150"/>
                <a:gd name="connsiteY14" fmla="*/ 1537793 h 4091477"/>
                <a:gd name="connsiteX15" fmla="*/ 4105150 w 4105150"/>
                <a:gd name="connsiteY15" fmla="*/ 1910939 h 4091477"/>
                <a:gd name="connsiteX16" fmla="*/ 3973349 w 4105150"/>
                <a:gd name="connsiteY16" fmla="*/ 2229137 h 4091477"/>
                <a:gd name="connsiteX17" fmla="*/ 3964172 w 4105150"/>
                <a:gd name="connsiteY17" fmla="*/ 2236708 h 4091477"/>
                <a:gd name="connsiteX18" fmla="*/ 3973724 w 4105150"/>
                <a:gd name="connsiteY18" fmla="*/ 2248285 h 4091477"/>
                <a:gd name="connsiteX19" fmla="*/ 4050576 w 4105150"/>
                <a:gd name="connsiteY19" fmla="*/ 2499884 h 4091477"/>
                <a:gd name="connsiteX20" fmla="*/ 3775737 w 4105150"/>
                <a:gd name="connsiteY20" fmla="*/ 2914520 h 4091477"/>
                <a:gd name="connsiteX21" fmla="*/ 3770780 w 4105150"/>
                <a:gd name="connsiteY21" fmla="*/ 2916059 h 4091477"/>
                <a:gd name="connsiteX22" fmla="*/ 3777794 w 4105150"/>
                <a:gd name="connsiteY22" fmla="*/ 2938655 h 4091477"/>
                <a:gd name="connsiteX23" fmla="*/ 3786936 w 4105150"/>
                <a:gd name="connsiteY23" fmla="*/ 3029345 h 4091477"/>
                <a:gd name="connsiteX24" fmla="*/ 3427628 w 4105150"/>
                <a:gd name="connsiteY24" fmla="*/ 3470202 h 4091477"/>
                <a:gd name="connsiteX25" fmla="*/ 3344721 w 4105150"/>
                <a:gd name="connsiteY25" fmla="*/ 3478560 h 4091477"/>
                <a:gd name="connsiteX26" fmla="*/ 3340694 w 4105150"/>
                <a:gd name="connsiteY26" fmla="*/ 3518506 h 4091477"/>
                <a:gd name="connsiteX27" fmla="*/ 2899837 w 4105150"/>
                <a:gd name="connsiteY27" fmla="*/ 3877814 h 4091477"/>
                <a:gd name="connsiteX28" fmla="*/ 2809147 w 4105150"/>
                <a:gd name="connsiteY28" fmla="*/ 3868672 h 4091477"/>
                <a:gd name="connsiteX29" fmla="*/ 2745437 w 4105150"/>
                <a:gd name="connsiteY29" fmla="*/ 3848895 h 4091477"/>
                <a:gd name="connsiteX30" fmla="*/ 2721456 w 4105150"/>
                <a:gd name="connsiteY30" fmla="*/ 3893077 h 4091477"/>
                <a:gd name="connsiteX31" fmla="*/ 2348309 w 4105150"/>
                <a:gd name="connsiteY31" fmla="*/ 4091477 h 4091477"/>
                <a:gd name="connsiteX32" fmla="*/ 2096710 w 4105150"/>
                <a:gd name="connsiteY32" fmla="*/ 4014625 h 4091477"/>
                <a:gd name="connsiteX33" fmla="*/ 2052575 w 4105150"/>
                <a:gd name="connsiteY33" fmla="*/ 3978209 h 4091477"/>
                <a:gd name="connsiteX34" fmla="*/ 2008439 w 4105150"/>
                <a:gd name="connsiteY34" fmla="*/ 4014625 h 4091477"/>
                <a:gd name="connsiteX35" fmla="*/ 1756840 w 4105150"/>
                <a:gd name="connsiteY35" fmla="*/ 4091477 h 4091477"/>
                <a:gd name="connsiteX36" fmla="*/ 1383694 w 4105150"/>
                <a:gd name="connsiteY36" fmla="*/ 3893077 h 4091477"/>
                <a:gd name="connsiteX37" fmla="*/ 1359713 w 4105150"/>
                <a:gd name="connsiteY37" fmla="*/ 3848895 h 4091477"/>
                <a:gd name="connsiteX38" fmla="*/ 1296003 w 4105150"/>
                <a:gd name="connsiteY38" fmla="*/ 3868672 h 4091477"/>
                <a:gd name="connsiteX39" fmla="*/ 1205312 w 4105150"/>
                <a:gd name="connsiteY39" fmla="*/ 3877814 h 4091477"/>
                <a:gd name="connsiteX40" fmla="*/ 764455 w 4105150"/>
                <a:gd name="connsiteY40" fmla="*/ 3518506 h 4091477"/>
                <a:gd name="connsiteX41" fmla="*/ 760428 w 4105150"/>
                <a:gd name="connsiteY41" fmla="*/ 3478560 h 4091477"/>
                <a:gd name="connsiteX42" fmla="*/ 677521 w 4105150"/>
                <a:gd name="connsiteY42" fmla="*/ 3470202 h 4091477"/>
                <a:gd name="connsiteX43" fmla="*/ 318213 w 4105150"/>
                <a:gd name="connsiteY43" fmla="*/ 3029345 h 4091477"/>
                <a:gd name="connsiteX44" fmla="*/ 327355 w 4105150"/>
                <a:gd name="connsiteY44" fmla="*/ 2938655 h 4091477"/>
                <a:gd name="connsiteX45" fmla="*/ 334369 w 4105150"/>
                <a:gd name="connsiteY45" fmla="*/ 2916059 h 4091477"/>
                <a:gd name="connsiteX46" fmla="*/ 329412 w 4105150"/>
                <a:gd name="connsiteY46" fmla="*/ 2914520 h 4091477"/>
                <a:gd name="connsiteX47" fmla="*/ 54573 w 4105150"/>
                <a:gd name="connsiteY47" fmla="*/ 2499884 h 4091477"/>
                <a:gd name="connsiteX48" fmla="*/ 131426 w 4105150"/>
                <a:gd name="connsiteY48" fmla="*/ 2248285 h 4091477"/>
                <a:gd name="connsiteX49" fmla="*/ 140979 w 4105150"/>
                <a:gd name="connsiteY49" fmla="*/ 2236707 h 4091477"/>
                <a:gd name="connsiteX50" fmla="*/ 131802 w 4105150"/>
                <a:gd name="connsiteY50" fmla="*/ 2229136 h 4091477"/>
                <a:gd name="connsiteX51" fmla="*/ 0 w 4105150"/>
                <a:gd name="connsiteY51" fmla="*/ 1910938 h 4091477"/>
                <a:gd name="connsiteX52" fmla="*/ 198401 w 4105150"/>
                <a:gd name="connsiteY52" fmla="*/ 1537792 h 4091477"/>
                <a:gd name="connsiteX53" fmla="*/ 206122 w 4105150"/>
                <a:gd name="connsiteY53" fmla="*/ 1533601 h 4091477"/>
                <a:gd name="connsiteX54" fmla="*/ 197227 w 4105150"/>
                <a:gd name="connsiteY54" fmla="*/ 1517212 h 4091477"/>
                <a:gd name="connsiteX55" fmla="*/ 161864 w 4105150"/>
                <a:gd name="connsiteY55" fmla="*/ 1342052 h 4091477"/>
                <a:gd name="connsiteX56" fmla="*/ 436702 w 4105150"/>
                <a:gd name="connsiteY56" fmla="*/ 927416 h 4091477"/>
                <a:gd name="connsiteX57" fmla="*/ 489768 w 4105150"/>
                <a:gd name="connsiteY57" fmla="*/ 910944 h 4091477"/>
                <a:gd name="connsiteX58" fmla="*/ 485645 w 4105150"/>
                <a:gd name="connsiteY58" fmla="*/ 870047 h 4091477"/>
                <a:gd name="connsiteX59" fmla="*/ 935644 w 4105150"/>
                <a:gd name="connsiteY59" fmla="*/ 420048 h 4091477"/>
                <a:gd name="connsiteX60" fmla="*/ 1010210 w 4105150"/>
                <a:gd name="connsiteY60" fmla="*/ 427565 h 4091477"/>
                <a:gd name="connsiteX61" fmla="*/ 1023882 w 4105150"/>
                <a:gd name="connsiteY61" fmla="*/ 383520 h 4091477"/>
                <a:gd name="connsiteX62" fmla="*/ 1438518 w 4105150"/>
                <a:gd name="connsiteY62" fmla="*/ 108681 h 4091477"/>
                <a:gd name="connsiteX63" fmla="*/ 1613678 w 4105150"/>
                <a:gd name="connsiteY63" fmla="*/ 144044 h 4091477"/>
                <a:gd name="connsiteX64" fmla="*/ 1667511 w 4105150"/>
                <a:gd name="connsiteY64" fmla="*/ 173264 h 4091477"/>
                <a:gd name="connsiteX65" fmla="*/ 1701721 w 4105150"/>
                <a:gd name="connsiteY65" fmla="*/ 131802 h 4091477"/>
                <a:gd name="connsiteX66" fmla="*/ 2019918 w 4105150"/>
                <a:gd name="connsiteY66" fmla="*/ 0 h 4091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4105150" h="4091477">
                  <a:moveTo>
                    <a:pt x="2019918" y="0"/>
                  </a:moveTo>
                  <a:cubicBezTo>
                    <a:pt x="2144182" y="0"/>
                    <a:pt x="2256682" y="50368"/>
                    <a:pt x="2338116" y="131802"/>
                  </a:cubicBezTo>
                  <a:lnTo>
                    <a:pt x="2382426" y="185507"/>
                  </a:lnTo>
                  <a:lnTo>
                    <a:pt x="2458812" y="144046"/>
                  </a:lnTo>
                  <a:cubicBezTo>
                    <a:pt x="2512649" y="121274"/>
                    <a:pt x="2571840" y="108682"/>
                    <a:pt x="2633972" y="108682"/>
                  </a:cubicBezTo>
                  <a:cubicBezTo>
                    <a:pt x="2820368" y="108682"/>
                    <a:pt x="2980295" y="222010"/>
                    <a:pt x="3048608" y="383521"/>
                  </a:cubicBezTo>
                  <a:lnTo>
                    <a:pt x="3062281" y="427566"/>
                  </a:lnTo>
                  <a:lnTo>
                    <a:pt x="3136849" y="420050"/>
                  </a:lnTo>
                  <a:cubicBezTo>
                    <a:pt x="3385377" y="420050"/>
                    <a:pt x="3586848" y="621521"/>
                    <a:pt x="3586848" y="870049"/>
                  </a:cubicBezTo>
                  <a:lnTo>
                    <a:pt x="3583711" y="901167"/>
                  </a:lnTo>
                  <a:lnTo>
                    <a:pt x="3583979" y="901194"/>
                  </a:lnTo>
                  <a:cubicBezTo>
                    <a:pt x="3789036" y="943155"/>
                    <a:pt x="3943287" y="1124589"/>
                    <a:pt x="3943287" y="1342049"/>
                  </a:cubicBezTo>
                  <a:cubicBezTo>
                    <a:pt x="3943287" y="1404181"/>
                    <a:pt x="3930695" y="1463372"/>
                    <a:pt x="3907924" y="1517209"/>
                  </a:cubicBezTo>
                  <a:lnTo>
                    <a:pt x="3899027" y="1533601"/>
                  </a:lnTo>
                  <a:lnTo>
                    <a:pt x="3906750" y="1537793"/>
                  </a:lnTo>
                  <a:cubicBezTo>
                    <a:pt x="4026451" y="1618661"/>
                    <a:pt x="4105150" y="1755609"/>
                    <a:pt x="4105150" y="1910939"/>
                  </a:cubicBezTo>
                  <a:cubicBezTo>
                    <a:pt x="4105150" y="2035203"/>
                    <a:pt x="4054782" y="2147703"/>
                    <a:pt x="3973349" y="2229137"/>
                  </a:cubicBezTo>
                  <a:lnTo>
                    <a:pt x="3964172" y="2236708"/>
                  </a:lnTo>
                  <a:lnTo>
                    <a:pt x="3973724" y="2248285"/>
                  </a:lnTo>
                  <a:cubicBezTo>
                    <a:pt x="4022244" y="2320106"/>
                    <a:pt x="4050576" y="2406686"/>
                    <a:pt x="4050576" y="2499884"/>
                  </a:cubicBezTo>
                  <a:cubicBezTo>
                    <a:pt x="4050576" y="2686280"/>
                    <a:pt x="3937249" y="2846207"/>
                    <a:pt x="3775737" y="2914520"/>
                  </a:cubicBezTo>
                  <a:lnTo>
                    <a:pt x="3770780" y="2916059"/>
                  </a:lnTo>
                  <a:lnTo>
                    <a:pt x="3777794" y="2938655"/>
                  </a:lnTo>
                  <a:cubicBezTo>
                    <a:pt x="3783788" y="2967948"/>
                    <a:pt x="3786936" y="2998279"/>
                    <a:pt x="3786936" y="3029345"/>
                  </a:cubicBezTo>
                  <a:cubicBezTo>
                    <a:pt x="3786936" y="3246807"/>
                    <a:pt x="3632685" y="3428241"/>
                    <a:pt x="3427628" y="3470202"/>
                  </a:cubicBezTo>
                  <a:lnTo>
                    <a:pt x="3344721" y="3478560"/>
                  </a:lnTo>
                  <a:lnTo>
                    <a:pt x="3340694" y="3518506"/>
                  </a:lnTo>
                  <a:cubicBezTo>
                    <a:pt x="3298733" y="3723563"/>
                    <a:pt x="3117299" y="3877814"/>
                    <a:pt x="2899837" y="3877814"/>
                  </a:cubicBezTo>
                  <a:cubicBezTo>
                    <a:pt x="2868771" y="3877814"/>
                    <a:pt x="2838441" y="3874666"/>
                    <a:pt x="2809147" y="3868672"/>
                  </a:cubicBezTo>
                  <a:lnTo>
                    <a:pt x="2745437" y="3848895"/>
                  </a:lnTo>
                  <a:lnTo>
                    <a:pt x="2721456" y="3893077"/>
                  </a:lnTo>
                  <a:cubicBezTo>
                    <a:pt x="2640588" y="4012778"/>
                    <a:pt x="2503639" y="4091477"/>
                    <a:pt x="2348309" y="4091477"/>
                  </a:cubicBezTo>
                  <a:cubicBezTo>
                    <a:pt x="2255111" y="4091477"/>
                    <a:pt x="2168531" y="4063145"/>
                    <a:pt x="2096710" y="4014625"/>
                  </a:cubicBezTo>
                  <a:lnTo>
                    <a:pt x="2052575" y="3978209"/>
                  </a:lnTo>
                  <a:lnTo>
                    <a:pt x="2008439" y="4014625"/>
                  </a:lnTo>
                  <a:cubicBezTo>
                    <a:pt x="1936619" y="4063145"/>
                    <a:pt x="1850038" y="4091477"/>
                    <a:pt x="1756840" y="4091477"/>
                  </a:cubicBezTo>
                  <a:cubicBezTo>
                    <a:pt x="1601510" y="4091477"/>
                    <a:pt x="1464562" y="4012778"/>
                    <a:pt x="1383694" y="3893077"/>
                  </a:cubicBezTo>
                  <a:lnTo>
                    <a:pt x="1359713" y="3848895"/>
                  </a:lnTo>
                  <a:lnTo>
                    <a:pt x="1296003" y="3868672"/>
                  </a:lnTo>
                  <a:cubicBezTo>
                    <a:pt x="1266709" y="3874666"/>
                    <a:pt x="1236378" y="3877814"/>
                    <a:pt x="1205312" y="3877814"/>
                  </a:cubicBezTo>
                  <a:cubicBezTo>
                    <a:pt x="987850" y="3877814"/>
                    <a:pt x="806416" y="3723563"/>
                    <a:pt x="764455" y="3518506"/>
                  </a:cubicBezTo>
                  <a:lnTo>
                    <a:pt x="760428" y="3478560"/>
                  </a:lnTo>
                  <a:lnTo>
                    <a:pt x="677521" y="3470202"/>
                  </a:lnTo>
                  <a:cubicBezTo>
                    <a:pt x="472464" y="3428241"/>
                    <a:pt x="318213" y="3246807"/>
                    <a:pt x="318213" y="3029345"/>
                  </a:cubicBezTo>
                  <a:cubicBezTo>
                    <a:pt x="318213" y="2998279"/>
                    <a:pt x="321361" y="2967948"/>
                    <a:pt x="327355" y="2938655"/>
                  </a:cubicBezTo>
                  <a:lnTo>
                    <a:pt x="334369" y="2916059"/>
                  </a:lnTo>
                  <a:lnTo>
                    <a:pt x="329412" y="2914520"/>
                  </a:lnTo>
                  <a:cubicBezTo>
                    <a:pt x="167901" y="2846207"/>
                    <a:pt x="54573" y="2686280"/>
                    <a:pt x="54573" y="2499884"/>
                  </a:cubicBezTo>
                  <a:cubicBezTo>
                    <a:pt x="54573" y="2406686"/>
                    <a:pt x="82905" y="2320106"/>
                    <a:pt x="131426" y="2248285"/>
                  </a:cubicBezTo>
                  <a:lnTo>
                    <a:pt x="140979" y="2236707"/>
                  </a:lnTo>
                  <a:lnTo>
                    <a:pt x="131802" y="2229136"/>
                  </a:lnTo>
                  <a:cubicBezTo>
                    <a:pt x="50368" y="2147702"/>
                    <a:pt x="0" y="2035202"/>
                    <a:pt x="0" y="1910938"/>
                  </a:cubicBezTo>
                  <a:cubicBezTo>
                    <a:pt x="0" y="1755608"/>
                    <a:pt x="78700" y="1618660"/>
                    <a:pt x="198401" y="1537792"/>
                  </a:cubicBezTo>
                  <a:lnTo>
                    <a:pt x="206122" y="1533601"/>
                  </a:lnTo>
                  <a:lnTo>
                    <a:pt x="197227" y="1517212"/>
                  </a:lnTo>
                  <a:cubicBezTo>
                    <a:pt x="174455" y="1463375"/>
                    <a:pt x="161864" y="1404184"/>
                    <a:pt x="161864" y="1342052"/>
                  </a:cubicBezTo>
                  <a:cubicBezTo>
                    <a:pt x="161864" y="1155656"/>
                    <a:pt x="275190" y="995730"/>
                    <a:pt x="436702" y="927416"/>
                  </a:cubicBezTo>
                  <a:lnTo>
                    <a:pt x="489768" y="910944"/>
                  </a:lnTo>
                  <a:lnTo>
                    <a:pt x="485645" y="870047"/>
                  </a:lnTo>
                  <a:cubicBezTo>
                    <a:pt x="485645" y="621519"/>
                    <a:pt x="687116" y="420048"/>
                    <a:pt x="935644" y="420048"/>
                  </a:cubicBezTo>
                  <a:lnTo>
                    <a:pt x="1010210" y="427565"/>
                  </a:lnTo>
                  <a:lnTo>
                    <a:pt x="1023882" y="383520"/>
                  </a:lnTo>
                  <a:cubicBezTo>
                    <a:pt x="1092195" y="222009"/>
                    <a:pt x="1252122" y="108681"/>
                    <a:pt x="1438518" y="108681"/>
                  </a:cubicBezTo>
                  <a:cubicBezTo>
                    <a:pt x="1500650" y="108681"/>
                    <a:pt x="1559841" y="121273"/>
                    <a:pt x="1613678" y="144044"/>
                  </a:cubicBezTo>
                  <a:lnTo>
                    <a:pt x="1667511" y="173264"/>
                  </a:lnTo>
                  <a:lnTo>
                    <a:pt x="1701721" y="131802"/>
                  </a:lnTo>
                  <a:cubicBezTo>
                    <a:pt x="1783154" y="50368"/>
                    <a:pt x="1895654" y="0"/>
                    <a:pt x="2019918" y="0"/>
                  </a:cubicBezTo>
                  <a:close/>
                </a:path>
              </a:pathLst>
            </a:custGeom>
            <a:solidFill>
              <a:srgbClr val="BDD7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1" name="フリーフォーム 210"/>
            <p:cNvSpPr/>
            <p:nvPr/>
          </p:nvSpPr>
          <p:spPr>
            <a:xfrm>
              <a:off x="8054789" y="564961"/>
              <a:ext cx="1834345" cy="1828234"/>
            </a:xfrm>
            <a:custGeom>
              <a:avLst/>
              <a:gdLst>
                <a:gd name="connsiteX0" fmla="*/ 2019918 w 4105150"/>
                <a:gd name="connsiteY0" fmla="*/ 0 h 4091477"/>
                <a:gd name="connsiteX1" fmla="*/ 2338116 w 4105150"/>
                <a:gd name="connsiteY1" fmla="*/ 131802 h 4091477"/>
                <a:gd name="connsiteX2" fmla="*/ 2382426 w 4105150"/>
                <a:gd name="connsiteY2" fmla="*/ 185507 h 4091477"/>
                <a:gd name="connsiteX3" fmla="*/ 2458812 w 4105150"/>
                <a:gd name="connsiteY3" fmla="*/ 144046 h 4091477"/>
                <a:gd name="connsiteX4" fmla="*/ 2633972 w 4105150"/>
                <a:gd name="connsiteY4" fmla="*/ 108682 h 4091477"/>
                <a:gd name="connsiteX5" fmla="*/ 3048608 w 4105150"/>
                <a:gd name="connsiteY5" fmla="*/ 383521 h 4091477"/>
                <a:gd name="connsiteX6" fmla="*/ 3062281 w 4105150"/>
                <a:gd name="connsiteY6" fmla="*/ 427566 h 4091477"/>
                <a:gd name="connsiteX7" fmla="*/ 3136849 w 4105150"/>
                <a:gd name="connsiteY7" fmla="*/ 420050 h 4091477"/>
                <a:gd name="connsiteX8" fmla="*/ 3586848 w 4105150"/>
                <a:gd name="connsiteY8" fmla="*/ 870049 h 4091477"/>
                <a:gd name="connsiteX9" fmla="*/ 3583711 w 4105150"/>
                <a:gd name="connsiteY9" fmla="*/ 901167 h 4091477"/>
                <a:gd name="connsiteX10" fmla="*/ 3583979 w 4105150"/>
                <a:gd name="connsiteY10" fmla="*/ 901194 h 4091477"/>
                <a:gd name="connsiteX11" fmla="*/ 3943287 w 4105150"/>
                <a:gd name="connsiteY11" fmla="*/ 1342049 h 4091477"/>
                <a:gd name="connsiteX12" fmla="*/ 3907924 w 4105150"/>
                <a:gd name="connsiteY12" fmla="*/ 1517209 h 4091477"/>
                <a:gd name="connsiteX13" fmla="*/ 3899027 w 4105150"/>
                <a:gd name="connsiteY13" fmla="*/ 1533601 h 4091477"/>
                <a:gd name="connsiteX14" fmla="*/ 3906750 w 4105150"/>
                <a:gd name="connsiteY14" fmla="*/ 1537793 h 4091477"/>
                <a:gd name="connsiteX15" fmla="*/ 4105150 w 4105150"/>
                <a:gd name="connsiteY15" fmla="*/ 1910939 h 4091477"/>
                <a:gd name="connsiteX16" fmla="*/ 3973349 w 4105150"/>
                <a:gd name="connsiteY16" fmla="*/ 2229137 h 4091477"/>
                <a:gd name="connsiteX17" fmla="*/ 3964172 w 4105150"/>
                <a:gd name="connsiteY17" fmla="*/ 2236708 h 4091477"/>
                <a:gd name="connsiteX18" fmla="*/ 3973724 w 4105150"/>
                <a:gd name="connsiteY18" fmla="*/ 2248285 h 4091477"/>
                <a:gd name="connsiteX19" fmla="*/ 4050576 w 4105150"/>
                <a:gd name="connsiteY19" fmla="*/ 2499884 h 4091477"/>
                <a:gd name="connsiteX20" fmla="*/ 3775737 w 4105150"/>
                <a:gd name="connsiteY20" fmla="*/ 2914520 h 4091477"/>
                <a:gd name="connsiteX21" fmla="*/ 3770780 w 4105150"/>
                <a:gd name="connsiteY21" fmla="*/ 2916059 h 4091477"/>
                <a:gd name="connsiteX22" fmla="*/ 3777794 w 4105150"/>
                <a:gd name="connsiteY22" fmla="*/ 2938655 h 4091477"/>
                <a:gd name="connsiteX23" fmla="*/ 3786936 w 4105150"/>
                <a:gd name="connsiteY23" fmla="*/ 3029345 h 4091477"/>
                <a:gd name="connsiteX24" fmla="*/ 3427628 w 4105150"/>
                <a:gd name="connsiteY24" fmla="*/ 3470202 h 4091477"/>
                <a:gd name="connsiteX25" fmla="*/ 3344721 w 4105150"/>
                <a:gd name="connsiteY25" fmla="*/ 3478560 h 4091477"/>
                <a:gd name="connsiteX26" fmla="*/ 3340694 w 4105150"/>
                <a:gd name="connsiteY26" fmla="*/ 3518506 h 4091477"/>
                <a:gd name="connsiteX27" fmla="*/ 2899837 w 4105150"/>
                <a:gd name="connsiteY27" fmla="*/ 3877814 h 4091477"/>
                <a:gd name="connsiteX28" fmla="*/ 2809147 w 4105150"/>
                <a:gd name="connsiteY28" fmla="*/ 3868672 h 4091477"/>
                <a:gd name="connsiteX29" fmla="*/ 2745437 w 4105150"/>
                <a:gd name="connsiteY29" fmla="*/ 3848895 h 4091477"/>
                <a:gd name="connsiteX30" fmla="*/ 2721456 w 4105150"/>
                <a:gd name="connsiteY30" fmla="*/ 3893077 h 4091477"/>
                <a:gd name="connsiteX31" fmla="*/ 2348309 w 4105150"/>
                <a:gd name="connsiteY31" fmla="*/ 4091477 h 4091477"/>
                <a:gd name="connsiteX32" fmla="*/ 2096710 w 4105150"/>
                <a:gd name="connsiteY32" fmla="*/ 4014625 h 4091477"/>
                <a:gd name="connsiteX33" fmla="*/ 2052575 w 4105150"/>
                <a:gd name="connsiteY33" fmla="*/ 3978209 h 4091477"/>
                <a:gd name="connsiteX34" fmla="*/ 2008439 w 4105150"/>
                <a:gd name="connsiteY34" fmla="*/ 4014625 h 4091477"/>
                <a:gd name="connsiteX35" fmla="*/ 1756840 w 4105150"/>
                <a:gd name="connsiteY35" fmla="*/ 4091477 h 4091477"/>
                <a:gd name="connsiteX36" fmla="*/ 1383694 w 4105150"/>
                <a:gd name="connsiteY36" fmla="*/ 3893077 h 4091477"/>
                <a:gd name="connsiteX37" fmla="*/ 1359713 w 4105150"/>
                <a:gd name="connsiteY37" fmla="*/ 3848895 h 4091477"/>
                <a:gd name="connsiteX38" fmla="*/ 1296003 w 4105150"/>
                <a:gd name="connsiteY38" fmla="*/ 3868672 h 4091477"/>
                <a:gd name="connsiteX39" fmla="*/ 1205312 w 4105150"/>
                <a:gd name="connsiteY39" fmla="*/ 3877814 h 4091477"/>
                <a:gd name="connsiteX40" fmla="*/ 764455 w 4105150"/>
                <a:gd name="connsiteY40" fmla="*/ 3518506 h 4091477"/>
                <a:gd name="connsiteX41" fmla="*/ 760428 w 4105150"/>
                <a:gd name="connsiteY41" fmla="*/ 3478560 h 4091477"/>
                <a:gd name="connsiteX42" fmla="*/ 677521 w 4105150"/>
                <a:gd name="connsiteY42" fmla="*/ 3470202 h 4091477"/>
                <a:gd name="connsiteX43" fmla="*/ 318213 w 4105150"/>
                <a:gd name="connsiteY43" fmla="*/ 3029345 h 4091477"/>
                <a:gd name="connsiteX44" fmla="*/ 327355 w 4105150"/>
                <a:gd name="connsiteY44" fmla="*/ 2938655 h 4091477"/>
                <a:gd name="connsiteX45" fmla="*/ 334369 w 4105150"/>
                <a:gd name="connsiteY45" fmla="*/ 2916059 h 4091477"/>
                <a:gd name="connsiteX46" fmla="*/ 329412 w 4105150"/>
                <a:gd name="connsiteY46" fmla="*/ 2914520 h 4091477"/>
                <a:gd name="connsiteX47" fmla="*/ 54573 w 4105150"/>
                <a:gd name="connsiteY47" fmla="*/ 2499884 h 4091477"/>
                <a:gd name="connsiteX48" fmla="*/ 131426 w 4105150"/>
                <a:gd name="connsiteY48" fmla="*/ 2248285 h 4091477"/>
                <a:gd name="connsiteX49" fmla="*/ 140979 w 4105150"/>
                <a:gd name="connsiteY49" fmla="*/ 2236707 h 4091477"/>
                <a:gd name="connsiteX50" fmla="*/ 131802 w 4105150"/>
                <a:gd name="connsiteY50" fmla="*/ 2229136 h 4091477"/>
                <a:gd name="connsiteX51" fmla="*/ 0 w 4105150"/>
                <a:gd name="connsiteY51" fmla="*/ 1910938 h 4091477"/>
                <a:gd name="connsiteX52" fmla="*/ 198401 w 4105150"/>
                <a:gd name="connsiteY52" fmla="*/ 1537792 h 4091477"/>
                <a:gd name="connsiteX53" fmla="*/ 206122 w 4105150"/>
                <a:gd name="connsiteY53" fmla="*/ 1533601 h 4091477"/>
                <a:gd name="connsiteX54" fmla="*/ 197227 w 4105150"/>
                <a:gd name="connsiteY54" fmla="*/ 1517212 h 4091477"/>
                <a:gd name="connsiteX55" fmla="*/ 161864 w 4105150"/>
                <a:gd name="connsiteY55" fmla="*/ 1342052 h 4091477"/>
                <a:gd name="connsiteX56" fmla="*/ 436702 w 4105150"/>
                <a:gd name="connsiteY56" fmla="*/ 927416 h 4091477"/>
                <a:gd name="connsiteX57" fmla="*/ 489768 w 4105150"/>
                <a:gd name="connsiteY57" fmla="*/ 910944 h 4091477"/>
                <a:gd name="connsiteX58" fmla="*/ 485645 w 4105150"/>
                <a:gd name="connsiteY58" fmla="*/ 870047 h 4091477"/>
                <a:gd name="connsiteX59" fmla="*/ 935644 w 4105150"/>
                <a:gd name="connsiteY59" fmla="*/ 420048 h 4091477"/>
                <a:gd name="connsiteX60" fmla="*/ 1010210 w 4105150"/>
                <a:gd name="connsiteY60" fmla="*/ 427565 h 4091477"/>
                <a:gd name="connsiteX61" fmla="*/ 1023882 w 4105150"/>
                <a:gd name="connsiteY61" fmla="*/ 383520 h 4091477"/>
                <a:gd name="connsiteX62" fmla="*/ 1438518 w 4105150"/>
                <a:gd name="connsiteY62" fmla="*/ 108681 h 4091477"/>
                <a:gd name="connsiteX63" fmla="*/ 1613678 w 4105150"/>
                <a:gd name="connsiteY63" fmla="*/ 144044 h 4091477"/>
                <a:gd name="connsiteX64" fmla="*/ 1667511 w 4105150"/>
                <a:gd name="connsiteY64" fmla="*/ 173264 h 4091477"/>
                <a:gd name="connsiteX65" fmla="*/ 1701721 w 4105150"/>
                <a:gd name="connsiteY65" fmla="*/ 131802 h 4091477"/>
                <a:gd name="connsiteX66" fmla="*/ 2019918 w 4105150"/>
                <a:gd name="connsiteY66" fmla="*/ 0 h 4091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4105150" h="4091477">
                  <a:moveTo>
                    <a:pt x="2019918" y="0"/>
                  </a:moveTo>
                  <a:cubicBezTo>
                    <a:pt x="2144182" y="0"/>
                    <a:pt x="2256682" y="50368"/>
                    <a:pt x="2338116" y="131802"/>
                  </a:cubicBezTo>
                  <a:lnTo>
                    <a:pt x="2382426" y="185507"/>
                  </a:lnTo>
                  <a:lnTo>
                    <a:pt x="2458812" y="144046"/>
                  </a:lnTo>
                  <a:cubicBezTo>
                    <a:pt x="2512649" y="121274"/>
                    <a:pt x="2571840" y="108682"/>
                    <a:pt x="2633972" y="108682"/>
                  </a:cubicBezTo>
                  <a:cubicBezTo>
                    <a:pt x="2820368" y="108682"/>
                    <a:pt x="2980295" y="222010"/>
                    <a:pt x="3048608" y="383521"/>
                  </a:cubicBezTo>
                  <a:lnTo>
                    <a:pt x="3062281" y="427566"/>
                  </a:lnTo>
                  <a:lnTo>
                    <a:pt x="3136849" y="420050"/>
                  </a:lnTo>
                  <a:cubicBezTo>
                    <a:pt x="3385377" y="420050"/>
                    <a:pt x="3586848" y="621521"/>
                    <a:pt x="3586848" y="870049"/>
                  </a:cubicBezTo>
                  <a:lnTo>
                    <a:pt x="3583711" y="901167"/>
                  </a:lnTo>
                  <a:lnTo>
                    <a:pt x="3583979" y="901194"/>
                  </a:lnTo>
                  <a:cubicBezTo>
                    <a:pt x="3789036" y="943155"/>
                    <a:pt x="3943287" y="1124589"/>
                    <a:pt x="3943287" y="1342049"/>
                  </a:cubicBezTo>
                  <a:cubicBezTo>
                    <a:pt x="3943287" y="1404181"/>
                    <a:pt x="3930695" y="1463372"/>
                    <a:pt x="3907924" y="1517209"/>
                  </a:cubicBezTo>
                  <a:lnTo>
                    <a:pt x="3899027" y="1533601"/>
                  </a:lnTo>
                  <a:lnTo>
                    <a:pt x="3906750" y="1537793"/>
                  </a:lnTo>
                  <a:cubicBezTo>
                    <a:pt x="4026451" y="1618661"/>
                    <a:pt x="4105150" y="1755609"/>
                    <a:pt x="4105150" y="1910939"/>
                  </a:cubicBezTo>
                  <a:cubicBezTo>
                    <a:pt x="4105150" y="2035203"/>
                    <a:pt x="4054782" y="2147703"/>
                    <a:pt x="3973349" y="2229137"/>
                  </a:cubicBezTo>
                  <a:lnTo>
                    <a:pt x="3964172" y="2236708"/>
                  </a:lnTo>
                  <a:lnTo>
                    <a:pt x="3973724" y="2248285"/>
                  </a:lnTo>
                  <a:cubicBezTo>
                    <a:pt x="4022244" y="2320106"/>
                    <a:pt x="4050576" y="2406686"/>
                    <a:pt x="4050576" y="2499884"/>
                  </a:cubicBezTo>
                  <a:cubicBezTo>
                    <a:pt x="4050576" y="2686280"/>
                    <a:pt x="3937249" y="2846207"/>
                    <a:pt x="3775737" y="2914520"/>
                  </a:cubicBezTo>
                  <a:lnTo>
                    <a:pt x="3770780" y="2916059"/>
                  </a:lnTo>
                  <a:lnTo>
                    <a:pt x="3777794" y="2938655"/>
                  </a:lnTo>
                  <a:cubicBezTo>
                    <a:pt x="3783788" y="2967948"/>
                    <a:pt x="3786936" y="2998279"/>
                    <a:pt x="3786936" y="3029345"/>
                  </a:cubicBezTo>
                  <a:cubicBezTo>
                    <a:pt x="3786936" y="3246807"/>
                    <a:pt x="3632685" y="3428241"/>
                    <a:pt x="3427628" y="3470202"/>
                  </a:cubicBezTo>
                  <a:lnTo>
                    <a:pt x="3344721" y="3478560"/>
                  </a:lnTo>
                  <a:lnTo>
                    <a:pt x="3340694" y="3518506"/>
                  </a:lnTo>
                  <a:cubicBezTo>
                    <a:pt x="3298733" y="3723563"/>
                    <a:pt x="3117299" y="3877814"/>
                    <a:pt x="2899837" y="3877814"/>
                  </a:cubicBezTo>
                  <a:cubicBezTo>
                    <a:pt x="2868771" y="3877814"/>
                    <a:pt x="2838441" y="3874666"/>
                    <a:pt x="2809147" y="3868672"/>
                  </a:cubicBezTo>
                  <a:lnTo>
                    <a:pt x="2745437" y="3848895"/>
                  </a:lnTo>
                  <a:lnTo>
                    <a:pt x="2721456" y="3893077"/>
                  </a:lnTo>
                  <a:cubicBezTo>
                    <a:pt x="2640588" y="4012778"/>
                    <a:pt x="2503639" y="4091477"/>
                    <a:pt x="2348309" y="4091477"/>
                  </a:cubicBezTo>
                  <a:cubicBezTo>
                    <a:pt x="2255111" y="4091477"/>
                    <a:pt x="2168531" y="4063145"/>
                    <a:pt x="2096710" y="4014625"/>
                  </a:cubicBezTo>
                  <a:lnTo>
                    <a:pt x="2052575" y="3978209"/>
                  </a:lnTo>
                  <a:lnTo>
                    <a:pt x="2008439" y="4014625"/>
                  </a:lnTo>
                  <a:cubicBezTo>
                    <a:pt x="1936619" y="4063145"/>
                    <a:pt x="1850038" y="4091477"/>
                    <a:pt x="1756840" y="4091477"/>
                  </a:cubicBezTo>
                  <a:cubicBezTo>
                    <a:pt x="1601510" y="4091477"/>
                    <a:pt x="1464562" y="4012778"/>
                    <a:pt x="1383694" y="3893077"/>
                  </a:cubicBezTo>
                  <a:lnTo>
                    <a:pt x="1359713" y="3848895"/>
                  </a:lnTo>
                  <a:lnTo>
                    <a:pt x="1296003" y="3868672"/>
                  </a:lnTo>
                  <a:cubicBezTo>
                    <a:pt x="1266709" y="3874666"/>
                    <a:pt x="1236378" y="3877814"/>
                    <a:pt x="1205312" y="3877814"/>
                  </a:cubicBezTo>
                  <a:cubicBezTo>
                    <a:pt x="987850" y="3877814"/>
                    <a:pt x="806416" y="3723563"/>
                    <a:pt x="764455" y="3518506"/>
                  </a:cubicBezTo>
                  <a:lnTo>
                    <a:pt x="760428" y="3478560"/>
                  </a:lnTo>
                  <a:lnTo>
                    <a:pt x="677521" y="3470202"/>
                  </a:lnTo>
                  <a:cubicBezTo>
                    <a:pt x="472464" y="3428241"/>
                    <a:pt x="318213" y="3246807"/>
                    <a:pt x="318213" y="3029345"/>
                  </a:cubicBezTo>
                  <a:cubicBezTo>
                    <a:pt x="318213" y="2998279"/>
                    <a:pt x="321361" y="2967948"/>
                    <a:pt x="327355" y="2938655"/>
                  </a:cubicBezTo>
                  <a:lnTo>
                    <a:pt x="334369" y="2916059"/>
                  </a:lnTo>
                  <a:lnTo>
                    <a:pt x="329412" y="2914520"/>
                  </a:lnTo>
                  <a:cubicBezTo>
                    <a:pt x="167901" y="2846207"/>
                    <a:pt x="54573" y="2686280"/>
                    <a:pt x="54573" y="2499884"/>
                  </a:cubicBezTo>
                  <a:cubicBezTo>
                    <a:pt x="54573" y="2406686"/>
                    <a:pt x="82905" y="2320106"/>
                    <a:pt x="131426" y="2248285"/>
                  </a:cubicBezTo>
                  <a:lnTo>
                    <a:pt x="140979" y="2236707"/>
                  </a:lnTo>
                  <a:lnTo>
                    <a:pt x="131802" y="2229136"/>
                  </a:lnTo>
                  <a:cubicBezTo>
                    <a:pt x="50368" y="2147702"/>
                    <a:pt x="0" y="2035202"/>
                    <a:pt x="0" y="1910938"/>
                  </a:cubicBezTo>
                  <a:cubicBezTo>
                    <a:pt x="0" y="1755608"/>
                    <a:pt x="78700" y="1618660"/>
                    <a:pt x="198401" y="1537792"/>
                  </a:cubicBezTo>
                  <a:lnTo>
                    <a:pt x="206122" y="1533601"/>
                  </a:lnTo>
                  <a:lnTo>
                    <a:pt x="197227" y="1517212"/>
                  </a:lnTo>
                  <a:cubicBezTo>
                    <a:pt x="174455" y="1463375"/>
                    <a:pt x="161864" y="1404184"/>
                    <a:pt x="161864" y="1342052"/>
                  </a:cubicBezTo>
                  <a:cubicBezTo>
                    <a:pt x="161864" y="1155656"/>
                    <a:pt x="275190" y="995730"/>
                    <a:pt x="436702" y="927416"/>
                  </a:cubicBezTo>
                  <a:lnTo>
                    <a:pt x="489768" y="910944"/>
                  </a:lnTo>
                  <a:lnTo>
                    <a:pt x="485645" y="870047"/>
                  </a:lnTo>
                  <a:cubicBezTo>
                    <a:pt x="485645" y="621519"/>
                    <a:pt x="687116" y="420048"/>
                    <a:pt x="935644" y="420048"/>
                  </a:cubicBezTo>
                  <a:lnTo>
                    <a:pt x="1010210" y="427565"/>
                  </a:lnTo>
                  <a:lnTo>
                    <a:pt x="1023882" y="383520"/>
                  </a:lnTo>
                  <a:cubicBezTo>
                    <a:pt x="1092195" y="222009"/>
                    <a:pt x="1252122" y="108681"/>
                    <a:pt x="1438518" y="108681"/>
                  </a:cubicBezTo>
                  <a:cubicBezTo>
                    <a:pt x="1500650" y="108681"/>
                    <a:pt x="1559841" y="121273"/>
                    <a:pt x="1613678" y="144044"/>
                  </a:cubicBezTo>
                  <a:lnTo>
                    <a:pt x="1667511" y="173264"/>
                  </a:lnTo>
                  <a:lnTo>
                    <a:pt x="1701721" y="131802"/>
                  </a:lnTo>
                  <a:cubicBezTo>
                    <a:pt x="1783154" y="50368"/>
                    <a:pt x="1895654" y="0"/>
                    <a:pt x="2019918" y="0"/>
                  </a:cubicBezTo>
                  <a:close/>
                </a:path>
              </a:pathLst>
            </a:custGeom>
            <a:noFill/>
            <a:ln w="9525">
              <a:solidFill>
                <a:srgbClr val="F9D8C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12" name="テキスト ボックス 211"/>
          <p:cNvSpPr txBox="1"/>
          <p:nvPr/>
        </p:nvSpPr>
        <p:spPr>
          <a:xfrm>
            <a:off x="3830685" y="5827663"/>
            <a:ext cx="11357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作業服・空調服支給！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3" name="テキスト ボックス 242"/>
          <p:cNvSpPr txBox="1"/>
          <p:nvPr/>
        </p:nvSpPr>
        <p:spPr>
          <a:xfrm>
            <a:off x="3677493" y="6829955"/>
            <a:ext cx="3647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ln w="12700">
                  <a:solidFill>
                    <a:srgbClr val="F9D8C1"/>
                  </a:solidFill>
                </a:ln>
                <a:solidFill>
                  <a:srgbClr val="F9D8C1"/>
                </a:solidFill>
                <a:latin typeface="IPAゴシック" panose="020B0509000000000000" pitchFamily="49" charset="-128"/>
                <a:ea typeface="IPAゴシック" panose="020B0509000000000000" pitchFamily="49" charset="-128"/>
              </a:rPr>
              <a:t>コンタクトコーナーご利用の方へ</a:t>
            </a:r>
            <a:endParaRPr kumimoji="1" lang="en-US" altLang="ja-JP" b="1" dirty="0">
              <a:ln w="12700">
                <a:solidFill>
                  <a:srgbClr val="F9D8C1"/>
                </a:solidFill>
              </a:ln>
              <a:solidFill>
                <a:srgbClr val="F9D8C1"/>
              </a:solidFill>
              <a:latin typeface="IPAゴシック" panose="020B0509000000000000" pitchFamily="49" charset="-128"/>
              <a:ea typeface="IPAゴシック" panose="020B0509000000000000" pitchFamily="49" charset="-128"/>
            </a:endParaRPr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4060118" y="2756921"/>
            <a:ext cx="58862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rgbClr val="ED7D31"/>
                </a:solidFill>
                <a:latin typeface="+mn-ea"/>
              </a:rPr>
              <a:t>設　立</a:t>
            </a:r>
          </a:p>
        </p:txBody>
      </p:sp>
      <p:grpSp>
        <p:nvGrpSpPr>
          <p:cNvPr id="37" name="グループ化 36"/>
          <p:cNvGrpSpPr/>
          <p:nvPr/>
        </p:nvGrpSpPr>
        <p:grpSpPr>
          <a:xfrm>
            <a:off x="427096" y="7356288"/>
            <a:ext cx="3233405" cy="93694"/>
            <a:chOff x="-3244808" y="6213666"/>
            <a:chExt cx="3233405" cy="93694"/>
          </a:xfrm>
        </p:grpSpPr>
        <p:cxnSp>
          <p:nvCxnSpPr>
            <p:cNvPr id="22" name="直線コネクタ 21"/>
            <p:cNvCxnSpPr/>
            <p:nvPr/>
          </p:nvCxnSpPr>
          <p:spPr>
            <a:xfrm flipH="1">
              <a:off x="-3244808" y="6217508"/>
              <a:ext cx="649587" cy="0"/>
            </a:xfrm>
            <a:prstGeom prst="line">
              <a:avLst/>
            </a:prstGeom>
            <a:ln w="22225" cap="rnd">
              <a:solidFill>
                <a:srgbClr val="F9D8C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直線コネクタ 106"/>
            <p:cNvCxnSpPr/>
            <p:nvPr/>
          </p:nvCxnSpPr>
          <p:spPr>
            <a:xfrm flipH="1">
              <a:off x="-2484283" y="6213666"/>
              <a:ext cx="2472880" cy="0"/>
            </a:xfrm>
            <a:prstGeom prst="line">
              <a:avLst/>
            </a:prstGeom>
            <a:ln w="22225" cap="rnd">
              <a:solidFill>
                <a:srgbClr val="F9D8C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/>
            <p:cNvCxnSpPr/>
            <p:nvPr/>
          </p:nvCxnSpPr>
          <p:spPr>
            <a:xfrm>
              <a:off x="-2592298" y="6216766"/>
              <a:ext cx="47073" cy="82903"/>
            </a:xfrm>
            <a:prstGeom prst="line">
              <a:avLst/>
            </a:prstGeom>
            <a:ln w="22225" cap="rnd">
              <a:solidFill>
                <a:srgbClr val="F9D8C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>
              <a:off x="-2546438" y="6215274"/>
              <a:ext cx="56359" cy="92086"/>
            </a:xfrm>
            <a:prstGeom prst="line">
              <a:avLst/>
            </a:prstGeom>
            <a:ln w="22225" cap="rnd">
              <a:solidFill>
                <a:srgbClr val="F9D8C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テキスト ボックス 38"/>
          <p:cNvSpPr txBox="1"/>
          <p:nvPr/>
        </p:nvSpPr>
        <p:spPr>
          <a:xfrm>
            <a:off x="670790" y="7084730"/>
            <a:ext cx="25186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rgbClr val="F9D8C1"/>
                </a:solidFill>
              </a:rPr>
              <a:t>アットホームな雰囲気です！</a:t>
            </a:r>
          </a:p>
        </p:txBody>
      </p:sp>
      <p:sp>
        <p:nvSpPr>
          <p:cNvPr id="124" name="正方形/長方形 123"/>
          <p:cNvSpPr/>
          <p:nvPr/>
        </p:nvSpPr>
        <p:spPr>
          <a:xfrm>
            <a:off x="4685986" y="9519841"/>
            <a:ext cx="926469" cy="92646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700" dirty="0"/>
              <a:t>事業所</a:t>
            </a:r>
            <a:endParaRPr kumimoji="1" lang="en-US" altLang="ja-JP" sz="700" dirty="0"/>
          </a:p>
          <a:p>
            <a:pPr algn="ctr"/>
            <a:r>
              <a:rPr kumimoji="1" lang="ja-JP" altLang="en-US" sz="700" dirty="0"/>
              <a:t>ホームページ</a:t>
            </a:r>
            <a:endParaRPr kumimoji="1" lang="en-US" altLang="ja-JP" sz="700" dirty="0"/>
          </a:p>
          <a:p>
            <a:pPr algn="ctr"/>
            <a:r>
              <a:rPr kumimoji="1" lang="en-US" altLang="ja-JP" sz="700" dirty="0"/>
              <a:t>QR</a:t>
            </a:r>
            <a:r>
              <a:rPr kumimoji="1" lang="ja-JP" altLang="en-US" sz="700" dirty="0"/>
              <a:t>コード</a:t>
            </a:r>
            <a:endParaRPr kumimoji="1" lang="en-US" altLang="ja-JP" sz="700" dirty="0"/>
          </a:p>
          <a:p>
            <a:pPr algn="ctr"/>
            <a:r>
              <a:rPr kumimoji="1" lang="ja-JP" altLang="en-US" sz="900" b="1" dirty="0">
                <a:solidFill>
                  <a:srgbClr val="FF0000"/>
                </a:solidFill>
              </a:rPr>
              <a:t>ハローワーク作成</a:t>
            </a:r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4004152" y="2078184"/>
            <a:ext cx="70403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rgbClr val="ED7D31"/>
                </a:solidFill>
                <a:latin typeface="+mn-ea"/>
              </a:rPr>
              <a:t> 所 在 地</a:t>
            </a:r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3993158" y="2424786"/>
            <a:ext cx="72327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rgbClr val="ED7D31"/>
                </a:solidFill>
                <a:latin typeface="+mj-lt"/>
              </a:rPr>
              <a:t>事業内容</a:t>
            </a:r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-2031325" y="-25317"/>
            <a:ext cx="1917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カラーパターン</a:t>
            </a:r>
            <a:r>
              <a:rPr kumimoji="1" lang="en-US" altLang="ja-JP" dirty="0"/>
              <a:t>4</a:t>
            </a:r>
            <a:endParaRPr kumimoji="1" lang="ja-JP" altLang="en-US" dirty="0"/>
          </a:p>
        </p:txBody>
      </p:sp>
      <p:grpSp>
        <p:nvGrpSpPr>
          <p:cNvPr id="13" name="グループ化 12"/>
          <p:cNvGrpSpPr/>
          <p:nvPr/>
        </p:nvGrpSpPr>
        <p:grpSpPr>
          <a:xfrm>
            <a:off x="432586" y="9687633"/>
            <a:ext cx="1927117" cy="705109"/>
            <a:chOff x="-2018040" y="6960622"/>
            <a:chExt cx="1927117" cy="705109"/>
          </a:xfrm>
        </p:grpSpPr>
        <p:sp>
          <p:nvSpPr>
            <p:cNvPr id="4" name="正方形/長方形 3"/>
            <p:cNvSpPr/>
            <p:nvPr/>
          </p:nvSpPr>
          <p:spPr>
            <a:xfrm>
              <a:off x="-2018040" y="6960622"/>
              <a:ext cx="1927117" cy="70510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2" name="テキスト ボックス 151"/>
            <p:cNvSpPr txBox="1"/>
            <p:nvPr/>
          </p:nvSpPr>
          <p:spPr>
            <a:xfrm>
              <a:off x="-2004354" y="7358931"/>
              <a:ext cx="188384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100" dirty="0"/>
                <a:t>作成日：令和７年</a:t>
              </a:r>
              <a:r>
                <a:rPr kumimoji="1" lang="en-US" altLang="ja-JP" sz="1100" dirty="0"/>
                <a:t>10</a:t>
              </a:r>
              <a:r>
                <a:rPr kumimoji="1" lang="ja-JP" altLang="en-US" sz="1100" dirty="0"/>
                <a:t>月</a:t>
              </a:r>
              <a:r>
                <a:rPr kumimoji="1" lang="en-US" altLang="ja-JP" sz="1100" dirty="0"/>
                <a:t>24</a:t>
              </a:r>
              <a:r>
                <a:rPr kumimoji="1" lang="ja-JP" altLang="en-US" sz="1100" dirty="0"/>
                <a:t>日</a:t>
              </a:r>
            </a:p>
          </p:txBody>
        </p:sp>
        <p:pic>
          <p:nvPicPr>
            <p:cNvPr id="79" name="Picture 3" descr="ハローワークロゴII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810" t="6188"/>
            <a:stretch/>
          </p:blipFill>
          <p:spPr bwMode="auto">
            <a:xfrm>
              <a:off x="-1897183" y="7046936"/>
              <a:ext cx="1211226" cy="266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テキスト ボックス 11"/>
            <p:cNvSpPr txBox="1"/>
            <p:nvPr/>
          </p:nvSpPr>
          <p:spPr>
            <a:xfrm>
              <a:off x="-829185" y="6966970"/>
              <a:ext cx="6495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b="1" dirty="0">
                  <a:solidFill>
                    <a:srgbClr val="0AFF0A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宮崎</a:t>
              </a:r>
            </a:p>
          </p:txBody>
        </p:sp>
      </p:grpSp>
      <p:sp>
        <p:nvSpPr>
          <p:cNvPr id="103" name="正方形/長方形 102"/>
          <p:cNvSpPr/>
          <p:nvPr/>
        </p:nvSpPr>
        <p:spPr>
          <a:xfrm>
            <a:off x="-1250000" y="1080900"/>
            <a:ext cx="397042" cy="533864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2411305" y="9690774"/>
            <a:ext cx="16274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000" dirty="0">
                <a:latin typeface="+mn-ea"/>
              </a:rPr>
              <a:t>※</a:t>
            </a:r>
            <a:r>
              <a:rPr kumimoji="1" lang="ja-JP" altLang="en-US" sz="1000" dirty="0">
                <a:latin typeface="+mn-ea"/>
              </a:rPr>
              <a:t>事業所求人は、有効中のものがない場合は一覧が出ませんので、ご了承ください。</a:t>
            </a: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BBA91A1C-BBB5-EFEC-862C-2803D82EBB2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1698" y="9509949"/>
            <a:ext cx="971645" cy="971645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FA53E443-209C-3F4A-0C98-1C207212DB4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60" t="1094" r="1001" b="15589"/>
          <a:stretch>
            <a:fillRect/>
          </a:stretch>
        </p:blipFill>
        <p:spPr>
          <a:xfrm>
            <a:off x="3987120" y="3075178"/>
            <a:ext cx="3284242" cy="2066570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6ACF54F3-BAC0-AA3C-29DF-C6CE684B212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7" t="-1" r="8660" b="3196"/>
          <a:stretch>
            <a:fillRect/>
          </a:stretch>
        </p:blipFill>
        <p:spPr>
          <a:xfrm>
            <a:off x="396430" y="7481584"/>
            <a:ext cx="3302318" cy="208740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69919A1E-4CDC-C45D-00C6-7BB8E14CA8B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2142" y="795383"/>
            <a:ext cx="721973" cy="599374"/>
          </a:xfrm>
          <a:prstGeom prst="rect">
            <a:avLst/>
          </a:prstGeom>
        </p:spPr>
      </p:pic>
    </p:spTree>
    <p:controls>
      <mc:AlternateContent xmlns:mc="http://schemas.openxmlformats.org/markup-compatibility/2006">
        <mc:Choice xmlns:v="urn:schemas-microsoft-com:vml" Requires="v">
          <p:control name="BarCodeCtrl1" r:id="rId1" imgW="971640" imgH="971640"/>
        </mc:Choice>
        <mc:Fallback>
          <p:control name="BarCodeCtrl1" r:id="rId1" imgW="971640" imgH="971640">
            <p:pic>
              <p:nvPicPr>
                <p:cNvPr id="18" name="BarCodeCtrl1">
                  <a:extLst>
                    <a:ext uri="{FF2B5EF4-FFF2-40B4-BE49-F238E27FC236}">
                      <a16:creationId xmlns:a16="http://schemas.microsoft.com/office/drawing/2014/main" id="{C19D2E94-252F-C5C0-870F-3A470582525E}"/>
                    </a:ext>
                  </a:extLst>
                </p:cNvPr>
                <p:cNvPicPr preferRelativeResize="0">
                  <a:picLocks noChangeArrowheads="1" noChangeShapeType="1"/>
                </p:cNvPicPr>
                <p:nvPr/>
              </p:nvPicPr>
              <p:blipFill>
                <a:blip r:embed="rId8"/>
                <a:srcRect/>
                <a:stretch>
                  <a:fillRect/>
                </a:stretch>
              </p:blipFill>
              <p:spPr bwMode="auto">
                <a:xfrm>
                  <a:off x="6283197" y="9519841"/>
                  <a:ext cx="971646" cy="9716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4121351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02271ae4-f51f-414e-a670-1af213a2d767">
      <UserInfo>
        <DisplayName/>
        <AccountId xsi:nil="true"/>
        <AccountType/>
      </UserInfo>
    </Owner>
    <lcf76f155ced4ddcb4097134ff3c332f xmlns="02271ae4-f51f-414e-a670-1af213a2d767">
      <Terms xmlns="http://schemas.microsoft.com/office/infopath/2007/PartnerControls"/>
    </lcf76f155ced4ddcb4097134ff3c332f>
    <TaxCatchAll xmlns="2af7db65-e281-4bdf-8fb7-478a6b55ba3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A39A3532358244F9E613F9C6BB9D5F4" ma:contentTypeVersion="14" ma:contentTypeDescription="新しいドキュメントを作成します。" ma:contentTypeScope="" ma:versionID="c6d8cbb7fcddd8e1657139d193d7ce33">
  <xsd:schema xmlns:xsd="http://www.w3.org/2001/XMLSchema" xmlns:xs="http://www.w3.org/2001/XMLSchema" xmlns:p="http://schemas.microsoft.com/office/2006/metadata/properties" xmlns:ns2="02271ae4-f51f-414e-a670-1af213a2d767" xmlns:ns3="2af7db65-e281-4bdf-8fb7-478a6b55ba37" targetNamespace="http://schemas.microsoft.com/office/2006/metadata/properties" ma:root="true" ma:fieldsID="c686d77509c4549b43667d9940c110d2" ns2:_="" ns3:_="">
    <xsd:import namespace="02271ae4-f51f-414e-a670-1af213a2d767"/>
    <xsd:import namespace="2af7db65-e281-4bdf-8fb7-478a6b55ba37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271ae4-f51f-414e-a670-1af213a2d767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f7db65-e281-4bdf-8fb7-478a6b55ba3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1b2e5204-29bd-46fa-98a3-deff6afdf640}" ma:internalName="TaxCatchAll" ma:showField="CatchAllData" ma:web="2af7db65-e281-4bdf-8fb7-478a6b55ba3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7D4377-48D9-4E02-A692-79E3F4092D15}">
  <ds:schemaRefs>
    <ds:schemaRef ds:uri="http://schemas.microsoft.com/office/2006/documentManagement/types"/>
    <ds:schemaRef ds:uri="http://www.w3.org/XML/1998/namespace"/>
    <ds:schemaRef ds:uri="http://purl.org/dc/dcmitype/"/>
    <ds:schemaRef ds:uri="http://purl.org/dc/terms/"/>
    <ds:schemaRef ds:uri="http://purl.org/dc/elements/1.1/"/>
    <ds:schemaRef ds:uri="02271ae4-f51f-414e-a670-1af213a2d767"/>
    <ds:schemaRef ds:uri="2af7db65-e281-4bdf-8fb7-478a6b55ba37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9C106828-F4D9-4845-B559-21BC4A411845}"/>
</file>

<file path=customXml/itemProps3.xml><?xml version="1.0" encoding="utf-8"?>
<ds:datastoreItem xmlns:ds="http://schemas.openxmlformats.org/officeDocument/2006/customXml" ds:itemID="{0C42A8B1-0606-4624-AE00-5D668CC17C4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238</Words>
  <PresentationFormat>ユーザー設定</PresentationFormat>
  <Paragraphs>47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HGP明朝E</vt:lpstr>
      <vt:lpstr>HG丸ｺﾞｼｯｸM-PRO</vt:lpstr>
      <vt:lpstr>IPAゴシック</vt:lpstr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0x0101001A39A3532358244F9E613F9C6BB9D5F4</vt:lpwstr>
  </property>
  <property fmtid="{D5CDD505-2E9C-101B-9397-08002B2CF9AE}" pid="3" name="MediaServiceImageTags">
    <vt:lpwstr/>
  </property>
</Properties>
</file>