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
  </p:notesMasterIdLst>
  <p:sldIdLst>
    <p:sldId id="261" r:id="rId2"/>
  </p:sldIdLst>
  <p:sldSz cx="7559675" cy="10691813"/>
  <p:notesSz cx="6805613"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D8C1"/>
    <a:srgbClr val="D8EBCD"/>
    <a:srgbClr val="FFE699"/>
    <a:srgbClr val="3B3838"/>
    <a:srgbClr val="DE00DE"/>
    <a:srgbClr val="C0C0C0"/>
    <a:srgbClr val="DBFBBB"/>
    <a:srgbClr val="BDD7EE"/>
    <a:srgbClr val="3333FF"/>
    <a:srgbClr val="FFC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0" d="100"/>
          <a:sy n="70" d="100"/>
        </p:scale>
        <p:origin x="1344" y="66"/>
      </p:cViewPr>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2" Target="slides/slide1.xml" Type="http://schemas.openxmlformats.org/officeDocument/2006/relationships/slide"/><Relationship Id="rId3" Target="notesMasters/notesMaster1.xml" Type="http://schemas.openxmlformats.org/officeDocument/2006/relationships/notesMaster"/><Relationship Id="rId4" Target="presProps.xml" Type="http://schemas.openxmlformats.org/officeDocument/2006/relationships/presProps"/><Relationship Id="rId5" Target="viewProps.xml" Type="http://schemas.openxmlformats.org/officeDocument/2006/relationships/viewProps"/><Relationship Id="rId6" Target="theme/theme1.xml" Type="http://schemas.openxmlformats.org/officeDocument/2006/relationships/theme"/><Relationship Id="rId7" Target="tableStyles.xml" Type="http://schemas.openxmlformats.org/officeDocument/2006/relationships/tableStyles"/></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841" cy="497524"/>
          </a:xfrm>
          <a:prstGeom prst="rect">
            <a:avLst/>
          </a:prstGeom>
        </p:spPr>
        <p:txBody>
          <a:bodyPr vert="horz" lIns="91550" tIns="45775" rIns="91550" bIns="45775"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4183" y="0"/>
            <a:ext cx="2949841" cy="497524"/>
          </a:xfrm>
          <a:prstGeom prst="rect">
            <a:avLst/>
          </a:prstGeom>
        </p:spPr>
        <p:txBody>
          <a:bodyPr vert="horz" lIns="91550" tIns="45775" rIns="91550" bIns="45775" rtlCol="0"/>
          <a:lstStyle>
            <a:lvl1pPr algn="r">
              <a:defRPr sz="1200"/>
            </a:lvl1pPr>
          </a:lstStyle>
          <a:p>
            <a:fld id="{C11546EC-C4E4-4C8C-B5DC-F346E80CC05F}" type="datetimeFigureOut">
              <a:rPr kumimoji="1" lang="ja-JP" altLang="en-US" smtClean="0"/>
              <a:t>2024/12/2</a:t>
            </a:fld>
            <a:endParaRPr kumimoji="1" lang="ja-JP" altLang="en-US" dirty="0"/>
          </a:p>
        </p:txBody>
      </p:sp>
      <p:sp>
        <p:nvSpPr>
          <p:cNvPr id="4" name="スライド イメージ プレースホルダー 3"/>
          <p:cNvSpPr>
            <a:spLocks noGrp="1" noRot="1" noChangeAspect="1"/>
          </p:cNvSpPr>
          <p:nvPr>
            <p:ph type="sldImg" idx="2"/>
          </p:nvPr>
        </p:nvSpPr>
        <p:spPr>
          <a:xfrm>
            <a:off x="2217738" y="1243013"/>
            <a:ext cx="2370137" cy="3354387"/>
          </a:xfrm>
          <a:prstGeom prst="rect">
            <a:avLst/>
          </a:prstGeom>
          <a:noFill/>
          <a:ln w="12700">
            <a:solidFill>
              <a:prstClr val="black"/>
            </a:solidFill>
          </a:ln>
        </p:spPr>
        <p:txBody>
          <a:bodyPr vert="horz" lIns="91550" tIns="45775" rIns="91550" bIns="45775" rtlCol="0" anchor="ctr"/>
          <a:lstStyle/>
          <a:p>
            <a:endParaRPr lang="ja-JP" altLang="en-US" dirty="0"/>
          </a:p>
        </p:txBody>
      </p:sp>
      <p:sp>
        <p:nvSpPr>
          <p:cNvPr id="5" name="ノート プレースホルダー 4"/>
          <p:cNvSpPr>
            <a:spLocks noGrp="1"/>
          </p:cNvSpPr>
          <p:nvPr>
            <p:ph type="body" sz="quarter" idx="3"/>
          </p:nvPr>
        </p:nvSpPr>
        <p:spPr>
          <a:xfrm>
            <a:off x="680244" y="4782900"/>
            <a:ext cx="5445126" cy="3913425"/>
          </a:xfrm>
          <a:prstGeom prst="rect">
            <a:avLst/>
          </a:prstGeom>
        </p:spPr>
        <p:txBody>
          <a:bodyPr vert="horz" lIns="91550" tIns="45775" rIns="91550" bIns="45775"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1814"/>
            <a:ext cx="2949841" cy="497524"/>
          </a:xfrm>
          <a:prstGeom prst="rect">
            <a:avLst/>
          </a:prstGeom>
        </p:spPr>
        <p:txBody>
          <a:bodyPr vert="horz" lIns="91550" tIns="45775" rIns="91550" bIns="45775"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4183" y="9441814"/>
            <a:ext cx="2949841" cy="497524"/>
          </a:xfrm>
          <a:prstGeom prst="rect">
            <a:avLst/>
          </a:prstGeom>
        </p:spPr>
        <p:txBody>
          <a:bodyPr vert="horz" lIns="91550" tIns="45775" rIns="91550" bIns="45775" rtlCol="0" anchor="b"/>
          <a:lstStyle>
            <a:lvl1pPr algn="r">
              <a:defRPr sz="1200"/>
            </a:lvl1pPr>
          </a:lstStyle>
          <a:p>
            <a:fld id="{F37F8E73-1421-43EA-8C32-6DACAB672C91}" type="slidenum">
              <a:rPr kumimoji="1" lang="ja-JP" altLang="en-US" smtClean="0"/>
              <a:t>‹#›</a:t>
            </a:fld>
            <a:endParaRPr kumimoji="1" lang="ja-JP" altLang="en-US" dirty="0"/>
          </a:p>
        </p:txBody>
      </p:sp>
    </p:spTree>
    <p:extLst>
      <p:ext uri="{BB962C8B-B14F-4D97-AF65-F5344CB8AC3E}">
        <p14:creationId xmlns:p14="http://schemas.microsoft.com/office/powerpoint/2010/main" val="3613294912"/>
      </p:ext>
    </p:extLst>
  </p:cSld>
  <p:clrMap bg1="lt1" tx1="dk1" bg2="lt2" tx2="dk2" accent1="accent1" accent2="accent2" accent3="accent3" accent4="accent4" accent5="accent5" accent6="accent6" hlink="hlink" folHlink="folHlink"/>
  <p:notesStyle>
    <a:lvl1pPr marL="0" algn="l" defTabSz="995507" rtl="0" eaLnBrk="1" latinLnBrk="0" hangingPunct="1">
      <a:defRPr kumimoji="1" sz="1306" kern="1200">
        <a:solidFill>
          <a:schemeClr val="tx1"/>
        </a:solidFill>
        <a:latin typeface="+mn-lt"/>
        <a:ea typeface="+mn-ea"/>
        <a:cs typeface="+mn-cs"/>
      </a:defRPr>
    </a:lvl1pPr>
    <a:lvl2pPr marL="497754" algn="l" defTabSz="995507" rtl="0" eaLnBrk="1" latinLnBrk="0" hangingPunct="1">
      <a:defRPr kumimoji="1" sz="1306" kern="1200">
        <a:solidFill>
          <a:schemeClr val="tx1"/>
        </a:solidFill>
        <a:latin typeface="+mn-lt"/>
        <a:ea typeface="+mn-ea"/>
        <a:cs typeface="+mn-cs"/>
      </a:defRPr>
    </a:lvl2pPr>
    <a:lvl3pPr marL="995507" algn="l" defTabSz="995507" rtl="0" eaLnBrk="1" latinLnBrk="0" hangingPunct="1">
      <a:defRPr kumimoji="1" sz="1306" kern="1200">
        <a:solidFill>
          <a:schemeClr val="tx1"/>
        </a:solidFill>
        <a:latin typeface="+mn-lt"/>
        <a:ea typeface="+mn-ea"/>
        <a:cs typeface="+mn-cs"/>
      </a:defRPr>
    </a:lvl3pPr>
    <a:lvl4pPr marL="1493261" algn="l" defTabSz="995507" rtl="0" eaLnBrk="1" latinLnBrk="0" hangingPunct="1">
      <a:defRPr kumimoji="1" sz="1306" kern="1200">
        <a:solidFill>
          <a:schemeClr val="tx1"/>
        </a:solidFill>
        <a:latin typeface="+mn-lt"/>
        <a:ea typeface="+mn-ea"/>
        <a:cs typeface="+mn-cs"/>
      </a:defRPr>
    </a:lvl4pPr>
    <a:lvl5pPr marL="1991015" algn="l" defTabSz="995507" rtl="0" eaLnBrk="1" latinLnBrk="0" hangingPunct="1">
      <a:defRPr kumimoji="1" sz="1306" kern="1200">
        <a:solidFill>
          <a:schemeClr val="tx1"/>
        </a:solidFill>
        <a:latin typeface="+mn-lt"/>
        <a:ea typeface="+mn-ea"/>
        <a:cs typeface="+mn-cs"/>
      </a:defRPr>
    </a:lvl5pPr>
    <a:lvl6pPr marL="2488768" algn="l" defTabSz="995507" rtl="0" eaLnBrk="1" latinLnBrk="0" hangingPunct="1">
      <a:defRPr kumimoji="1" sz="1306" kern="1200">
        <a:solidFill>
          <a:schemeClr val="tx1"/>
        </a:solidFill>
        <a:latin typeface="+mn-lt"/>
        <a:ea typeface="+mn-ea"/>
        <a:cs typeface="+mn-cs"/>
      </a:defRPr>
    </a:lvl6pPr>
    <a:lvl7pPr marL="2986522" algn="l" defTabSz="995507" rtl="0" eaLnBrk="1" latinLnBrk="0" hangingPunct="1">
      <a:defRPr kumimoji="1" sz="1306" kern="1200">
        <a:solidFill>
          <a:schemeClr val="tx1"/>
        </a:solidFill>
        <a:latin typeface="+mn-lt"/>
        <a:ea typeface="+mn-ea"/>
        <a:cs typeface="+mn-cs"/>
      </a:defRPr>
    </a:lvl7pPr>
    <a:lvl8pPr marL="3484275" algn="l" defTabSz="995507" rtl="0" eaLnBrk="1" latinLnBrk="0" hangingPunct="1">
      <a:defRPr kumimoji="1" sz="1306" kern="1200">
        <a:solidFill>
          <a:schemeClr val="tx1"/>
        </a:solidFill>
        <a:latin typeface="+mn-lt"/>
        <a:ea typeface="+mn-ea"/>
        <a:cs typeface="+mn-cs"/>
      </a:defRPr>
    </a:lvl8pPr>
    <a:lvl9pPr marL="3982029" algn="l" defTabSz="995507" rtl="0" eaLnBrk="1" latinLnBrk="0" hangingPunct="1">
      <a:defRPr kumimoji="1" sz="1306"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B9F81360-2F6A-46E2-8BD2-D3750E1E3A23}" type="datetimeFigureOut">
              <a:rPr kumimoji="1" lang="ja-JP" altLang="en-US" smtClean="0"/>
              <a:t>2024/12/2</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23806756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9F81360-2F6A-46E2-8BD2-D3750E1E3A23}" type="datetimeFigureOut">
              <a:rPr kumimoji="1" lang="ja-JP" altLang="en-US" smtClean="0"/>
              <a:t>2024/12/2</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27677189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9F81360-2F6A-46E2-8BD2-D3750E1E3A23}" type="datetimeFigureOut">
              <a:rPr kumimoji="1" lang="ja-JP" altLang="en-US" smtClean="0"/>
              <a:t>2024/12/2</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1196979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9F81360-2F6A-46E2-8BD2-D3750E1E3A23}" type="datetimeFigureOut">
              <a:rPr kumimoji="1" lang="ja-JP" altLang="en-US" smtClean="0"/>
              <a:t>2024/12/2</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39192717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9F81360-2F6A-46E2-8BD2-D3750E1E3A23}" type="datetimeFigureOut">
              <a:rPr kumimoji="1" lang="ja-JP" altLang="en-US" smtClean="0"/>
              <a:t>2024/12/2</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5887145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B9F81360-2F6A-46E2-8BD2-D3750E1E3A23}" type="datetimeFigureOut">
              <a:rPr kumimoji="1" lang="ja-JP" altLang="en-US" smtClean="0"/>
              <a:t>2024/12/2</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14128890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smtClean="0"/>
              <a:t>マスター テキストの書式設定</a:t>
            </a:r>
          </a:p>
        </p:txBody>
      </p:sp>
      <p:sp>
        <p:nvSpPr>
          <p:cNvPr id="4" name="Content Placeholder 3"/>
          <p:cNvSpPr>
            <a:spLocks noGrp="1"/>
          </p:cNvSpPr>
          <p:nvPr>
            <p:ph sz="half" idx="2"/>
          </p:nvPr>
        </p:nvSpPr>
        <p:spPr>
          <a:xfrm>
            <a:off x="520713" y="3905482"/>
            <a:ext cx="3198096" cy="574437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smtClean="0"/>
              <a:t>マスター テキストの書式設定</a:t>
            </a:r>
          </a:p>
        </p:txBody>
      </p:sp>
      <p:sp>
        <p:nvSpPr>
          <p:cNvPr id="6" name="Content Placeholder 5"/>
          <p:cNvSpPr>
            <a:spLocks noGrp="1"/>
          </p:cNvSpPr>
          <p:nvPr>
            <p:ph sz="quarter" idx="4"/>
          </p:nvPr>
        </p:nvSpPr>
        <p:spPr>
          <a:xfrm>
            <a:off x="3827086" y="3905482"/>
            <a:ext cx="3213847" cy="574437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B9F81360-2F6A-46E2-8BD2-D3750E1E3A23}" type="datetimeFigureOut">
              <a:rPr kumimoji="1" lang="ja-JP" altLang="en-US" smtClean="0"/>
              <a:t>2024/12/2</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901282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B9F81360-2F6A-46E2-8BD2-D3750E1E3A23}" type="datetimeFigureOut">
              <a:rPr kumimoji="1" lang="ja-JP" altLang="en-US" smtClean="0"/>
              <a:t>2024/12/2</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395733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F81360-2F6A-46E2-8BD2-D3750E1E3A23}" type="datetimeFigureOut">
              <a:rPr kumimoji="1" lang="ja-JP" altLang="en-US" smtClean="0"/>
              <a:t>2024/12/2</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2832613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9F81360-2F6A-46E2-8BD2-D3750E1E3A23}" type="datetimeFigureOut">
              <a:rPr kumimoji="1" lang="ja-JP" altLang="en-US" smtClean="0"/>
              <a:t>2024/12/2</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22965997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ja-JP" altLang="en-US" dirty="0" smtClean="0"/>
              <a:t>図を追加</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9F81360-2F6A-46E2-8BD2-D3750E1E3A23}" type="datetimeFigureOut">
              <a:rPr kumimoji="1" lang="ja-JP" altLang="en-US" smtClean="0"/>
              <a:t>2024/12/2</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1694582883"/>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B9F81360-2F6A-46E2-8BD2-D3750E1E3A23}" type="datetimeFigureOut">
              <a:rPr kumimoji="1" lang="ja-JP" altLang="en-US" smtClean="0"/>
              <a:t>2024/12/2</a:t>
            </a:fld>
            <a:endParaRPr kumimoji="1" lang="ja-JP" altLang="en-US" dirty="0"/>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388714482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pn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D7EFF5"/>
        </a:solidFill>
        <a:effectLst/>
      </p:bgPr>
    </p:bg>
    <p:spTree>
      <p:nvGrpSpPr>
        <p:cNvPr id="1" name=""/>
        <p:cNvGrpSpPr/>
        <p:nvPr/>
      </p:nvGrpSpPr>
      <p:grpSpPr>
        <a:xfrm>
          <a:off x="0" y="0"/>
          <a:ext cx="0" cy="0"/>
          <a:chOff x="0" y="0"/>
          <a:chExt cx="0" cy="0"/>
        </a:xfrm>
      </p:grpSpPr>
      <p:sp>
        <p:nvSpPr>
          <p:cNvPr id="162" name="フリーフォーム 161"/>
          <p:cNvSpPr/>
          <p:nvPr/>
        </p:nvSpPr>
        <p:spPr>
          <a:xfrm>
            <a:off x="3982561" y="2391365"/>
            <a:ext cx="845727" cy="295276"/>
          </a:xfrm>
          <a:custGeom>
            <a:avLst/>
            <a:gdLst>
              <a:gd name="connsiteX0" fmla="*/ 0 w 845727"/>
              <a:gd name="connsiteY0" fmla="*/ 0 h 295276"/>
              <a:gd name="connsiteX1" fmla="*/ 637320 w 845727"/>
              <a:gd name="connsiteY1" fmla="*/ 0 h 295276"/>
              <a:gd name="connsiteX2" fmla="*/ 637320 w 845727"/>
              <a:gd name="connsiteY2" fmla="*/ 1 h 295276"/>
              <a:gd name="connsiteX3" fmla="*/ 845727 w 845727"/>
              <a:gd name="connsiteY3" fmla="*/ 1 h 295276"/>
              <a:gd name="connsiteX4" fmla="*/ 698089 w 845727"/>
              <a:gd name="connsiteY4" fmla="*/ 147638 h 295276"/>
              <a:gd name="connsiteX5" fmla="*/ 845727 w 845727"/>
              <a:gd name="connsiteY5" fmla="*/ 295276 h 295276"/>
              <a:gd name="connsiteX6" fmla="*/ 508732 w 845727"/>
              <a:gd name="connsiteY6" fmla="*/ 295276 h 295276"/>
              <a:gd name="connsiteX7" fmla="*/ 508731 w 845727"/>
              <a:gd name="connsiteY7" fmla="*/ 295275 h 295276"/>
              <a:gd name="connsiteX8" fmla="*/ 0 w 845727"/>
              <a:gd name="connsiteY8" fmla="*/ 295275 h 2952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5727" h="295276">
                <a:moveTo>
                  <a:pt x="0" y="0"/>
                </a:moveTo>
                <a:lnTo>
                  <a:pt x="637320" y="0"/>
                </a:lnTo>
                <a:lnTo>
                  <a:pt x="637320" y="1"/>
                </a:lnTo>
                <a:lnTo>
                  <a:pt x="845727" y="1"/>
                </a:lnTo>
                <a:lnTo>
                  <a:pt x="698089" y="147638"/>
                </a:lnTo>
                <a:lnTo>
                  <a:pt x="845727" y="295276"/>
                </a:lnTo>
                <a:lnTo>
                  <a:pt x="508732" y="295276"/>
                </a:lnTo>
                <a:lnTo>
                  <a:pt x="508731" y="295275"/>
                </a:lnTo>
                <a:lnTo>
                  <a:pt x="0" y="295275"/>
                </a:lnTo>
                <a:close/>
              </a:path>
            </a:pathLst>
          </a:custGeom>
          <a:solidFill>
            <a:srgbClr val="466C9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3" name="フリーフォーム 162"/>
          <p:cNvSpPr/>
          <p:nvPr/>
        </p:nvSpPr>
        <p:spPr>
          <a:xfrm>
            <a:off x="3983135" y="2734230"/>
            <a:ext cx="845727" cy="295276"/>
          </a:xfrm>
          <a:custGeom>
            <a:avLst/>
            <a:gdLst>
              <a:gd name="connsiteX0" fmla="*/ 0 w 845727"/>
              <a:gd name="connsiteY0" fmla="*/ 0 h 295276"/>
              <a:gd name="connsiteX1" fmla="*/ 637320 w 845727"/>
              <a:gd name="connsiteY1" fmla="*/ 0 h 295276"/>
              <a:gd name="connsiteX2" fmla="*/ 637320 w 845727"/>
              <a:gd name="connsiteY2" fmla="*/ 1 h 295276"/>
              <a:gd name="connsiteX3" fmla="*/ 845727 w 845727"/>
              <a:gd name="connsiteY3" fmla="*/ 1 h 295276"/>
              <a:gd name="connsiteX4" fmla="*/ 698089 w 845727"/>
              <a:gd name="connsiteY4" fmla="*/ 147638 h 295276"/>
              <a:gd name="connsiteX5" fmla="*/ 845727 w 845727"/>
              <a:gd name="connsiteY5" fmla="*/ 295276 h 295276"/>
              <a:gd name="connsiteX6" fmla="*/ 508732 w 845727"/>
              <a:gd name="connsiteY6" fmla="*/ 295276 h 295276"/>
              <a:gd name="connsiteX7" fmla="*/ 508731 w 845727"/>
              <a:gd name="connsiteY7" fmla="*/ 295275 h 295276"/>
              <a:gd name="connsiteX8" fmla="*/ 0 w 845727"/>
              <a:gd name="connsiteY8" fmla="*/ 295275 h 2952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5727" h="295276">
                <a:moveTo>
                  <a:pt x="0" y="0"/>
                </a:moveTo>
                <a:lnTo>
                  <a:pt x="637320" y="0"/>
                </a:lnTo>
                <a:lnTo>
                  <a:pt x="637320" y="1"/>
                </a:lnTo>
                <a:lnTo>
                  <a:pt x="845727" y="1"/>
                </a:lnTo>
                <a:lnTo>
                  <a:pt x="698089" y="147638"/>
                </a:lnTo>
                <a:lnTo>
                  <a:pt x="845727" y="295276"/>
                </a:lnTo>
                <a:lnTo>
                  <a:pt x="508732" y="295276"/>
                </a:lnTo>
                <a:lnTo>
                  <a:pt x="508731" y="295275"/>
                </a:lnTo>
                <a:lnTo>
                  <a:pt x="0" y="295275"/>
                </a:lnTo>
                <a:close/>
              </a:path>
            </a:pathLst>
          </a:custGeom>
          <a:solidFill>
            <a:srgbClr val="466C9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1" name="フリーフォーム 160"/>
          <p:cNvSpPr/>
          <p:nvPr/>
        </p:nvSpPr>
        <p:spPr>
          <a:xfrm>
            <a:off x="3983771" y="2048113"/>
            <a:ext cx="845727" cy="295276"/>
          </a:xfrm>
          <a:custGeom>
            <a:avLst/>
            <a:gdLst>
              <a:gd name="connsiteX0" fmla="*/ 0 w 845727"/>
              <a:gd name="connsiteY0" fmla="*/ 0 h 295276"/>
              <a:gd name="connsiteX1" fmla="*/ 637320 w 845727"/>
              <a:gd name="connsiteY1" fmla="*/ 0 h 295276"/>
              <a:gd name="connsiteX2" fmla="*/ 637320 w 845727"/>
              <a:gd name="connsiteY2" fmla="*/ 1 h 295276"/>
              <a:gd name="connsiteX3" fmla="*/ 845727 w 845727"/>
              <a:gd name="connsiteY3" fmla="*/ 1 h 295276"/>
              <a:gd name="connsiteX4" fmla="*/ 698089 w 845727"/>
              <a:gd name="connsiteY4" fmla="*/ 147638 h 295276"/>
              <a:gd name="connsiteX5" fmla="*/ 845727 w 845727"/>
              <a:gd name="connsiteY5" fmla="*/ 295276 h 295276"/>
              <a:gd name="connsiteX6" fmla="*/ 508732 w 845727"/>
              <a:gd name="connsiteY6" fmla="*/ 295276 h 295276"/>
              <a:gd name="connsiteX7" fmla="*/ 508731 w 845727"/>
              <a:gd name="connsiteY7" fmla="*/ 295275 h 295276"/>
              <a:gd name="connsiteX8" fmla="*/ 0 w 845727"/>
              <a:gd name="connsiteY8" fmla="*/ 295275 h 2952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5727" h="295276">
                <a:moveTo>
                  <a:pt x="0" y="0"/>
                </a:moveTo>
                <a:lnTo>
                  <a:pt x="637320" y="0"/>
                </a:lnTo>
                <a:lnTo>
                  <a:pt x="637320" y="1"/>
                </a:lnTo>
                <a:lnTo>
                  <a:pt x="845727" y="1"/>
                </a:lnTo>
                <a:lnTo>
                  <a:pt x="698089" y="147638"/>
                </a:lnTo>
                <a:lnTo>
                  <a:pt x="845727" y="295276"/>
                </a:lnTo>
                <a:lnTo>
                  <a:pt x="508732" y="295276"/>
                </a:lnTo>
                <a:lnTo>
                  <a:pt x="508731" y="295275"/>
                </a:lnTo>
                <a:lnTo>
                  <a:pt x="0" y="295275"/>
                </a:lnTo>
                <a:close/>
              </a:path>
            </a:pathLst>
          </a:custGeom>
          <a:solidFill>
            <a:srgbClr val="466C9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41" name="グループ化 40"/>
          <p:cNvGrpSpPr/>
          <p:nvPr/>
        </p:nvGrpSpPr>
        <p:grpSpPr>
          <a:xfrm>
            <a:off x="2325257" y="5387549"/>
            <a:ext cx="3114536" cy="1005244"/>
            <a:chOff x="2364065" y="5404420"/>
            <a:chExt cx="3114536" cy="1005244"/>
          </a:xfrm>
        </p:grpSpPr>
        <p:grpSp>
          <p:nvGrpSpPr>
            <p:cNvPr id="201" name="グループ化 200"/>
            <p:cNvGrpSpPr/>
            <p:nvPr/>
          </p:nvGrpSpPr>
          <p:grpSpPr>
            <a:xfrm>
              <a:off x="2369299" y="5412664"/>
              <a:ext cx="3098666" cy="997000"/>
              <a:chOff x="2384550" y="6554410"/>
              <a:chExt cx="3098666" cy="997000"/>
            </a:xfrm>
          </p:grpSpPr>
          <p:sp>
            <p:nvSpPr>
              <p:cNvPr id="202" name="テキスト ボックス 201"/>
              <p:cNvSpPr txBox="1"/>
              <p:nvPr/>
            </p:nvSpPr>
            <p:spPr>
              <a:xfrm rot="212207">
                <a:off x="2384550" y="6554410"/>
                <a:ext cx="1589736" cy="997000"/>
              </a:xfrm>
              <a:prstGeom prst="rect">
                <a:avLst/>
              </a:prstGeom>
              <a:noFill/>
            </p:spPr>
            <p:txBody>
              <a:bodyPr wrap="square" rtlCol="0">
                <a:prstTxWarp prst="textArchUp">
                  <a:avLst>
                    <a:gd name="adj" fmla="val 12735009"/>
                  </a:avLst>
                </a:prstTxWarp>
                <a:spAutoFit/>
              </a:bodyPr>
              <a:lstStyle/>
              <a:p>
                <a:r>
                  <a:rPr kumimoji="1" lang="ja-JP" altLang="en-US" b="1" dirty="0" smtClean="0">
                    <a:ln w="50800" cap="rnd">
                      <a:solidFill>
                        <a:srgbClr val="C00000"/>
                      </a:solidFill>
                    </a:ln>
                    <a:solidFill>
                      <a:srgbClr val="C00000"/>
                    </a:solidFill>
                  </a:rPr>
                  <a:t>ウチ</a:t>
                </a:r>
                <a:r>
                  <a:rPr kumimoji="1" lang="ja-JP" altLang="en-US" dirty="0" smtClean="0">
                    <a:ln w="50800" cap="rnd">
                      <a:solidFill>
                        <a:srgbClr val="C00000"/>
                      </a:solidFill>
                    </a:ln>
                    <a:solidFill>
                      <a:srgbClr val="C00000"/>
                    </a:solidFill>
                  </a:rPr>
                  <a:t>の</a:t>
                </a:r>
                <a:r>
                  <a:rPr kumimoji="1" lang="ja-JP" altLang="en-US" b="1" dirty="0" smtClean="0">
                    <a:ln w="50800" cap="rnd">
                      <a:solidFill>
                        <a:srgbClr val="C00000"/>
                      </a:solidFill>
                    </a:ln>
                    <a:solidFill>
                      <a:srgbClr val="C00000"/>
                    </a:solidFill>
                  </a:rPr>
                  <a:t>会社</a:t>
                </a:r>
                <a:r>
                  <a:rPr kumimoji="1" lang="ja-JP" altLang="en-US" dirty="0" smtClean="0">
                    <a:ln w="50800" cap="rnd">
                      <a:solidFill>
                        <a:srgbClr val="C00000"/>
                      </a:solidFill>
                    </a:ln>
                    <a:solidFill>
                      <a:srgbClr val="C00000"/>
                    </a:solidFill>
                  </a:rPr>
                  <a:t>の</a:t>
                </a:r>
                <a:endParaRPr kumimoji="1" lang="ja-JP" altLang="en-US" dirty="0">
                  <a:ln w="50800" cap="rnd">
                    <a:solidFill>
                      <a:srgbClr val="C00000"/>
                    </a:solidFill>
                  </a:ln>
                  <a:solidFill>
                    <a:srgbClr val="C00000"/>
                  </a:solidFill>
                </a:endParaRPr>
              </a:p>
            </p:txBody>
          </p:sp>
          <p:sp>
            <p:nvSpPr>
              <p:cNvPr id="203" name="テキスト ボックス 202"/>
              <p:cNvSpPr txBox="1"/>
              <p:nvPr/>
            </p:nvSpPr>
            <p:spPr>
              <a:xfrm rot="1951857">
                <a:off x="3893480" y="6695111"/>
                <a:ext cx="1589736" cy="797078"/>
              </a:xfrm>
              <a:prstGeom prst="rect">
                <a:avLst/>
              </a:prstGeom>
              <a:noFill/>
            </p:spPr>
            <p:txBody>
              <a:bodyPr wrap="square" rtlCol="0">
                <a:prstTxWarp prst="textArchUp">
                  <a:avLst/>
                </a:prstTxWarp>
                <a:spAutoFit/>
              </a:bodyPr>
              <a:lstStyle/>
              <a:p>
                <a:r>
                  <a:rPr kumimoji="1" lang="en-US" altLang="ja-JP" b="1" dirty="0" smtClean="0">
                    <a:ln w="50800" cap="rnd">
                      <a:solidFill>
                        <a:srgbClr val="C00000"/>
                      </a:solidFill>
                    </a:ln>
                    <a:solidFill>
                      <a:srgbClr val="C00000"/>
                    </a:solidFill>
                  </a:rPr>
                  <a:t>PR</a:t>
                </a:r>
                <a:r>
                  <a:rPr kumimoji="1" lang="ja-JP" altLang="en-US" b="1" dirty="0" smtClean="0">
                    <a:ln w="50800" cap="rnd">
                      <a:solidFill>
                        <a:srgbClr val="C00000"/>
                      </a:solidFill>
                    </a:ln>
                    <a:solidFill>
                      <a:srgbClr val="C00000"/>
                    </a:solidFill>
                  </a:rPr>
                  <a:t>ポイント</a:t>
                </a:r>
                <a:endParaRPr kumimoji="1" lang="ja-JP" altLang="en-US" b="1" dirty="0">
                  <a:ln w="50800" cap="rnd">
                    <a:solidFill>
                      <a:srgbClr val="C00000"/>
                    </a:solidFill>
                  </a:ln>
                  <a:solidFill>
                    <a:srgbClr val="C00000"/>
                  </a:solidFill>
                </a:endParaRPr>
              </a:p>
            </p:txBody>
          </p:sp>
        </p:grpSp>
        <p:grpSp>
          <p:nvGrpSpPr>
            <p:cNvPr id="125" name="グループ化 124"/>
            <p:cNvGrpSpPr/>
            <p:nvPr/>
          </p:nvGrpSpPr>
          <p:grpSpPr>
            <a:xfrm>
              <a:off x="2364065" y="5404420"/>
              <a:ext cx="3114536" cy="997000"/>
              <a:chOff x="2326266" y="6394265"/>
              <a:chExt cx="3114536" cy="997000"/>
            </a:xfrm>
          </p:grpSpPr>
          <p:sp>
            <p:nvSpPr>
              <p:cNvPr id="126" name="テキスト ボックス 125"/>
              <p:cNvSpPr txBox="1"/>
              <p:nvPr/>
            </p:nvSpPr>
            <p:spPr>
              <a:xfrm rot="212207">
                <a:off x="2326266" y="6394265"/>
                <a:ext cx="1589736" cy="997000"/>
              </a:xfrm>
              <a:prstGeom prst="rect">
                <a:avLst/>
              </a:prstGeom>
              <a:noFill/>
            </p:spPr>
            <p:txBody>
              <a:bodyPr wrap="square" rtlCol="0">
                <a:prstTxWarp prst="textArchUp">
                  <a:avLst>
                    <a:gd name="adj" fmla="val 12735009"/>
                  </a:avLst>
                </a:prstTxWarp>
                <a:spAutoFit/>
              </a:bodyPr>
              <a:lstStyle/>
              <a:p>
                <a:r>
                  <a:rPr kumimoji="1" lang="ja-JP" altLang="en-US" b="1" dirty="0" smtClean="0">
                    <a:ln w="0" cap="rnd">
                      <a:noFill/>
                    </a:ln>
                    <a:solidFill>
                      <a:schemeClr val="bg1"/>
                    </a:solidFill>
                  </a:rPr>
                  <a:t>ウチ</a:t>
                </a:r>
                <a:r>
                  <a:rPr kumimoji="1" lang="ja-JP" altLang="en-US" dirty="0" smtClean="0">
                    <a:ln w="0" cap="rnd">
                      <a:noFill/>
                    </a:ln>
                    <a:solidFill>
                      <a:schemeClr val="bg1"/>
                    </a:solidFill>
                  </a:rPr>
                  <a:t>の</a:t>
                </a:r>
                <a:r>
                  <a:rPr kumimoji="1" lang="ja-JP" altLang="en-US" b="1" dirty="0" smtClean="0">
                    <a:ln w="0" cap="rnd">
                      <a:noFill/>
                    </a:ln>
                    <a:solidFill>
                      <a:schemeClr val="bg1"/>
                    </a:solidFill>
                  </a:rPr>
                  <a:t>会社</a:t>
                </a:r>
                <a:r>
                  <a:rPr kumimoji="1" lang="ja-JP" altLang="en-US" dirty="0" smtClean="0">
                    <a:ln w="0" cap="rnd">
                      <a:noFill/>
                    </a:ln>
                    <a:solidFill>
                      <a:schemeClr val="bg1"/>
                    </a:solidFill>
                  </a:rPr>
                  <a:t>の</a:t>
                </a:r>
                <a:endParaRPr kumimoji="1" lang="ja-JP" altLang="en-US" dirty="0">
                  <a:ln w="0" cap="rnd">
                    <a:noFill/>
                  </a:ln>
                  <a:solidFill>
                    <a:schemeClr val="bg1"/>
                  </a:solidFill>
                </a:endParaRPr>
              </a:p>
            </p:txBody>
          </p:sp>
          <p:sp>
            <p:nvSpPr>
              <p:cNvPr id="127" name="テキスト ボックス 126"/>
              <p:cNvSpPr txBox="1"/>
              <p:nvPr/>
            </p:nvSpPr>
            <p:spPr>
              <a:xfrm rot="1951857">
                <a:off x="3851066" y="6534029"/>
                <a:ext cx="1589736" cy="797078"/>
              </a:xfrm>
              <a:prstGeom prst="rect">
                <a:avLst/>
              </a:prstGeom>
              <a:noFill/>
            </p:spPr>
            <p:txBody>
              <a:bodyPr wrap="square" rtlCol="0">
                <a:prstTxWarp prst="textArchUp">
                  <a:avLst/>
                </a:prstTxWarp>
                <a:spAutoFit/>
              </a:bodyPr>
              <a:lstStyle/>
              <a:p>
                <a:r>
                  <a:rPr kumimoji="1" lang="en-US" altLang="ja-JP" b="1" dirty="0" smtClean="0">
                    <a:ln w="0" cap="rnd">
                      <a:noFill/>
                    </a:ln>
                    <a:solidFill>
                      <a:schemeClr val="bg1"/>
                    </a:solidFill>
                  </a:rPr>
                  <a:t>PR</a:t>
                </a:r>
                <a:r>
                  <a:rPr kumimoji="1" lang="ja-JP" altLang="en-US" b="1" dirty="0" smtClean="0">
                    <a:ln w="0" cap="rnd">
                      <a:noFill/>
                    </a:ln>
                    <a:solidFill>
                      <a:schemeClr val="bg1"/>
                    </a:solidFill>
                  </a:rPr>
                  <a:t>ポイント</a:t>
                </a:r>
                <a:endParaRPr kumimoji="1" lang="ja-JP" altLang="en-US" b="1" dirty="0">
                  <a:ln w="0" cap="rnd">
                    <a:noFill/>
                  </a:ln>
                  <a:solidFill>
                    <a:schemeClr val="bg1"/>
                  </a:solidFill>
                </a:endParaRPr>
              </a:p>
            </p:txBody>
          </p:sp>
        </p:grpSp>
      </p:grpSp>
      <p:sp>
        <p:nvSpPr>
          <p:cNvPr id="2" name="正方形/長方形 1"/>
          <p:cNvSpPr/>
          <p:nvPr/>
        </p:nvSpPr>
        <p:spPr>
          <a:xfrm>
            <a:off x="2437323" y="1094249"/>
            <a:ext cx="4423963" cy="2989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0" name="正方形/長方形 19"/>
          <p:cNvSpPr/>
          <p:nvPr/>
        </p:nvSpPr>
        <p:spPr>
          <a:xfrm>
            <a:off x="4001406" y="3063231"/>
            <a:ext cx="3263532" cy="208003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smtClean="0"/>
              <a:t>事業所写真</a:t>
            </a:r>
            <a:endParaRPr kumimoji="1" lang="ja-JP" altLang="en-US" dirty="0"/>
          </a:p>
        </p:txBody>
      </p:sp>
      <p:sp>
        <p:nvSpPr>
          <p:cNvPr id="50" name="テキスト ボックス 49"/>
          <p:cNvSpPr txBox="1"/>
          <p:nvPr/>
        </p:nvSpPr>
        <p:spPr>
          <a:xfrm>
            <a:off x="4815385" y="2066578"/>
            <a:ext cx="2528390" cy="307777"/>
          </a:xfrm>
          <a:prstGeom prst="rect">
            <a:avLst/>
          </a:prstGeom>
          <a:noFill/>
        </p:spPr>
        <p:txBody>
          <a:bodyPr wrap="square" rtlCol="0">
            <a:spAutoFit/>
          </a:bodyPr>
          <a:lstStyle/>
          <a:p>
            <a:r>
              <a:rPr kumimoji="1" lang="ja-JP" altLang="en-US" sz="1400" dirty="0" smtClean="0">
                <a:latin typeface="+mn-ea"/>
              </a:rPr>
              <a:t>宮崎県宮崎市〇〇〇○</a:t>
            </a:r>
            <a:r>
              <a:rPr kumimoji="1" lang="en-US" altLang="ja-JP" sz="1400" dirty="0" smtClean="0">
                <a:latin typeface="+mn-ea"/>
              </a:rPr>
              <a:t>1-2-3</a:t>
            </a:r>
            <a:endParaRPr kumimoji="1" lang="ja-JP" altLang="en-US" sz="1400" dirty="0">
              <a:latin typeface="+mn-ea"/>
            </a:endParaRPr>
          </a:p>
        </p:txBody>
      </p:sp>
      <p:sp>
        <p:nvSpPr>
          <p:cNvPr id="51" name="テキスト ボックス 50"/>
          <p:cNvSpPr txBox="1"/>
          <p:nvPr/>
        </p:nvSpPr>
        <p:spPr>
          <a:xfrm>
            <a:off x="4816754" y="2402668"/>
            <a:ext cx="1261884" cy="307777"/>
          </a:xfrm>
          <a:prstGeom prst="rect">
            <a:avLst/>
          </a:prstGeom>
          <a:noFill/>
        </p:spPr>
        <p:txBody>
          <a:bodyPr wrap="none" rtlCol="0">
            <a:spAutoFit/>
          </a:bodyPr>
          <a:lstStyle/>
          <a:p>
            <a:r>
              <a:rPr kumimoji="1" lang="ja-JP" altLang="en-US" sz="1400" dirty="0" smtClean="0">
                <a:latin typeface="+mn-ea"/>
              </a:rPr>
              <a:t>〇○〇の販売</a:t>
            </a:r>
            <a:endParaRPr kumimoji="1" lang="ja-JP" altLang="en-US" sz="1400" dirty="0">
              <a:latin typeface="+mn-ea"/>
            </a:endParaRPr>
          </a:p>
        </p:txBody>
      </p:sp>
      <p:sp>
        <p:nvSpPr>
          <p:cNvPr id="82" name="テキスト ボックス 81"/>
          <p:cNvSpPr txBox="1"/>
          <p:nvPr/>
        </p:nvSpPr>
        <p:spPr>
          <a:xfrm>
            <a:off x="2926494" y="149971"/>
            <a:ext cx="4314001" cy="307777"/>
          </a:xfrm>
          <a:prstGeom prst="rect">
            <a:avLst/>
          </a:prstGeom>
          <a:noFill/>
        </p:spPr>
        <p:txBody>
          <a:bodyPr wrap="none" rtlCol="0">
            <a:spAutoFit/>
          </a:bodyPr>
          <a:lstStyle/>
          <a:p>
            <a:r>
              <a:rPr kumimoji="1" lang="ja-JP" altLang="en-US" sz="1400" dirty="0" smtClean="0">
                <a:solidFill>
                  <a:schemeClr val="accent1">
                    <a:lumMod val="50000"/>
                  </a:schemeClr>
                </a:solidFill>
                <a:latin typeface="+mn-ea"/>
              </a:rPr>
              <a:t>求人票だけでは分からない、これが企業の思いです</a:t>
            </a:r>
            <a:endParaRPr kumimoji="1" lang="ja-JP" altLang="en-US" sz="1400" dirty="0">
              <a:solidFill>
                <a:schemeClr val="accent1">
                  <a:lumMod val="50000"/>
                </a:schemeClr>
              </a:solidFill>
              <a:latin typeface="+mn-ea"/>
            </a:endParaRPr>
          </a:p>
        </p:txBody>
      </p:sp>
      <p:sp>
        <p:nvSpPr>
          <p:cNvPr id="135" name="正方形/長方形 134"/>
          <p:cNvSpPr/>
          <p:nvPr/>
        </p:nvSpPr>
        <p:spPr>
          <a:xfrm>
            <a:off x="396969" y="7483863"/>
            <a:ext cx="3263532" cy="208003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smtClean="0"/>
              <a:t>事業所写真</a:t>
            </a:r>
            <a:endParaRPr kumimoji="1" lang="ja-JP" altLang="en-US" dirty="0"/>
          </a:p>
        </p:txBody>
      </p:sp>
      <p:sp>
        <p:nvSpPr>
          <p:cNvPr id="141" name="正方形/長方形 140"/>
          <p:cNvSpPr/>
          <p:nvPr/>
        </p:nvSpPr>
        <p:spPr>
          <a:xfrm>
            <a:off x="6281549" y="9569955"/>
            <a:ext cx="926469" cy="926469"/>
          </a:xfrm>
          <a:prstGeom prst="rect">
            <a:avLst/>
          </a:prstGeom>
          <a:ln w="9525"/>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700" dirty="0" smtClean="0"/>
              <a:t>事業所求人</a:t>
            </a:r>
            <a:endParaRPr kumimoji="1" lang="en-US" altLang="ja-JP" sz="700" dirty="0" smtClean="0"/>
          </a:p>
          <a:p>
            <a:pPr algn="ctr"/>
            <a:r>
              <a:rPr kumimoji="1" lang="en-US" altLang="ja-JP" sz="700" dirty="0" smtClean="0"/>
              <a:t>QR</a:t>
            </a:r>
            <a:r>
              <a:rPr kumimoji="1" lang="ja-JP" altLang="en-US" sz="700" dirty="0" smtClean="0"/>
              <a:t>コード</a:t>
            </a:r>
            <a:endParaRPr kumimoji="1" lang="en-US" altLang="ja-JP" sz="700" dirty="0" smtClean="0"/>
          </a:p>
          <a:p>
            <a:pPr algn="ctr"/>
            <a:r>
              <a:rPr kumimoji="1" lang="ja-JP" altLang="en-US" sz="800" b="1" dirty="0" smtClean="0">
                <a:solidFill>
                  <a:srgbClr val="FF0000"/>
                </a:solidFill>
              </a:rPr>
              <a:t>ハローワーク</a:t>
            </a:r>
            <a:endParaRPr kumimoji="1" lang="en-US" altLang="ja-JP" sz="800" b="1" dirty="0" smtClean="0">
              <a:solidFill>
                <a:srgbClr val="FF0000"/>
              </a:solidFill>
            </a:endParaRPr>
          </a:p>
          <a:p>
            <a:pPr algn="ctr"/>
            <a:r>
              <a:rPr kumimoji="1" lang="ja-JP" altLang="en-US" sz="800" b="1" dirty="0" smtClean="0">
                <a:solidFill>
                  <a:srgbClr val="FF0000"/>
                </a:solidFill>
              </a:rPr>
              <a:t>作成</a:t>
            </a:r>
            <a:endParaRPr kumimoji="1" lang="ja-JP" altLang="en-US" sz="800" b="1" dirty="0">
              <a:solidFill>
                <a:srgbClr val="FF0000"/>
              </a:solidFill>
            </a:endParaRPr>
          </a:p>
        </p:txBody>
      </p:sp>
      <p:grpSp>
        <p:nvGrpSpPr>
          <p:cNvPr id="10" name="グループ化 9"/>
          <p:cNvGrpSpPr/>
          <p:nvPr/>
        </p:nvGrpSpPr>
        <p:grpSpPr>
          <a:xfrm>
            <a:off x="4040597" y="9563900"/>
            <a:ext cx="589817" cy="919066"/>
            <a:chOff x="-3823737" y="9009254"/>
            <a:chExt cx="589817" cy="931543"/>
          </a:xfrm>
        </p:grpSpPr>
        <p:sp>
          <p:nvSpPr>
            <p:cNvPr id="146" name="フリーフォーム 145"/>
            <p:cNvSpPr/>
            <p:nvPr/>
          </p:nvSpPr>
          <p:spPr>
            <a:xfrm rot="5400000">
              <a:off x="-3973947" y="9200770"/>
              <a:ext cx="931543" cy="548511"/>
            </a:xfrm>
            <a:custGeom>
              <a:avLst/>
              <a:gdLst>
                <a:gd name="connsiteX0" fmla="*/ 0 w 1095955"/>
                <a:gd name="connsiteY0" fmla="*/ 914685 h 914685"/>
                <a:gd name="connsiteX1" fmla="*/ 0 w 1095955"/>
                <a:gd name="connsiteY1" fmla="*/ 146862 h 914685"/>
                <a:gd name="connsiteX2" fmla="*/ 461314 w 1095955"/>
                <a:gd name="connsiteY2" fmla="*/ 146862 h 914685"/>
                <a:gd name="connsiteX3" fmla="*/ 532937 w 1095955"/>
                <a:gd name="connsiteY3" fmla="*/ 0 h 914685"/>
                <a:gd name="connsiteX4" fmla="*/ 604560 w 1095955"/>
                <a:gd name="connsiteY4" fmla="*/ 146862 h 914685"/>
                <a:gd name="connsiteX5" fmla="*/ 1095955 w 1095955"/>
                <a:gd name="connsiteY5" fmla="*/ 146862 h 914685"/>
                <a:gd name="connsiteX6" fmla="*/ 1095955 w 1095955"/>
                <a:gd name="connsiteY6" fmla="*/ 914685 h 9146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95955" h="914685">
                  <a:moveTo>
                    <a:pt x="0" y="914685"/>
                  </a:moveTo>
                  <a:lnTo>
                    <a:pt x="0" y="146862"/>
                  </a:lnTo>
                  <a:lnTo>
                    <a:pt x="461314" y="146862"/>
                  </a:lnTo>
                  <a:lnTo>
                    <a:pt x="532937" y="0"/>
                  </a:lnTo>
                  <a:lnTo>
                    <a:pt x="604560" y="146862"/>
                  </a:lnTo>
                  <a:lnTo>
                    <a:pt x="1095955" y="146862"/>
                  </a:lnTo>
                  <a:lnTo>
                    <a:pt x="1095955" y="914685"/>
                  </a:lnTo>
                  <a:close/>
                </a:path>
              </a:pathLst>
            </a:custGeom>
            <a:solidFill>
              <a:srgbClr val="C00000"/>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147" name="テキスト ボックス 146"/>
            <p:cNvSpPr txBox="1"/>
            <p:nvPr/>
          </p:nvSpPr>
          <p:spPr>
            <a:xfrm>
              <a:off x="-3823737" y="9187882"/>
              <a:ext cx="569387" cy="561692"/>
            </a:xfrm>
            <a:prstGeom prst="rect">
              <a:avLst/>
            </a:prstGeom>
            <a:noFill/>
          </p:spPr>
          <p:txBody>
            <a:bodyPr wrap="none" rtlCol="0">
              <a:spAutoFit/>
            </a:bodyPr>
            <a:lstStyle/>
            <a:p>
              <a:pPr algn="ctr"/>
              <a:r>
                <a:rPr kumimoji="1" lang="ja-JP" altLang="en-US" sz="1000" dirty="0" smtClean="0">
                  <a:solidFill>
                    <a:schemeClr val="bg1"/>
                  </a:solidFill>
                </a:rPr>
                <a:t>当社の</a:t>
              </a:r>
              <a:endParaRPr kumimoji="1" lang="en-US" altLang="ja-JP" sz="1000" dirty="0" smtClean="0">
                <a:solidFill>
                  <a:schemeClr val="bg1"/>
                </a:solidFill>
              </a:endParaRPr>
            </a:p>
            <a:p>
              <a:pPr algn="ctr"/>
              <a:r>
                <a:rPr kumimoji="1" lang="en-US" altLang="ja-JP" sz="1050" dirty="0" smtClean="0">
                  <a:solidFill>
                    <a:schemeClr val="bg1"/>
                  </a:solidFill>
                </a:rPr>
                <a:t>H</a:t>
              </a:r>
              <a:r>
                <a:rPr kumimoji="1" lang="ja-JP" altLang="en-US" sz="1050" dirty="0">
                  <a:solidFill>
                    <a:schemeClr val="bg1"/>
                  </a:solidFill>
                </a:rPr>
                <a:t> </a:t>
              </a:r>
              <a:r>
                <a:rPr kumimoji="1" lang="en-US" altLang="ja-JP" sz="1050" dirty="0">
                  <a:solidFill>
                    <a:schemeClr val="bg1"/>
                  </a:solidFill>
                </a:rPr>
                <a:t>P</a:t>
              </a:r>
              <a:r>
                <a:rPr kumimoji="1" lang="ja-JP" altLang="en-US" sz="1000" dirty="0" smtClean="0">
                  <a:solidFill>
                    <a:schemeClr val="bg1"/>
                  </a:solidFill>
                </a:rPr>
                <a:t>は</a:t>
              </a:r>
              <a:endParaRPr kumimoji="1" lang="en-US" altLang="ja-JP" sz="1000" dirty="0" smtClean="0">
                <a:solidFill>
                  <a:schemeClr val="bg1"/>
                </a:solidFill>
              </a:endParaRPr>
            </a:p>
            <a:p>
              <a:pPr algn="ctr"/>
              <a:r>
                <a:rPr kumimoji="1" lang="ja-JP" altLang="en-US" sz="1000" dirty="0" smtClean="0">
                  <a:solidFill>
                    <a:schemeClr val="bg1"/>
                  </a:solidFill>
                </a:rPr>
                <a:t>コチラ</a:t>
              </a:r>
              <a:endParaRPr kumimoji="1" lang="ja-JP" altLang="en-US" sz="1000" dirty="0">
                <a:solidFill>
                  <a:schemeClr val="bg1"/>
                </a:solidFill>
              </a:endParaRPr>
            </a:p>
          </p:txBody>
        </p:sp>
      </p:grpSp>
      <p:grpSp>
        <p:nvGrpSpPr>
          <p:cNvPr id="11" name="グループ化 10"/>
          <p:cNvGrpSpPr/>
          <p:nvPr/>
        </p:nvGrpSpPr>
        <p:grpSpPr>
          <a:xfrm>
            <a:off x="5678062" y="9563901"/>
            <a:ext cx="589817" cy="919066"/>
            <a:chOff x="-1926960" y="9002886"/>
            <a:chExt cx="589817" cy="937912"/>
          </a:xfrm>
        </p:grpSpPr>
        <p:sp>
          <p:nvSpPr>
            <p:cNvPr id="148" name="フリーフォーム 147"/>
            <p:cNvSpPr/>
            <p:nvPr/>
          </p:nvSpPr>
          <p:spPr>
            <a:xfrm rot="5400000">
              <a:off x="-2080354" y="9197586"/>
              <a:ext cx="937912" cy="548511"/>
            </a:xfrm>
            <a:custGeom>
              <a:avLst/>
              <a:gdLst>
                <a:gd name="connsiteX0" fmla="*/ 0 w 1095955"/>
                <a:gd name="connsiteY0" fmla="*/ 914685 h 914685"/>
                <a:gd name="connsiteX1" fmla="*/ 0 w 1095955"/>
                <a:gd name="connsiteY1" fmla="*/ 146862 h 914685"/>
                <a:gd name="connsiteX2" fmla="*/ 461314 w 1095955"/>
                <a:gd name="connsiteY2" fmla="*/ 146862 h 914685"/>
                <a:gd name="connsiteX3" fmla="*/ 532937 w 1095955"/>
                <a:gd name="connsiteY3" fmla="*/ 0 h 914685"/>
                <a:gd name="connsiteX4" fmla="*/ 604560 w 1095955"/>
                <a:gd name="connsiteY4" fmla="*/ 146862 h 914685"/>
                <a:gd name="connsiteX5" fmla="*/ 1095955 w 1095955"/>
                <a:gd name="connsiteY5" fmla="*/ 146862 h 914685"/>
                <a:gd name="connsiteX6" fmla="*/ 1095955 w 1095955"/>
                <a:gd name="connsiteY6" fmla="*/ 914685 h 9146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95955" h="914685">
                  <a:moveTo>
                    <a:pt x="0" y="914685"/>
                  </a:moveTo>
                  <a:lnTo>
                    <a:pt x="0" y="146862"/>
                  </a:lnTo>
                  <a:lnTo>
                    <a:pt x="461314" y="146862"/>
                  </a:lnTo>
                  <a:lnTo>
                    <a:pt x="532937" y="0"/>
                  </a:lnTo>
                  <a:lnTo>
                    <a:pt x="604560" y="146862"/>
                  </a:lnTo>
                  <a:lnTo>
                    <a:pt x="1095955" y="146862"/>
                  </a:lnTo>
                  <a:lnTo>
                    <a:pt x="1095955" y="914685"/>
                  </a:lnTo>
                  <a:close/>
                </a:path>
              </a:pathLst>
            </a:custGeom>
            <a:solidFill>
              <a:srgbClr val="C00000"/>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149" name="テキスト ボックス 148"/>
            <p:cNvSpPr txBox="1"/>
            <p:nvPr/>
          </p:nvSpPr>
          <p:spPr>
            <a:xfrm>
              <a:off x="-1926960" y="9181513"/>
              <a:ext cx="569387" cy="553998"/>
            </a:xfrm>
            <a:prstGeom prst="rect">
              <a:avLst/>
            </a:prstGeom>
            <a:noFill/>
          </p:spPr>
          <p:txBody>
            <a:bodyPr wrap="none" rtlCol="0">
              <a:spAutoFit/>
            </a:bodyPr>
            <a:lstStyle/>
            <a:p>
              <a:pPr algn="ctr"/>
              <a:r>
                <a:rPr kumimoji="1" lang="ja-JP" altLang="en-US" sz="1000" dirty="0" smtClean="0">
                  <a:solidFill>
                    <a:schemeClr val="bg1"/>
                  </a:solidFill>
                </a:rPr>
                <a:t>当社の</a:t>
              </a:r>
              <a:endParaRPr kumimoji="1" lang="en-US" altLang="ja-JP" sz="1000" dirty="0" smtClean="0">
                <a:solidFill>
                  <a:schemeClr val="bg1"/>
                </a:solidFill>
              </a:endParaRPr>
            </a:p>
            <a:p>
              <a:pPr algn="ctr"/>
              <a:r>
                <a:rPr kumimoji="1" lang="ja-JP" altLang="en-US" sz="1000" dirty="0">
                  <a:solidFill>
                    <a:schemeClr val="bg1"/>
                  </a:solidFill>
                </a:rPr>
                <a:t>求人</a:t>
              </a:r>
              <a:r>
                <a:rPr kumimoji="1" lang="ja-JP" altLang="en-US" sz="1000" dirty="0" smtClean="0">
                  <a:solidFill>
                    <a:schemeClr val="bg1"/>
                  </a:solidFill>
                </a:rPr>
                <a:t>は</a:t>
              </a:r>
              <a:endParaRPr kumimoji="1" lang="en-US" altLang="ja-JP" sz="1000" dirty="0" smtClean="0">
                <a:solidFill>
                  <a:schemeClr val="bg1"/>
                </a:solidFill>
              </a:endParaRPr>
            </a:p>
            <a:p>
              <a:pPr algn="ctr"/>
              <a:r>
                <a:rPr kumimoji="1" lang="ja-JP" altLang="en-US" sz="1000" dirty="0" smtClean="0">
                  <a:solidFill>
                    <a:schemeClr val="bg1"/>
                  </a:solidFill>
                </a:rPr>
                <a:t>コチラ</a:t>
              </a:r>
              <a:endParaRPr kumimoji="1" lang="ja-JP" altLang="en-US" sz="1000" dirty="0">
                <a:solidFill>
                  <a:schemeClr val="bg1"/>
                </a:solidFill>
              </a:endParaRPr>
            </a:p>
          </p:txBody>
        </p:sp>
      </p:grpSp>
      <p:sp>
        <p:nvSpPr>
          <p:cNvPr id="80" name="正方形/長方形 79"/>
          <p:cNvSpPr/>
          <p:nvPr/>
        </p:nvSpPr>
        <p:spPr>
          <a:xfrm>
            <a:off x="-915952" y="445070"/>
            <a:ext cx="397042" cy="533864"/>
          </a:xfrm>
          <a:prstGeom prst="rect">
            <a:avLst/>
          </a:prstGeom>
          <a:solidFill>
            <a:srgbClr val="D7EF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7" name="正方形/長方形 86"/>
          <p:cNvSpPr/>
          <p:nvPr/>
        </p:nvSpPr>
        <p:spPr>
          <a:xfrm>
            <a:off x="-919494" y="1107001"/>
            <a:ext cx="397042" cy="533864"/>
          </a:xfrm>
          <a:prstGeom prst="rect">
            <a:avLst/>
          </a:prstGeom>
          <a:solidFill>
            <a:srgbClr val="466C9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4" name="テキスト ボックス 93"/>
          <p:cNvSpPr txBox="1"/>
          <p:nvPr/>
        </p:nvSpPr>
        <p:spPr>
          <a:xfrm>
            <a:off x="4843430" y="2741703"/>
            <a:ext cx="1436612" cy="307777"/>
          </a:xfrm>
          <a:prstGeom prst="rect">
            <a:avLst/>
          </a:prstGeom>
          <a:noFill/>
        </p:spPr>
        <p:txBody>
          <a:bodyPr wrap="none" rtlCol="0">
            <a:spAutoFit/>
          </a:bodyPr>
          <a:lstStyle/>
          <a:p>
            <a:r>
              <a:rPr kumimoji="1" lang="en-US" altLang="ja-JP" sz="1400" dirty="0" smtClean="0"/>
              <a:t>19</a:t>
            </a:r>
            <a:r>
              <a:rPr kumimoji="1" lang="ja-JP" altLang="en-US" sz="1400" dirty="0" smtClean="0"/>
              <a:t>☓☓年</a:t>
            </a:r>
            <a:r>
              <a:rPr kumimoji="1" lang="en-US" altLang="ja-JP" sz="1400" dirty="0" smtClean="0"/>
              <a:t>10</a:t>
            </a:r>
            <a:r>
              <a:rPr kumimoji="1" lang="ja-JP" altLang="en-US" sz="1400" dirty="0" smtClean="0"/>
              <a:t>月</a:t>
            </a:r>
            <a:r>
              <a:rPr kumimoji="1" lang="en-US" altLang="ja-JP" sz="1400" dirty="0" smtClean="0"/>
              <a:t>1</a:t>
            </a:r>
            <a:r>
              <a:rPr kumimoji="1" lang="ja-JP" altLang="en-US" sz="1400" dirty="0" smtClean="0"/>
              <a:t>日</a:t>
            </a:r>
            <a:endParaRPr kumimoji="1" lang="ja-JP" altLang="en-US" sz="1400" dirty="0"/>
          </a:p>
        </p:txBody>
      </p:sp>
      <p:grpSp>
        <p:nvGrpSpPr>
          <p:cNvPr id="63" name="グループ化 62"/>
          <p:cNvGrpSpPr/>
          <p:nvPr/>
        </p:nvGrpSpPr>
        <p:grpSpPr>
          <a:xfrm>
            <a:off x="297998" y="419458"/>
            <a:ext cx="7000854" cy="1556602"/>
            <a:chOff x="1533741" y="515858"/>
            <a:chExt cx="5636007" cy="1253136"/>
          </a:xfrm>
        </p:grpSpPr>
        <p:cxnSp>
          <p:nvCxnSpPr>
            <p:cNvPr id="14" name="直線コネクタ 13"/>
            <p:cNvCxnSpPr/>
            <p:nvPr/>
          </p:nvCxnSpPr>
          <p:spPr>
            <a:xfrm>
              <a:off x="1616185" y="604448"/>
              <a:ext cx="0" cy="885668"/>
            </a:xfrm>
            <a:prstGeom prst="line">
              <a:avLst/>
            </a:prstGeom>
            <a:ln>
              <a:solidFill>
                <a:srgbClr val="436A8F"/>
              </a:solidFill>
            </a:ln>
          </p:spPr>
          <p:style>
            <a:lnRef idx="1">
              <a:schemeClr val="dk1"/>
            </a:lnRef>
            <a:fillRef idx="0">
              <a:schemeClr val="dk1"/>
            </a:fillRef>
            <a:effectRef idx="0">
              <a:schemeClr val="dk1"/>
            </a:effectRef>
            <a:fontRef idx="minor">
              <a:schemeClr val="tx1"/>
            </a:fontRef>
          </p:style>
        </p:cxnSp>
        <p:cxnSp>
          <p:nvCxnSpPr>
            <p:cNvPr id="16" name="直線コネクタ 15"/>
            <p:cNvCxnSpPr/>
            <p:nvPr/>
          </p:nvCxnSpPr>
          <p:spPr>
            <a:xfrm>
              <a:off x="1620542" y="1489883"/>
              <a:ext cx="5032552" cy="20251"/>
            </a:xfrm>
            <a:prstGeom prst="line">
              <a:avLst/>
            </a:prstGeom>
            <a:ln>
              <a:solidFill>
                <a:srgbClr val="436A8F"/>
              </a:solidFill>
            </a:ln>
          </p:spPr>
          <p:style>
            <a:lnRef idx="1">
              <a:schemeClr val="dk1"/>
            </a:lnRef>
            <a:fillRef idx="0">
              <a:schemeClr val="dk1"/>
            </a:fillRef>
            <a:effectRef idx="0">
              <a:schemeClr val="dk1"/>
            </a:effectRef>
            <a:fontRef idx="minor">
              <a:schemeClr val="tx1"/>
            </a:fontRef>
          </p:style>
        </p:cxnSp>
        <p:cxnSp>
          <p:nvCxnSpPr>
            <p:cNvPr id="95" name="直線コネクタ 94"/>
            <p:cNvCxnSpPr/>
            <p:nvPr/>
          </p:nvCxnSpPr>
          <p:spPr>
            <a:xfrm>
              <a:off x="6935895" y="628650"/>
              <a:ext cx="0" cy="578104"/>
            </a:xfrm>
            <a:prstGeom prst="line">
              <a:avLst/>
            </a:prstGeom>
            <a:ln>
              <a:solidFill>
                <a:srgbClr val="436A8F"/>
              </a:solidFill>
            </a:ln>
          </p:spPr>
          <p:style>
            <a:lnRef idx="1">
              <a:schemeClr val="dk1"/>
            </a:lnRef>
            <a:fillRef idx="0">
              <a:schemeClr val="dk1"/>
            </a:fillRef>
            <a:effectRef idx="0">
              <a:schemeClr val="dk1"/>
            </a:effectRef>
            <a:fontRef idx="minor">
              <a:schemeClr val="tx1"/>
            </a:fontRef>
          </p:style>
        </p:cxnSp>
        <p:cxnSp>
          <p:nvCxnSpPr>
            <p:cNvPr id="96" name="直線コネクタ 95"/>
            <p:cNvCxnSpPr/>
            <p:nvPr/>
          </p:nvCxnSpPr>
          <p:spPr>
            <a:xfrm>
              <a:off x="1613417" y="604419"/>
              <a:ext cx="5322093" cy="21416"/>
            </a:xfrm>
            <a:prstGeom prst="line">
              <a:avLst/>
            </a:prstGeom>
            <a:ln>
              <a:solidFill>
                <a:srgbClr val="436A8F"/>
              </a:solidFill>
            </a:ln>
          </p:spPr>
          <p:style>
            <a:lnRef idx="1">
              <a:schemeClr val="dk1"/>
            </a:lnRef>
            <a:fillRef idx="0">
              <a:schemeClr val="dk1"/>
            </a:fillRef>
            <a:effectRef idx="0">
              <a:schemeClr val="dk1"/>
            </a:effectRef>
            <a:fontRef idx="minor">
              <a:schemeClr val="tx1"/>
            </a:fontRef>
          </p:style>
        </p:cxnSp>
        <p:cxnSp>
          <p:nvCxnSpPr>
            <p:cNvPr id="97" name="直線コネクタ 96"/>
            <p:cNvCxnSpPr/>
            <p:nvPr/>
          </p:nvCxnSpPr>
          <p:spPr>
            <a:xfrm flipH="1">
              <a:off x="6463802" y="1026727"/>
              <a:ext cx="705946" cy="742267"/>
            </a:xfrm>
            <a:prstGeom prst="line">
              <a:avLst/>
            </a:prstGeom>
            <a:ln w="28575">
              <a:solidFill>
                <a:srgbClr val="436A8F"/>
              </a:solidFill>
              <a:headEnd type="oval"/>
              <a:tailEnd type="oval"/>
            </a:ln>
          </p:spPr>
          <p:style>
            <a:lnRef idx="1">
              <a:schemeClr val="dk1"/>
            </a:lnRef>
            <a:fillRef idx="0">
              <a:schemeClr val="dk1"/>
            </a:fillRef>
            <a:effectRef idx="0">
              <a:schemeClr val="dk1"/>
            </a:effectRef>
            <a:fontRef idx="minor">
              <a:schemeClr val="tx1"/>
            </a:fontRef>
          </p:style>
        </p:cxnSp>
        <p:cxnSp>
          <p:nvCxnSpPr>
            <p:cNvPr id="98" name="直線コネクタ 97"/>
            <p:cNvCxnSpPr/>
            <p:nvPr/>
          </p:nvCxnSpPr>
          <p:spPr>
            <a:xfrm>
              <a:off x="7026665" y="525373"/>
              <a:ext cx="0" cy="673668"/>
            </a:xfrm>
            <a:prstGeom prst="line">
              <a:avLst/>
            </a:prstGeom>
            <a:ln w="28575">
              <a:solidFill>
                <a:srgbClr val="436A8F"/>
              </a:solidFill>
            </a:ln>
          </p:spPr>
          <p:style>
            <a:lnRef idx="1">
              <a:schemeClr val="dk1"/>
            </a:lnRef>
            <a:fillRef idx="0">
              <a:schemeClr val="dk1"/>
            </a:fillRef>
            <a:effectRef idx="0">
              <a:schemeClr val="dk1"/>
            </a:effectRef>
            <a:fontRef idx="minor">
              <a:schemeClr val="tx1"/>
            </a:fontRef>
          </p:style>
        </p:cxnSp>
        <p:cxnSp>
          <p:nvCxnSpPr>
            <p:cNvPr id="102" name="直線コネクタ 101"/>
            <p:cNvCxnSpPr/>
            <p:nvPr/>
          </p:nvCxnSpPr>
          <p:spPr>
            <a:xfrm>
              <a:off x="1533741" y="515858"/>
              <a:ext cx="5497485" cy="22122"/>
            </a:xfrm>
            <a:prstGeom prst="line">
              <a:avLst/>
            </a:prstGeom>
            <a:ln w="28575">
              <a:solidFill>
                <a:srgbClr val="436A8F"/>
              </a:solidFill>
            </a:ln>
          </p:spPr>
          <p:style>
            <a:lnRef idx="1">
              <a:schemeClr val="dk1"/>
            </a:lnRef>
            <a:fillRef idx="0">
              <a:schemeClr val="dk1"/>
            </a:fillRef>
            <a:effectRef idx="0">
              <a:schemeClr val="dk1"/>
            </a:effectRef>
            <a:fontRef idx="minor">
              <a:schemeClr val="tx1"/>
            </a:fontRef>
          </p:style>
        </p:cxnSp>
        <p:cxnSp>
          <p:nvCxnSpPr>
            <p:cNvPr id="104" name="直線コネクタ 103"/>
            <p:cNvCxnSpPr/>
            <p:nvPr/>
          </p:nvCxnSpPr>
          <p:spPr>
            <a:xfrm>
              <a:off x="1553668" y="1595520"/>
              <a:ext cx="5044756" cy="20300"/>
            </a:xfrm>
            <a:prstGeom prst="line">
              <a:avLst/>
            </a:prstGeom>
            <a:ln w="28575">
              <a:solidFill>
                <a:srgbClr val="436A8F"/>
              </a:solidFill>
            </a:ln>
          </p:spPr>
          <p:style>
            <a:lnRef idx="1">
              <a:schemeClr val="dk1"/>
            </a:lnRef>
            <a:fillRef idx="0">
              <a:schemeClr val="dk1"/>
            </a:fillRef>
            <a:effectRef idx="0">
              <a:schemeClr val="dk1"/>
            </a:effectRef>
            <a:fontRef idx="minor">
              <a:schemeClr val="tx1"/>
            </a:fontRef>
          </p:style>
        </p:cxnSp>
        <p:cxnSp>
          <p:nvCxnSpPr>
            <p:cNvPr id="108" name="直線コネクタ 107"/>
            <p:cNvCxnSpPr/>
            <p:nvPr/>
          </p:nvCxnSpPr>
          <p:spPr>
            <a:xfrm>
              <a:off x="1553668" y="517729"/>
              <a:ext cx="0" cy="1087573"/>
            </a:xfrm>
            <a:prstGeom prst="line">
              <a:avLst/>
            </a:prstGeom>
            <a:ln w="28575">
              <a:solidFill>
                <a:srgbClr val="436A8F"/>
              </a:solidFill>
            </a:ln>
          </p:spPr>
          <p:style>
            <a:lnRef idx="1">
              <a:schemeClr val="dk1"/>
            </a:lnRef>
            <a:fillRef idx="0">
              <a:schemeClr val="dk1"/>
            </a:fillRef>
            <a:effectRef idx="0">
              <a:schemeClr val="dk1"/>
            </a:effectRef>
            <a:fontRef idx="minor">
              <a:schemeClr val="tx1"/>
            </a:fontRef>
          </p:style>
        </p:cxnSp>
      </p:grpSp>
      <p:sp>
        <p:nvSpPr>
          <p:cNvPr id="8" name="テキスト ボックス 7"/>
          <p:cNvSpPr txBox="1"/>
          <p:nvPr/>
        </p:nvSpPr>
        <p:spPr>
          <a:xfrm>
            <a:off x="2509916" y="790147"/>
            <a:ext cx="4228537" cy="646331"/>
          </a:xfrm>
          <a:prstGeom prst="rect">
            <a:avLst/>
          </a:prstGeom>
          <a:noFill/>
        </p:spPr>
        <p:txBody>
          <a:bodyPr wrap="square" rtlCol="0">
            <a:spAutoFit/>
          </a:bodyPr>
          <a:lstStyle/>
          <a:p>
            <a:r>
              <a:rPr kumimoji="1" lang="ja-JP" altLang="en-US" sz="3600" b="1" dirty="0">
                <a:solidFill>
                  <a:schemeClr val="accent1">
                    <a:lumMod val="50000"/>
                  </a:schemeClr>
                </a:solidFill>
              </a:rPr>
              <a:t>事業所名</a:t>
            </a:r>
            <a:endParaRPr kumimoji="1" lang="ja-JP" altLang="en-US" sz="4000" b="1" dirty="0">
              <a:solidFill>
                <a:schemeClr val="accent1">
                  <a:lumMod val="50000"/>
                </a:schemeClr>
              </a:solidFill>
            </a:endParaRPr>
          </a:p>
        </p:txBody>
      </p:sp>
      <p:sp>
        <p:nvSpPr>
          <p:cNvPr id="76" name="テキスト ボックス 75"/>
          <p:cNvSpPr txBox="1"/>
          <p:nvPr/>
        </p:nvSpPr>
        <p:spPr>
          <a:xfrm>
            <a:off x="1886504" y="806138"/>
            <a:ext cx="668498" cy="646331"/>
          </a:xfrm>
          <a:prstGeom prst="rect">
            <a:avLst/>
          </a:prstGeom>
          <a:noFill/>
          <a:ln>
            <a:noFill/>
          </a:ln>
        </p:spPr>
        <p:txBody>
          <a:bodyPr wrap="square" rtlCol="0">
            <a:spAutoFit/>
          </a:bodyPr>
          <a:lstStyle/>
          <a:p>
            <a:pPr algn="ctr"/>
            <a:r>
              <a:rPr kumimoji="1" lang="ja-JP" altLang="en-US" dirty="0" smtClean="0"/>
              <a:t>企業</a:t>
            </a:r>
            <a:endParaRPr kumimoji="1" lang="en-US" altLang="ja-JP" dirty="0" smtClean="0"/>
          </a:p>
          <a:p>
            <a:pPr algn="ctr"/>
            <a:r>
              <a:rPr kumimoji="1" lang="ja-JP" altLang="en-US" dirty="0" smtClean="0"/>
              <a:t>ロゴ</a:t>
            </a:r>
            <a:endParaRPr kumimoji="1" lang="ja-JP" altLang="en-US" dirty="0"/>
          </a:p>
        </p:txBody>
      </p:sp>
      <p:grpSp>
        <p:nvGrpSpPr>
          <p:cNvPr id="129" name="グループ化 128"/>
          <p:cNvGrpSpPr/>
          <p:nvPr/>
        </p:nvGrpSpPr>
        <p:grpSpPr>
          <a:xfrm>
            <a:off x="522302" y="2084235"/>
            <a:ext cx="3185487" cy="3137608"/>
            <a:chOff x="495305" y="2084666"/>
            <a:chExt cx="3185487" cy="3137608"/>
          </a:xfrm>
          <a:noFill/>
        </p:grpSpPr>
        <p:sp>
          <p:nvSpPr>
            <p:cNvPr id="133" name="テキスト ボックス 132"/>
            <p:cNvSpPr txBox="1"/>
            <p:nvPr/>
          </p:nvSpPr>
          <p:spPr>
            <a:xfrm rot="379835">
              <a:off x="495305" y="2084666"/>
              <a:ext cx="3185487" cy="3137608"/>
            </a:xfrm>
            <a:prstGeom prst="rect">
              <a:avLst/>
            </a:prstGeom>
            <a:noFill/>
            <a:ln w="12700">
              <a:noFill/>
            </a:ln>
          </p:spPr>
          <p:txBody>
            <a:bodyPr wrap="none" rtlCol="0">
              <a:prstTxWarp prst="textArchUp">
                <a:avLst>
                  <a:gd name="adj" fmla="val 10790209"/>
                </a:avLst>
              </a:prstTxWarp>
              <a:spAutoFit/>
            </a:bodyPr>
            <a:lstStyle/>
            <a:p>
              <a:r>
                <a:rPr kumimoji="1" lang="ja-JP" altLang="en-US" sz="2400" b="1" dirty="0" smtClean="0">
                  <a:ln>
                    <a:solidFill>
                      <a:srgbClr val="436A8F"/>
                    </a:solidFill>
                  </a:ln>
                  <a:solidFill>
                    <a:srgbClr val="436A8F"/>
                  </a:solidFill>
                  <a:latin typeface="IPAゴシック" panose="020B0509000000000000" pitchFamily="49" charset="-128"/>
                  <a:ea typeface="IPAゴシック" panose="020B0509000000000000" pitchFamily="49" charset="-128"/>
                </a:rPr>
                <a:t>ウチ</a:t>
              </a:r>
              <a:r>
                <a:rPr kumimoji="1" lang="ja-JP" altLang="en-US" dirty="0" smtClean="0">
                  <a:ln>
                    <a:solidFill>
                      <a:srgbClr val="436A8F"/>
                    </a:solidFill>
                  </a:ln>
                  <a:solidFill>
                    <a:srgbClr val="436A8F"/>
                  </a:solidFill>
                  <a:latin typeface="IPAゴシック" panose="020B0509000000000000" pitchFamily="49" charset="-128"/>
                  <a:ea typeface="IPAゴシック" panose="020B0509000000000000" pitchFamily="49" charset="-128"/>
                </a:rPr>
                <a:t>の</a:t>
              </a:r>
              <a:r>
                <a:rPr kumimoji="1" lang="ja-JP" altLang="en-US" sz="2400" b="1" dirty="0" smtClean="0">
                  <a:ln>
                    <a:solidFill>
                      <a:srgbClr val="436A8F"/>
                    </a:solidFill>
                  </a:ln>
                  <a:solidFill>
                    <a:srgbClr val="436A8F"/>
                  </a:solidFill>
                  <a:latin typeface="IPAゴシック" panose="020B0509000000000000" pitchFamily="49" charset="-128"/>
                  <a:ea typeface="IPAゴシック" panose="020B0509000000000000" pitchFamily="49" charset="-128"/>
                </a:rPr>
                <a:t>会社</a:t>
              </a:r>
              <a:r>
                <a:rPr kumimoji="1" lang="ja-JP" altLang="en-US" dirty="0" smtClean="0">
                  <a:ln>
                    <a:solidFill>
                      <a:srgbClr val="436A8F"/>
                    </a:solidFill>
                  </a:ln>
                  <a:solidFill>
                    <a:srgbClr val="436A8F"/>
                  </a:solidFill>
                  <a:latin typeface="IPAゴシック" panose="020B0509000000000000" pitchFamily="49" charset="-128"/>
                  <a:ea typeface="IPAゴシック" panose="020B0509000000000000" pitchFamily="49" charset="-128"/>
                </a:rPr>
                <a:t>って</a:t>
              </a:r>
              <a:r>
                <a:rPr kumimoji="1" lang="ja-JP" altLang="en-US" sz="2000" b="1" dirty="0" smtClean="0">
                  <a:ln>
                    <a:solidFill>
                      <a:srgbClr val="436A8F"/>
                    </a:solidFill>
                  </a:ln>
                  <a:solidFill>
                    <a:srgbClr val="436A8F"/>
                  </a:solidFill>
                  <a:latin typeface="IPAゴシック" panose="020B0509000000000000" pitchFamily="49" charset="-128"/>
                  <a:ea typeface="IPAゴシック" panose="020B0509000000000000" pitchFamily="49" charset="-128"/>
                </a:rPr>
                <a:t>こんなところ</a:t>
              </a:r>
              <a:endParaRPr kumimoji="1" lang="ja-JP" altLang="en-US" sz="2000" b="1" dirty="0">
                <a:ln>
                  <a:solidFill>
                    <a:srgbClr val="436A8F"/>
                  </a:solidFill>
                </a:ln>
                <a:solidFill>
                  <a:srgbClr val="436A8F"/>
                </a:solidFill>
                <a:latin typeface="IPAゴシック" panose="020B0509000000000000" pitchFamily="49" charset="-128"/>
                <a:ea typeface="IPAゴシック" panose="020B0509000000000000" pitchFamily="49" charset="-128"/>
              </a:endParaRPr>
            </a:p>
          </p:txBody>
        </p:sp>
        <p:sp>
          <p:nvSpPr>
            <p:cNvPr id="134" name="楕円 133"/>
            <p:cNvSpPr/>
            <p:nvPr/>
          </p:nvSpPr>
          <p:spPr>
            <a:xfrm>
              <a:off x="622690" y="2239185"/>
              <a:ext cx="2887026" cy="2887026"/>
            </a:xfrm>
            <a:prstGeom prst="ellipse">
              <a:avLst/>
            </a:prstGeom>
            <a:solidFill>
              <a:schemeClr val="bg1"/>
            </a:solidFill>
            <a:ln w="57150">
              <a:solidFill>
                <a:srgbClr val="466C90"/>
              </a:solidFill>
              <a:prstDash val="sysDash"/>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grpSp>
      <p:sp>
        <p:nvSpPr>
          <p:cNvPr id="142" name="テキスト ボックス 141"/>
          <p:cNvSpPr txBox="1"/>
          <p:nvPr/>
        </p:nvSpPr>
        <p:spPr>
          <a:xfrm>
            <a:off x="971365" y="2677539"/>
            <a:ext cx="2275896" cy="2092881"/>
          </a:xfrm>
          <a:prstGeom prst="rect">
            <a:avLst/>
          </a:prstGeom>
          <a:noFill/>
        </p:spPr>
        <p:txBody>
          <a:bodyPr wrap="square" rtlCol="0">
            <a:spAutoFit/>
          </a:bodyPr>
          <a:lstStyle/>
          <a:p>
            <a:r>
              <a:rPr kumimoji="1" lang="ja-JP" altLang="en-US" sz="1600" dirty="0" smtClean="0"/>
              <a:t>当社は〇〇〇</a:t>
            </a:r>
            <a:r>
              <a:rPr kumimoji="1" lang="ja-JP" altLang="en-US" sz="1600" dirty="0"/>
              <a:t>〇〇</a:t>
            </a:r>
            <a:r>
              <a:rPr kumimoji="1" lang="ja-JP" altLang="en-US" sz="1600" dirty="0" smtClean="0"/>
              <a:t>〇〇〇〇〇〇〇〇〇〇〇〇〇〇〇〇〇〇〇〇〇〇〇〇〇〇〇〇〇〇〇〇〇〇〇〇〇〇〇〇〇〇〇〇〇〇〇〇〇〇〇〇〇〇〇〇〇〇〇〇〇〇〇〇〇〇〇〇〇〇</a:t>
            </a:r>
            <a:r>
              <a:rPr kumimoji="1" lang="ja-JP" altLang="en-US" sz="1600" dirty="0"/>
              <a:t>〇〇</a:t>
            </a:r>
          </a:p>
        </p:txBody>
      </p:sp>
      <p:sp>
        <p:nvSpPr>
          <p:cNvPr id="144" name="角丸四角形 143"/>
          <p:cNvSpPr/>
          <p:nvPr/>
        </p:nvSpPr>
        <p:spPr>
          <a:xfrm>
            <a:off x="4000559" y="7231312"/>
            <a:ext cx="3207459" cy="2199211"/>
          </a:xfrm>
          <a:prstGeom prst="roundRect">
            <a:avLst/>
          </a:prstGeom>
          <a:solidFill>
            <a:schemeClr val="bg1"/>
          </a:solidFill>
          <a:ln w="57150">
            <a:solidFill>
              <a:srgbClr val="466C9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noFill/>
            </a:endParaRPr>
          </a:p>
        </p:txBody>
      </p:sp>
      <p:grpSp>
        <p:nvGrpSpPr>
          <p:cNvPr id="183" name="グループ化 182"/>
          <p:cNvGrpSpPr/>
          <p:nvPr/>
        </p:nvGrpSpPr>
        <p:grpSpPr>
          <a:xfrm rot="2962717">
            <a:off x="233360" y="5172206"/>
            <a:ext cx="1176000" cy="1175551"/>
            <a:chOff x="7306453" y="3593757"/>
            <a:chExt cx="2382861" cy="2381959"/>
          </a:xfrm>
          <a:solidFill>
            <a:srgbClr val="FFAFFF"/>
          </a:solidFill>
        </p:grpSpPr>
        <p:sp>
          <p:nvSpPr>
            <p:cNvPr id="184" name="星 12 3"/>
            <p:cNvSpPr/>
            <p:nvPr/>
          </p:nvSpPr>
          <p:spPr>
            <a:xfrm>
              <a:off x="7369334" y="3655730"/>
              <a:ext cx="2319980" cy="2319986"/>
            </a:xfrm>
            <a:custGeom>
              <a:avLst/>
              <a:gdLst>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4114800" h="4114800">
                  <a:moveTo>
                    <a:pt x="0" y="2057400"/>
                  </a:moveTo>
                  <a:cubicBezTo>
                    <a:pt x="0" y="1897510"/>
                    <a:pt x="221304" y="1749179"/>
                    <a:pt x="267244" y="1577729"/>
                  </a:cubicBezTo>
                  <a:cubicBezTo>
                    <a:pt x="313184" y="1406279"/>
                    <a:pt x="195694" y="1167169"/>
                    <a:pt x="275639" y="1028700"/>
                  </a:cubicBezTo>
                  <a:cubicBezTo>
                    <a:pt x="355584" y="890231"/>
                    <a:pt x="621405" y="872425"/>
                    <a:pt x="746915" y="746915"/>
                  </a:cubicBezTo>
                  <a:cubicBezTo>
                    <a:pt x="872425" y="621405"/>
                    <a:pt x="890231" y="355584"/>
                    <a:pt x="1028700" y="275639"/>
                  </a:cubicBezTo>
                  <a:cubicBezTo>
                    <a:pt x="1167169" y="195694"/>
                    <a:pt x="1406279" y="313184"/>
                    <a:pt x="1577729" y="267244"/>
                  </a:cubicBezTo>
                  <a:cubicBezTo>
                    <a:pt x="1749179" y="221304"/>
                    <a:pt x="1897510" y="0"/>
                    <a:pt x="2057400" y="0"/>
                  </a:cubicBezTo>
                  <a:cubicBezTo>
                    <a:pt x="2217290" y="0"/>
                    <a:pt x="2365621" y="221304"/>
                    <a:pt x="2537071" y="267244"/>
                  </a:cubicBezTo>
                  <a:cubicBezTo>
                    <a:pt x="2708521" y="313184"/>
                    <a:pt x="2947631" y="195694"/>
                    <a:pt x="3086100" y="275639"/>
                  </a:cubicBezTo>
                  <a:cubicBezTo>
                    <a:pt x="3224569" y="355584"/>
                    <a:pt x="3242375" y="621405"/>
                    <a:pt x="3367885" y="746915"/>
                  </a:cubicBezTo>
                  <a:cubicBezTo>
                    <a:pt x="3493395" y="872425"/>
                    <a:pt x="3759216" y="890231"/>
                    <a:pt x="3839161" y="1028700"/>
                  </a:cubicBezTo>
                  <a:cubicBezTo>
                    <a:pt x="3919106" y="1167169"/>
                    <a:pt x="3801616" y="1406279"/>
                    <a:pt x="3847556" y="1577729"/>
                  </a:cubicBezTo>
                  <a:cubicBezTo>
                    <a:pt x="3893496" y="1749179"/>
                    <a:pt x="4114800" y="1897510"/>
                    <a:pt x="4114800" y="2057400"/>
                  </a:cubicBezTo>
                  <a:cubicBezTo>
                    <a:pt x="4114800" y="2217290"/>
                    <a:pt x="3893496" y="2365621"/>
                    <a:pt x="3847556" y="2537071"/>
                  </a:cubicBezTo>
                  <a:cubicBezTo>
                    <a:pt x="3801616" y="2708521"/>
                    <a:pt x="3919106" y="2947631"/>
                    <a:pt x="3839161" y="3086100"/>
                  </a:cubicBezTo>
                  <a:cubicBezTo>
                    <a:pt x="3759216" y="3224569"/>
                    <a:pt x="3493395" y="3242375"/>
                    <a:pt x="3367885" y="3367885"/>
                  </a:cubicBezTo>
                  <a:cubicBezTo>
                    <a:pt x="3242375" y="3493395"/>
                    <a:pt x="3224569" y="3759216"/>
                    <a:pt x="3086100" y="3839161"/>
                  </a:cubicBezTo>
                  <a:cubicBezTo>
                    <a:pt x="2947631" y="3919106"/>
                    <a:pt x="2708521" y="3801616"/>
                    <a:pt x="2537071" y="3847556"/>
                  </a:cubicBezTo>
                  <a:cubicBezTo>
                    <a:pt x="2365621" y="3893496"/>
                    <a:pt x="2217290" y="4114800"/>
                    <a:pt x="2057400" y="4114800"/>
                  </a:cubicBezTo>
                  <a:cubicBezTo>
                    <a:pt x="1897510" y="4114800"/>
                    <a:pt x="1749179" y="3893496"/>
                    <a:pt x="1577729" y="3847556"/>
                  </a:cubicBezTo>
                  <a:cubicBezTo>
                    <a:pt x="1406279" y="3801616"/>
                    <a:pt x="1167169" y="3919106"/>
                    <a:pt x="1028700" y="3839161"/>
                  </a:cubicBezTo>
                  <a:cubicBezTo>
                    <a:pt x="890231" y="3759216"/>
                    <a:pt x="872425" y="3493395"/>
                    <a:pt x="746915" y="3367885"/>
                  </a:cubicBezTo>
                  <a:cubicBezTo>
                    <a:pt x="621405" y="3242375"/>
                    <a:pt x="355584" y="3224569"/>
                    <a:pt x="275639" y="3086100"/>
                  </a:cubicBezTo>
                  <a:cubicBezTo>
                    <a:pt x="195694" y="2947631"/>
                    <a:pt x="313184" y="2708521"/>
                    <a:pt x="267244" y="2537071"/>
                  </a:cubicBezTo>
                  <a:cubicBezTo>
                    <a:pt x="221304" y="2365621"/>
                    <a:pt x="0" y="2217290"/>
                    <a:pt x="0" y="205740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85" name="星 12 3"/>
            <p:cNvSpPr/>
            <p:nvPr/>
          </p:nvSpPr>
          <p:spPr>
            <a:xfrm>
              <a:off x="7306453" y="3593757"/>
              <a:ext cx="2319984" cy="2319986"/>
            </a:xfrm>
            <a:custGeom>
              <a:avLst/>
              <a:gdLst>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24" fmla="*/ 3530066 w 4114800"/>
                <a:gd name="connsiteY24" fmla="*/ 3530066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114800" h="4114800">
                  <a:moveTo>
                    <a:pt x="3367885" y="3367885"/>
                  </a:moveTo>
                  <a:cubicBezTo>
                    <a:pt x="3242375" y="3493395"/>
                    <a:pt x="3224569" y="3759216"/>
                    <a:pt x="3086100" y="3839161"/>
                  </a:cubicBezTo>
                  <a:cubicBezTo>
                    <a:pt x="2947631" y="3919106"/>
                    <a:pt x="2708521" y="3801616"/>
                    <a:pt x="2537071" y="3847556"/>
                  </a:cubicBezTo>
                  <a:cubicBezTo>
                    <a:pt x="2365621" y="3893496"/>
                    <a:pt x="2217290" y="4114800"/>
                    <a:pt x="2057400" y="4114800"/>
                  </a:cubicBezTo>
                  <a:cubicBezTo>
                    <a:pt x="1897510" y="4114800"/>
                    <a:pt x="1749179" y="3893496"/>
                    <a:pt x="1577729" y="3847556"/>
                  </a:cubicBezTo>
                  <a:cubicBezTo>
                    <a:pt x="1406279" y="3801616"/>
                    <a:pt x="1167169" y="3919106"/>
                    <a:pt x="1028700" y="3839161"/>
                  </a:cubicBezTo>
                  <a:cubicBezTo>
                    <a:pt x="890231" y="3759216"/>
                    <a:pt x="872425" y="3493395"/>
                    <a:pt x="746915" y="3367885"/>
                  </a:cubicBezTo>
                  <a:cubicBezTo>
                    <a:pt x="621405" y="3242375"/>
                    <a:pt x="355584" y="3224569"/>
                    <a:pt x="275639" y="3086100"/>
                  </a:cubicBezTo>
                  <a:cubicBezTo>
                    <a:pt x="195694" y="2947631"/>
                    <a:pt x="313184" y="2708521"/>
                    <a:pt x="267244" y="2537071"/>
                  </a:cubicBezTo>
                  <a:cubicBezTo>
                    <a:pt x="221304" y="2365621"/>
                    <a:pt x="0" y="2217290"/>
                    <a:pt x="0" y="2057400"/>
                  </a:cubicBezTo>
                  <a:cubicBezTo>
                    <a:pt x="0" y="1897510"/>
                    <a:pt x="221304" y="1749179"/>
                    <a:pt x="267244" y="1577729"/>
                  </a:cubicBezTo>
                  <a:cubicBezTo>
                    <a:pt x="313184" y="1406279"/>
                    <a:pt x="195694" y="1167169"/>
                    <a:pt x="275639" y="1028700"/>
                  </a:cubicBezTo>
                  <a:cubicBezTo>
                    <a:pt x="355584" y="890231"/>
                    <a:pt x="621405" y="872425"/>
                    <a:pt x="746915" y="746915"/>
                  </a:cubicBezTo>
                  <a:cubicBezTo>
                    <a:pt x="872425" y="621405"/>
                    <a:pt x="890231" y="355584"/>
                    <a:pt x="1028700" y="275639"/>
                  </a:cubicBezTo>
                  <a:cubicBezTo>
                    <a:pt x="1167169" y="195694"/>
                    <a:pt x="1406279" y="313184"/>
                    <a:pt x="1577729" y="267244"/>
                  </a:cubicBezTo>
                  <a:cubicBezTo>
                    <a:pt x="1749179" y="221304"/>
                    <a:pt x="1897510" y="0"/>
                    <a:pt x="2057400" y="0"/>
                  </a:cubicBezTo>
                  <a:cubicBezTo>
                    <a:pt x="2217290" y="0"/>
                    <a:pt x="2365621" y="221304"/>
                    <a:pt x="2537071" y="267244"/>
                  </a:cubicBezTo>
                  <a:cubicBezTo>
                    <a:pt x="2708521" y="313184"/>
                    <a:pt x="2947631" y="195694"/>
                    <a:pt x="3086100" y="275639"/>
                  </a:cubicBezTo>
                  <a:cubicBezTo>
                    <a:pt x="3224569" y="355584"/>
                    <a:pt x="3242375" y="621405"/>
                    <a:pt x="3367885" y="746915"/>
                  </a:cubicBezTo>
                  <a:cubicBezTo>
                    <a:pt x="3493395" y="872425"/>
                    <a:pt x="3759216" y="890231"/>
                    <a:pt x="3839161" y="1028700"/>
                  </a:cubicBezTo>
                  <a:cubicBezTo>
                    <a:pt x="3919106" y="1167169"/>
                    <a:pt x="3801616" y="1406279"/>
                    <a:pt x="3847556" y="1577729"/>
                  </a:cubicBezTo>
                  <a:cubicBezTo>
                    <a:pt x="3893496" y="1749179"/>
                    <a:pt x="4114800" y="1897510"/>
                    <a:pt x="4114800" y="2057400"/>
                  </a:cubicBezTo>
                  <a:cubicBezTo>
                    <a:pt x="4114800" y="2217290"/>
                    <a:pt x="3893496" y="2365621"/>
                    <a:pt x="3847556" y="2537071"/>
                  </a:cubicBezTo>
                </a:path>
              </a:pathLst>
            </a:custGeom>
            <a:noFill/>
            <a:ln w="9525">
              <a:solidFill>
                <a:srgbClr val="466C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86" name="星 12 3"/>
            <p:cNvSpPr/>
            <p:nvPr/>
          </p:nvSpPr>
          <p:spPr>
            <a:xfrm rot="1821950">
              <a:off x="9352834" y="5084010"/>
              <a:ext cx="192826" cy="471887"/>
            </a:xfrm>
            <a:custGeom>
              <a:avLst/>
              <a:gdLst>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24" fmla="*/ 3530066 w 4114800"/>
                <a:gd name="connsiteY24" fmla="*/ 3530066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0" fmla="*/ 3086100 w 4114800"/>
                <a:gd name="connsiteY0" fmla="*/ 3839161 h 4114800"/>
                <a:gd name="connsiteX1" fmla="*/ 2537071 w 4114800"/>
                <a:gd name="connsiteY1" fmla="*/ 3847556 h 4114800"/>
                <a:gd name="connsiteX2" fmla="*/ 2057400 w 4114800"/>
                <a:gd name="connsiteY2" fmla="*/ 4114800 h 4114800"/>
                <a:gd name="connsiteX3" fmla="*/ 1577729 w 4114800"/>
                <a:gd name="connsiteY3" fmla="*/ 3847556 h 4114800"/>
                <a:gd name="connsiteX4" fmla="*/ 1028700 w 4114800"/>
                <a:gd name="connsiteY4" fmla="*/ 3839161 h 4114800"/>
                <a:gd name="connsiteX5" fmla="*/ 746915 w 4114800"/>
                <a:gd name="connsiteY5" fmla="*/ 3367885 h 4114800"/>
                <a:gd name="connsiteX6" fmla="*/ 275639 w 4114800"/>
                <a:gd name="connsiteY6" fmla="*/ 3086100 h 4114800"/>
                <a:gd name="connsiteX7" fmla="*/ 267244 w 4114800"/>
                <a:gd name="connsiteY7" fmla="*/ 2537071 h 4114800"/>
                <a:gd name="connsiteX8" fmla="*/ 0 w 4114800"/>
                <a:gd name="connsiteY8" fmla="*/ 2057400 h 4114800"/>
                <a:gd name="connsiteX9" fmla="*/ 267244 w 4114800"/>
                <a:gd name="connsiteY9" fmla="*/ 1577729 h 4114800"/>
                <a:gd name="connsiteX10" fmla="*/ 275639 w 4114800"/>
                <a:gd name="connsiteY10" fmla="*/ 1028700 h 4114800"/>
                <a:gd name="connsiteX11" fmla="*/ 746915 w 4114800"/>
                <a:gd name="connsiteY11" fmla="*/ 746915 h 4114800"/>
                <a:gd name="connsiteX12" fmla="*/ 1028700 w 4114800"/>
                <a:gd name="connsiteY12" fmla="*/ 275639 h 4114800"/>
                <a:gd name="connsiteX13" fmla="*/ 1577729 w 4114800"/>
                <a:gd name="connsiteY13" fmla="*/ 267244 h 4114800"/>
                <a:gd name="connsiteX14" fmla="*/ 2057400 w 4114800"/>
                <a:gd name="connsiteY14" fmla="*/ 0 h 4114800"/>
                <a:gd name="connsiteX15" fmla="*/ 2537071 w 4114800"/>
                <a:gd name="connsiteY15" fmla="*/ 267244 h 4114800"/>
                <a:gd name="connsiteX16" fmla="*/ 3086100 w 4114800"/>
                <a:gd name="connsiteY16" fmla="*/ 275639 h 4114800"/>
                <a:gd name="connsiteX17" fmla="*/ 3367885 w 4114800"/>
                <a:gd name="connsiteY17" fmla="*/ 746915 h 4114800"/>
                <a:gd name="connsiteX18" fmla="*/ 3839161 w 4114800"/>
                <a:gd name="connsiteY18" fmla="*/ 1028700 h 4114800"/>
                <a:gd name="connsiteX19" fmla="*/ 3847556 w 4114800"/>
                <a:gd name="connsiteY19" fmla="*/ 1577729 h 4114800"/>
                <a:gd name="connsiteX20" fmla="*/ 4114800 w 4114800"/>
                <a:gd name="connsiteY20" fmla="*/ 2057400 h 4114800"/>
                <a:gd name="connsiteX21" fmla="*/ 3847556 w 4114800"/>
                <a:gd name="connsiteY21" fmla="*/ 2537071 h 4114800"/>
                <a:gd name="connsiteX0" fmla="*/ 2537071 w 4114800"/>
                <a:gd name="connsiteY0" fmla="*/ 3847556 h 4114800"/>
                <a:gd name="connsiteX1" fmla="*/ 2057400 w 4114800"/>
                <a:gd name="connsiteY1" fmla="*/ 4114800 h 4114800"/>
                <a:gd name="connsiteX2" fmla="*/ 1577729 w 4114800"/>
                <a:gd name="connsiteY2" fmla="*/ 3847556 h 4114800"/>
                <a:gd name="connsiteX3" fmla="*/ 1028700 w 4114800"/>
                <a:gd name="connsiteY3" fmla="*/ 3839161 h 4114800"/>
                <a:gd name="connsiteX4" fmla="*/ 746915 w 4114800"/>
                <a:gd name="connsiteY4" fmla="*/ 3367885 h 4114800"/>
                <a:gd name="connsiteX5" fmla="*/ 275639 w 4114800"/>
                <a:gd name="connsiteY5" fmla="*/ 3086100 h 4114800"/>
                <a:gd name="connsiteX6" fmla="*/ 267244 w 4114800"/>
                <a:gd name="connsiteY6" fmla="*/ 2537071 h 4114800"/>
                <a:gd name="connsiteX7" fmla="*/ 0 w 4114800"/>
                <a:gd name="connsiteY7" fmla="*/ 2057400 h 4114800"/>
                <a:gd name="connsiteX8" fmla="*/ 267244 w 4114800"/>
                <a:gd name="connsiteY8" fmla="*/ 1577729 h 4114800"/>
                <a:gd name="connsiteX9" fmla="*/ 275639 w 4114800"/>
                <a:gd name="connsiteY9" fmla="*/ 1028700 h 4114800"/>
                <a:gd name="connsiteX10" fmla="*/ 746915 w 4114800"/>
                <a:gd name="connsiteY10" fmla="*/ 746915 h 4114800"/>
                <a:gd name="connsiteX11" fmla="*/ 1028700 w 4114800"/>
                <a:gd name="connsiteY11" fmla="*/ 275639 h 4114800"/>
                <a:gd name="connsiteX12" fmla="*/ 1577729 w 4114800"/>
                <a:gd name="connsiteY12" fmla="*/ 267244 h 4114800"/>
                <a:gd name="connsiteX13" fmla="*/ 2057400 w 4114800"/>
                <a:gd name="connsiteY13" fmla="*/ 0 h 4114800"/>
                <a:gd name="connsiteX14" fmla="*/ 2537071 w 4114800"/>
                <a:gd name="connsiteY14" fmla="*/ 267244 h 4114800"/>
                <a:gd name="connsiteX15" fmla="*/ 3086100 w 4114800"/>
                <a:gd name="connsiteY15" fmla="*/ 275639 h 4114800"/>
                <a:gd name="connsiteX16" fmla="*/ 3367885 w 4114800"/>
                <a:gd name="connsiteY16" fmla="*/ 746915 h 4114800"/>
                <a:gd name="connsiteX17" fmla="*/ 3839161 w 4114800"/>
                <a:gd name="connsiteY17" fmla="*/ 1028700 h 4114800"/>
                <a:gd name="connsiteX18" fmla="*/ 3847556 w 4114800"/>
                <a:gd name="connsiteY18" fmla="*/ 1577729 h 4114800"/>
                <a:gd name="connsiteX19" fmla="*/ 4114800 w 4114800"/>
                <a:gd name="connsiteY19" fmla="*/ 2057400 h 4114800"/>
                <a:gd name="connsiteX20" fmla="*/ 3847556 w 4114800"/>
                <a:gd name="connsiteY20" fmla="*/ 2537071 h 4114800"/>
                <a:gd name="connsiteX0" fmla="*/ 2057400 w 4114800"/>
                <a:gd name="connsiteY0" fmla="*/ 4114800 h 4114800"/>
                <a:gd name="connsiteX1" fmla="*/ 1577729 w 4114800"/>
                <a:gd name="connsiteY1" fmla="*/ 3847556 h 4114800"/>
                <a:gd name="connsiteX2" fmla="*/ 1028700 w 4114800"/>
                <a:gd name="connsiteY2" fmla="*/ 3839161 h 4114800"/>
                <a:gd name="connsiteX3" fmla="*/ 746915 w 4114800"/>
                <a:gd name="connsiteY3" fmla="*/ 3367885 h 4114800"/>
                <a:gd name="connsiteX4" fmla="*/ 275639 w 4114800"/>
                <a:gd name="connsiteY4" fmla="*/ 3086100 h 4114800"/>
                <a:gd name="connsiteX5" fmla="*/ 267244 w 4114800"/>
                <a:gd name="connsiteY5" fmla="*/ 2537071 h 4114800"/>
                <a:gd name="connsiteX6" fmla="*/ 0 w 4114800"/>
                <a:gd name="connsiteY6" fmla="*/ 2057400 h 4114800"/>
                <a:gd name="connsiteX7" fmla="*/ 267244 w 4114800"/>
                <a:gd name="connsiteY7" fmla="*/ 1577729 h 4114800"/>
                <a:gd name="connsiteX8" fmla="*/ 275639 w 4114800"/>
                <a:gd name="connsiteY8" fmla="*/ 1028700 h 4114800"/>
                <a:gd name="connsiteX9" fmla="*/ 746915 w 4114800"/>
                <a:gd name="connsiteY9" fmla="*/ 746915 h 4114800"/>
                <a:gd name="connsiteX10" fmla="*/ 1028700 w 4114800"/>
                <a:gd name="connsiteY10" fmla="*/ 275639 h 4114800"/>
                <a:gd name="connsiteX11" fmla="*/ 1577729 w 4114800"/>
                <a:gd name="connsiteY11" fmla="*/ 267244 h 4114800"/>
                <a:gd name="connsiteX12" fmla="*/ 2057400 w 4114800"/>
                <a:gd name="connsiteY12" fmla="*/ 0 h 4114800"/>
                <a:gd name="connsiteX13" fmla="*/ 2537071 w 4114800"/>
                <a:gd name="connsiteY13" fmla="*/ 267244 h 4114800"/>
                <a:gd name="connsiteX14" fmla="*/ 3086100 w 4114800"/>
                <a:gd name="connsiteY14" fmla="*/ 275639 h 4114800"/>
                <a:gd name="connsiteX15" fmla="*/ 3367885 w 4114800"/>
                <a:gd name="connsiteY15" fmla="*/ 746915 h 4114800"/>
                <a:gd name="connsiteX16" fmla="*/ 3839161 w 4114800"/>
                <a:gd name="connsiteY16" fmla="*/ 1028700 h 4114800"/>
                <a:gd name="connsiteX17" fmla="*/ 3847556 w 4114800"/>
                <a:gd name="connsiteY17" fmla="*/ 1577729 h 4114800"/>
                <a:gd name="connsiteX18" fmla="*/ 4114800 w 4114800"/>
                <a:gd name="connsiteY18" fmla="*/ 2057400 h 4114800"/>
                <a:gd name="connsiteX19" fmla="*/ 3847556 w 4114800"/>
                <a:gd name="connsiteY19" fmla="*/ 2537071 h 4114800"/>
                <a:gd name="connsiteX0" fmla="*/ 1577729 w 4114800"/>
                <a:gd name="connsiteY0" fmla="*/ 3847556 h 3867841"/>
                <a:gd name="connsiteX1" fmla="*/ 1028700 w 4114800"/>
                <a:gd name="connsiteY1" fmla="*/ 3839161 h 3867841"/>
                <a:gd name="connsiteX2" fmla="*/ 746915 w 4114800"/>
                <a:gd name="connsiteY2" fmla="*/ 3367885 h 3867841"/>
                <a:gd name="connsiteX3" fmla="*/ 275639 w 4114800"/>
                <a:gd name="connsiteY3" fmla="*/ 3086100 h 3867841"/>
                <a:gd name="connsiteX4" fmla="*/ 267244 w 4114800"/>
                <a:gd name="connsiteY4" fmla="*/ 2537071 h 3867841"/>
                <a:gd name="connsiteX5" fmla="*/ 0 w 4114800"/>
                <a:gd name="connsiteY5" fmla="*/ 2057400 h 3867841"/>
                <a:gd name="connsiteX6" fmla="*/ 267244 w 4114800"/>
                <a:gd name="connsiteY6" fmla="*/ 1577729 h 3867841"/>
                <a:gd name="connsiteX7" fmla="*/ 275639 w 4114800"/>
                <a:gd name="connsiteY7" fmla="*/ 1028700 h 3867841"/>
                <a:gd name="connsiteX8" fmla="*/ 746915 w 4114800"/>
                <a:gd name="connsiteY8" fmla="*/ 746915 h 3867841"/>
                <a:gd name="connsiteX9" fmla="*/ 1028700 w 4114800"/>
                <a:gd name="connsiteY9" fmla="*/ 275639 h 3867841"/>
                <a:gd name="connsiteX10" fmla="*/ 1577729 w 4114800"/>
                <a:gd name="connsiteY10" fmla="*/ 267244 h 3867841"/>
                <a:gd name="connsiteX11" fmla="*/ 2057400 w 4114800"/>
                <a:gd name="connsiteY11" fmla="*/ 0 h 3867841"/>
                <a:gd name="connsiteX12" fmla="*/ 2537071 w 4114800"/>
                <a:gd name="connsiteY12" fmla="*/ 267244 h 3867841"/>
                <a:gd name="connsiteX13" fmla="*/ 3086100 w 4114800"/>
                <a:gd name="connsiteY13" fmla="*/ 275639 h 3867841"/>
                <a:gd name="connsiteX14" fmla="*/ 3367885 w 4114800"/>
                <a:gd name="connsiteY14" fmla="*/ 746915 h 3867841"/>
                <a:gd name="connsiteX15" fmla="*/ 3839161 w 4114800"/>
                <a:gd name="connsiteY15" fmla="*/ 1028700 h 3867841"/>
                <a:gd name="connsiteX16" fmla="*/ 3847556 w 4114800"/>
                <a:gd name="connsiteY16" fmla="*/ 1577729 h 3867841"/>
                <a:gd name="connsiteX17" fmla="*/ 4114800 w 4114800"/>
                <a:gd name="connsiteY17" fmla="*/ 2057400 h 3867841"/>
                <a:gd name="connsiteX18" fmla="*/ 3847556 w 4114800"/>
                <a:gd name="connsiteY18" fmla="*/ 2537071 h 3867841"/>
                <a:gd name="connsiteX0" fmla="*/ 1028700 w 4114800"/>
                <a:gd name="connsiteY0" fmla="*/ 3839161 h 3839161"/>
                <a:gd name="connsiteX1" fmla="*/ 746915 w 4114800"/>
                <a:gd name="connsiteY1" fmla="*/ 3367885 h 3839161"/>
                <a:gd name="connsiteX2" fmla="*/ 275639 w 4114800"/>
                <a:gd name="connsiteY2" fmla="*/ 3086100 h 3839161"/>
                <a:gd name="connsiteX3" fmla="*/ 267244 w 4114800"/>
                <a:gd name="connsiteY3" fmla="*/ 2537071 h 3839161"/>
                <a:gd name="connsiteX4" fmla="*/ 0 w 4114800"/>
                <a:gd name="connsiteY4" fmla="*/ 2057400 h 3839161"/>
                <a:gd name="connsiteX5" fmla="*/ 267244 w 4114800"/>
                <a:gd name="connsiteY5" fmla="*/ 1577729 h 3839161"/>
                <a:gd name="connsiteX6" fmla="*/ 275639 w 4114800"/>
                <a:gd name="connsiteY6" fmla="*/ 1028700 h 3839161"/>
                <a:gd name="connsiteX7" fmla="*/ 746915 w 4114800"/>
                <a:gd name="connsiteY7" fmla="*/ 746915 h 3839161"/>
                <a:gd name="connsiteX8" fmla="*/ 1028700 w 4114800"/>
                <a:gd name="connsiteY8" fmla="*/ 275639 h 3839161"/>
                <a:gd name="connsiteX9" fmla="*/ 1577729 w 4114800"/>
                <a:gd name="connsiteY9" fmla="*/ 267244 h 3839161"/>
                <a:gd name="connsiteX10" fmla="*/ 2057400 w 4114800"/>
                <a:gd name="connsiteY10" fmla="*/ 0 h 3839161"/>
                <a:gd name="connsiteX11" fmla="*/ 2537071 w 4114800"/>
                <a:gd name="connsiteY11" fmla="*/ 267244 h 3839161"/>
                <a:gd name="connsiteX12" fmla="*/ 3086100 w 4114800"/>
                <a:gd name="connsiteY12" fmla="*/ 275639 h 3839161"/>
                <a:gd name="connsiteX13" fmla="*/ 3367885 w 4114800"/>
                <a:gd name="connsiteY13" fmla="*/ 746915 h 3839161"/>
                <a:gd name="connsiteX14" fmla="*/ 3839161 w 4114800"/>
                <a:gd name="connsiteY14" fmla="*/ 1028700 h 3839161"/>
                <a:gd name="connsiteX15" fmla="*/ 3847556 w 4114800"/>
                <a:gd name="connsiteY15" fmla="*/ 1577729 h 3839161"/>
                <a:gd name="connsiteX16" fmla="*/ 4114800 w 4114800"/>
                <a:gd name="connsiteY16" fmla="*/ 2057400 h 3839161"/>
                <a:gd name="connsiteX17" fmla="*/ 3847556 w 4114800"/>
                <a:gd name="connsiteY17" fmla="*/ 2537071 h 3839161"/>
                <a:gd name="connsiteX0" fmla="*/ 746915 w 4114800"/>
                <a:gd name="connsiteY0" fmla="*/ 3367885 h 3367885"/>
                <a:gd name="connsiteX1" fmla="*/ 275639 w 4114800"/>
                <a:gd name="connsiteY1" fmla="*/ 3086100 h 3367885"/>
                <a:gd name="connsiteX2" fmla="*/ 267244 w 4114800"/>
                <a:gd name="connsiteY2" fmla="*/ 2537071 h 3367885"/>
                <a:gd name="connsiteX3" fmla="*/ 0 w 4114800"/>
                <a:gd name="connsiteY3" fmla="*/ 2057400 h 3367885"/>
                <a:gd name="connsiteX4" fmla="*/ 267244 w 4114800"/>
                <a:gd name="connsiteY4" fmla="*/ 1577729 h 3367885"/>
                <a:gd name="connsiteX5" fmla="*/ 275639 w 4114800"/>
                <a:gd name="connsiteY5" fmla="*/ 1028700 h 3367885"/>
                <a:gd name="connsiteX6" fmla="*/ 746915 w 4114800"/>
                <a:gd name="connsiteY6" fmla="*/ 746915 h 3367885"/>
                <a:gd name="connsiteX7" fmla="*/ 1028700 w 4114800"/>
                <a:gd name="connsiteY7" fmla="*/ 275639 h 3367885"/>
                <a:gd name="connsiteX8" fmla="*/ 1577729 w 4114800"/>
                <a:gd name="connsiteY8" fmla="*/ 267244 h 3367885"/>
                <a:gd name="connsiteX9" fmla="*/ 2057400 w 4114800"/>
                <a:gd name="connsiteY9" fmla="*/ 0 h 3367885"/>
                <a:gd name="connsiteX10" fmla="*/ 2537071 w 4114800"/>
                <a:gd name="connsiteY10" fmla="*/ 267244 h 3367885"/>
                <a:gd name="connsiteX11" fmla="*/ 3086100 w 4114800"/>
                <a:gd name="connsiteY11" fmla="*/ 275639 h 3367885"/>
                <a:gd name="connsiteX12" fmla="*/ 3367885 w 4114800"/>
                <a:gd name="connsiteY12" fmla="*/ 746915 h 3367885"/>
                <a:gd name="connsiteX13" fmla="*/ 3839161 w 4114800"/>
                <a:gd name="connsiteY13" fmla="*/ 1028700 h 3367885"/>
                <a:gd name="connsiteX14" fmla="*/ 3847556 w 4114800"/>
                <a:gd name="connsiteY14" fmla="*/ 1577729 h 3367885"/>
                <a:gd name="connsiteX15" fmla="*/ 4114800 w 4114800"/>
                <a:gd name="connsiteY15" fmla="*/ 2057400 h 3367885"/>
                <a:gd name="connsiteX16" fmla="*/ 3847556 w 4114800"/>
                <a:gd name="connsiteY16" fmla="*/ 2537071 h 3367885"/>
                <a:gd name="connsiteX0" fmla="*/ 275639 w 4114800"/>
                <a:gd name="connsiteY0" fmla="*/ 3086100 h 3086101"/>
                <a:gd name="connsiteX1" fmla="*/ 267244 w 4114800"/>
                <a:gd name="connsiteY1" fmla="*/ 2537071 h 3086101"/>
                <a:gd name="connsiteX2" fmla="*/ 0 w 4114800"/>
                <a:gd name="connsiteY2" fmla="*/ 2057400 h 3086101"/>
                <a:gd name="connsiteX3" fmla="*/ 267244 w 4114800"/>
                <a:gd name="connsiteY3" fmla="*/ 1577729 h 3086101"/>
                <a:gd name="connsiteX4" fmla="*/ 275639 w 4114800"/>
                <a:gd name="connsiteY4" fmla="*/ 1028700 h 3086101"/>
                <a:gd name="connsiteX5" fmla="*/ 746915 w 4114800"/>
                <a:gd name="connsiteY5" fmla="*/ 746915 h 3086101"/>
                <a:gd name="connsiteX6" fmla="*/ 1028700 w 4114800"/>
                <a:gd name="connsiteY6" fmla="*/ 275639 h 3086101"/>
                <a:gd name="connsiteX7" fmla="*/ 1577729 w 4114800"/>
                <a:gd name="connsiteY7" fmla="*/ 267244 h 3086101"/>
                <a:gd name="connsiteX8" fmla="*/ 2057400 w 4114800"/>
                <a:gd name="connsiteY8" fmla="*/ 0 h 3086101"/>
                <a:gd name="connsiteX9" fmla="*/ 2537071 w 4114800"/>
                <a:gd name="connsiteY9" fmla="*/ 267244 h 3086101"/>
                <a:gd name="connsiteX10" fmla="*/ 3086100 w 4114800"/>
                <a:gd name="connsiteY10" fmla="*/ 275639 h 3086101"/>
                <a:gd name="connsiteX11" fmla="*/ 3367885 w 4114800"/>
                <a:gd name="connsiteY11" fmla="*/ 746915 h 3086101"/>
                <a:gd name="connsiteX12" fmla="*/ 3839161 w 4114800"/>
                <a:gd name="connsiteY12" fmla="*/ 1028700 h 3086101"/>
                <a:gd name="connsiteX13" fmla="*/ 3847556 w 4114800"/>
                <a:gd name="connsiteY13" fmla="*/ 1577729 h 3086101"/>
                <a:gd name="connsiteX14" fmla="*/ 4114800 w 4114800"/>
                <a:gd name="connsiteY14" fmla="*/ 2057400 h 3086101"/>
                <a:gd name="connsiteX15" fmla="*/ 3847556 w 4114800"/>
                <a:gd name="connsiteY15" fmla="*/ 2537071 h 3086101"/>
                <a:gd name="connsiteX0" fmla="*/ 275644 w 4114805"/>
                <a:gd name="connsiteY0" fmla="*/ 3086100 h 3086099"/>
                <a:gd name="connsiteX1" fmla="*/ 5 w 4114805"/>
                <a:gd name="connsiteY1" fmla="*/ 2057400 h 3086099"/>
                <a:gd name="connsiteX2" fmla="*/ 267249 w 4114805"/>
                <a:gd name="connsiteY2" fmla="*/ 1577729 h 3086099"/>
                <a:gd name="connsiteX3" fmla="*/ 275644 w 4114805"/>
                <a:gd name="connsiteY3" fmla="*/ 1028700 h 3086099"/>
                <a:gd name="connsiteX4" fmla="*/ 746920 w 4114805"/>
                <a:gd name="connsiteY4" fmla="*/ 746915 h 3086099"/>
                <a:gd name="connsiteX5" fmla="*/ 1028705 w 4114805"/>
                <a:gd name="connsiteY5" fmla="*/ 275639 h 3086099"/>
                <a:gd name="connsiteX6" fmla="*/ 1577734 w 4114805"/>
                <a:gd name="connsiteY6" fmla="*/ 267244 h 3086099"/>
                <a:gd name="connsiteX7" fmla="*/ 2057405 w 4114805"/>
                <a:gd name="connsiteY7" fmla="*/ 0 h 3086099"/>
                <a:gd name="connsiteX8" fmla="*/ 2537076 w 4114805"/>
                <a:gd name="connsiteY8" fmla="*/ 267244 h 3086099"/>
                <a:gd name="connsiteX9" fmla="*/ 3086105 w 4114805"/>
                <a:gd name="connsiteY9" fmla="*/ 275639 h 3086099"/>
                <a:gd name="connsiteX10" fmla="*/ 3367890 w 4114805"/>
                <a:gd name="connsiteY10" fmla="*/ 746915 h 3086099"/>
                <a:gd name="connsiteX11" fmla="*/ 3839166 w 4114805"/>
                <a:gd name="connsiteY11" fmla="*/ 1028700 h 3086099"/>
                <a:gd name="connsiteX12" fmla="*/ 3847561 w 4114805"/>
                <a:gd name="connsiteY12" fmla="*/ 1577729 h 3086099"/>
                <a:gd name="connsiteX13" fmla="*/ 4114805 w 4114805"/>
                <a:gd name="connsiteY13" fmla="*/ 2057400 h 3086099"/>
                <a:gd name="connsiteX14" fmla="*/ 3847561 w 4114805"/>
                <a:gd name="connsiteY14" fmla="*/ 2537071 h 3086099"/>
                <a:gd name="connsiteX0" fmla="*/ 7 w 4114807"/>
                <a:gd name="connsiteY0" fmla="*/ 2057400 h 2537071"/>
                <a:gd name="connsiteX1" fmla="*/ 267251 w 4114807"/>
                <a:gd name="connsiteY1" fmla="*/ 1577729 h 2537071"/>
                <a:gd name="connsiteX2" fmla="*/ 275646 w 4114807"/>
                <a:gd name="connsiteY2" fmla="*/ 1028700 h 2537071"/>
                <a:gd name="connsiteX3" fmla="*/ 746922 w 4114807"/>
                <a:gd name="connsiteY3" fmla="*/ 746915 h 2537071"/>
                <a:gd name="connsiteX4" fmla="*/ 1028707 w 4114807"/>
                <a:gd name="connsiteY4" fmla="*/ 275639 h 2537071"/>
                <a:gd name="connsiteX5" fmla="*/ 1577736 w 4114807"/>
                <a:gd name="connsiteY5" fmla="*/ 267244 h 2537071"/>
                <a:gd name="connsiteX6" fmla="*/ 2057407 w 4114807"/>
                <a:gd name="connsiteY6" fmla="*/ 0 h 2537071"/>
                <a:gd name="connsiteX7" fmla="*/ 2537078 w 4114807"/>
                <a:gd name="connsiteY7" fmla="*/ 267244 h 2537071"/>
                <a:gd name="connsiteX8" fmla="*/ 3086107 w 4114807"/>
                <a:gd name="connsiteY8" fmla="*/ 275639 h 2537071"/>
                <a:gd name="connsiteX9" fmla="*/ 3367892 w 4114807"/>
                <a:gd name="connsiteY9" fmla="*/ 746915 h 2537071"/>
                <a:gd name="connsiteX10" fmla="*/ 3839168 w 4114807"/>
                <a:gd name="connsiteY10" fmla="*/ 1028700 h 2537071"/>
                <a:gd name="connsiteX11" fmla="*/ 3847563 w 4114807"/>
                <a:gd name="connsiteY11" fmla="*/ 1577729 h 2537071"/>
                <a:gd name="connsiteX12" fmla="*/ 4114807 w 4114807"/>
                <a:gd name="connsiteY12" fmla="*/ 2057400 h 2537071"/>
                <a:gd name="connsiteX13" fmla="*/ 3847563 w 4114807"/>
                <a:gd name="connsiteY13" fmla="*/ 2537071 h 2537071"/>
                <a:gd name="connsiteX0" fmla="*/ 0 w 4114800"/>
                <a:gd name="connsiteY0" fmla="*/ 2057400 h 2537071"/>
                <a:gd name="connsiteX1" fmla="*/ 275639 w 4114800"/>
                <a:gd name="connsiteY1" fmla="*/ 1028700 h 2537071"/>
                <a:gd name="connsiteX2" fmla="*/ 746915 w 4114800"/>
                <a:gd name="connsiteY2" fmla="*/ 746915 h 2537071"/>
                <a:gd name="connsiteX3" fmla="*/ 1028700 w 4114800"/>
                <a:gd name="connsiteY3" fmla="*/ 275639 h 2537071"/>
                <a:gd name="connsiteX4" fmla="*/ 1577729 w 4114800"/>
                <a:gd name="connsiteY4" fmla="*/ 267244 h 2537071"/>
                <a:gd name="connsiteX5" fmla="*/ 2057400 w 4114800"/>
                <a:gd name="connsiteY5" fmla="*/ 0 h 2537071"/>
                <a:gd name="connsiteX6" fmla="*/ 2537071 w 4114800"/>
                <a:gd name="connsiteY6" fmla="*/ 267244 h 2537071"/>
                <a:gd name="connsiteX7" fmla="*/ 3086100 w 4114800"/>
                <a:gd name="connsiteY7" fmla="*/ 275639 h 2537071"/>
                <a:gd name="connsiteX8" fmla="*/ 3367885 w 4114800"/>
                <a:gd name="connsiteY8" fmla="*/ 746915 h 2537071"/>
                <a:gd name="connsiteX9" fmla="*/ 3839161 w 4114800"/>
                <a:gd name="connsiteY9" fmla="*/ 1028700 h 2537071"/>
                <a:gd name="connsiteX10" fmla="*/ 3847556 w 4114800"/>
                <a:gd name="connsiteY10" fmla="*/ 1577729 h 2537071"/>
                <a:gd name="connsiteX11" fmla="*/ 4114800 w 4114800"/>
                <a:gd name="connsiteY11" fmla="*/ 2057400 h 2537071"/>
                <a:gd name="connsiteX12" fmla="*/ 3847556 w 4114800"/>
                <a:gd name="connsiteY12" fmla="*/ 2537071 h 2537071"/>
                <a:gd name="connsiteX0" fmla="*/ 0 w 4114800"/>
                <a:gd name="connsiteY0" fmla="*/ 2057400 h 2537071"/>
                <a:gd name="connsiteX1" fmla="*/ 275639 w 4114800"/>
                <a:gd name="connsiteY1" fmla="*/ 1028700 h 2537071"/>
                <a:gd name="connsiteX2" fmla="*/ 1028700 w 4114800"/>
                <a:gd name="connsiteY2" fmla="*/ 275639 h 2537071"/>
                <a:gd name="connsiteX3" fmla="*/ 1577729 w 4114800"/>
                <a:gd name="connsiteY3" fmla="*/ 267244 h 2537071"/>
                <a:gd name="connsiteX4" fmla="*/ 2057400 w 4114800"/>
                <a:gd name="connsiteY4" fmla="*/ 0 h 2537071"/>
                <a:gd name="connsiteX5" fmla="*/ 2537071 w 4114800"/>
                <a:gd name="connsiteY5" fmla="*/ 267244 h 2537071"/>
                <a:gd name="connsiteX6" fmla="*/ 3086100 w 4114800"/>
                <a:gd name="connsiteY6" fmla="*/ 275639 h 2537071"/>
                <a:gd name="connsiteX7" fmla="*/ 3367885 w 4114800"/>
                <a:gd name="connsiteY7" fmla="*/ 746915 h 2537071"/>
                <a:gd name="connsiteX8" fmla="*/ 3839161 w 4114800"/>
                <a:gd name="connsiteY8" fmla="*/ 1028700 h 2537071"/>
                <a:gd name="connsiteX9" fmla="*/ 3847556 w 4114800"/>
                <a:gd name="connsiteY9" fmla="*/ 1577729 h 2537071"/>
                <a:gd name="connsiteX10" fmla="*/ 4114800 w 4114800"/>
                <a:gd name="connsiteY10" fmla="*/ 2057400 h 2537071"/>
                <a:gd name="connsiteX11" fmla="*/ 3847556 w 4114800"/>
                <a:gd name="connsiteY11" fmla="*/ 2537071 h 2537071"/>
                <a:gd name="connsiteX0" fmla="*/ 0 w 3839161"/>
                <a:gd name="connsiteY0" fmla="*/ 1028700 h 2537071"/>
                <a:gd name="connsiteX1" fmla="*/ 753061 w 3839161"/>
                <a:gd name="connsiteY1" fmla="*/ 275639 h 2537071"/>
                <a:gd name="connsiteX2" fmla="*/ 1302090 w 3839161"/>
                <a:gd name="connsiteY2" fmla="*/ 267244 h 2537071"/>
                <a:gd name="connsiteX3" fmla="*/ 1781761 w 3839161"/>
                <a:gd name="connsiteY3" fmla="*/ 0 h 2537071"/>
                <a:gd name="connsiteX4" fmla="*/ 2261432 w 3839161"/>
                <a:gd name="connsiteY4" fmla="*/ 267244 h 2537071"/>
                <a:gd name="connsiteX5" fmla="*/ 2810461 w 3839161"/>
                <a:gd name="connsiteY5" fmla="*/ 275639 h 2537071"/>
                <a:gd name="connsiteX6" fmla="*/ 3092246 w 3839161"/>
                <a:gd name="connsiteY6" fmla="*/ 746915 h 2537071"/>
                <a:gd name="connsiteX7" fmla="*/ 3563522 w 3839161"/>
                <a:gd name="connsiteY7" fmla="*/ 1028700 h 2537071"/>
                <a:gd name="connsiteX8" fmla="*/ 3571917 w 3839161"/>
                <a:gd name="connsiteY8" fmla="*/ 1577729 h 2537071"/>
                <a:gd name="connsiteX9" fmla="*/ 3839161 w 3839161"/>
                <a:gd name="connsiteY9" fmla="*/ 2057400 h 2537071"/>
                <a:gd name="connsiteX10" fmla="*/ 3571917 w 3839161"/>
                <a:gd name="connsiteY10" fmla="*/ 2537071 h 2537071"/>
                <a:gd name="connsiteX0" fmla="*/ -1 w 3086099"/>
                <a:gd name="connsiteY0" fmla="*/ 275639 h 2537071"/>
                <a:gd name="connsiteX1" fmla="*/ 549028 w 3086099"/>
                <a:gd name="connsiteY1" fmla="*/ 267244 h 2537071"/>
                <a:gd name="connsiteX2" fmla="*/ 1028699 w 3086099"/>
                <a:gd name="connsiteY2" fmla="*/ 0 h 2537071"/>
                <a:gd name="connsiteX3" fmla="*/ 1508370 w 3086099"/>
                <a:gd name="connsiteY3" fmla="*/ 267244 h 2537071"/>
                <a:gd name="connsiteX4" fmla="*/ 2057399 w 3086099"/>
                <a:gd name="connsiteY4" fmla="*/ 275639 h 2537071"/>
                <a:gd name="connsiteX5" fmla="*/ 2339184 w 3086099"/>
                <a:gd name="connsiteY5" fmla="*/ 746915 h 2537071"/>
                <a:gd name="connsiteX6" fmla="*/ 2810460 w 3086099"/>
                <a:gd name="connsiteY6" fmla="*/ 1028700 h 2537071"/>
                <a:gd name="connsiteX7" fmla="*/ 2818855 w 3086099"/>
                <a:gd name="connsiteY7" fmla="*/ 1577729 h 2537071"/>
                <a:gd name="connsiteX8" fmla="*/ 3086099 w 3086099"/>
                <a:gd name="connsiteY8" fmla="*/ 2057400 h 2537071"/>
                <a:gd name="connsiteX9" fmla="*/ 2818855 w 3086099"/>
                <a:gd name="connsiteY9" fmla="*/ 2537071 h 2537071"/>
                <a:gd name="connsiteX0" fmla="*/ 0 w 2537071"/>
                <a:gd name="connsiteY0" fmla="*/ 267244 h 2537071"/>
                <a:gd name="connsiteX1" fmla="*/ 479671 w 2537071"/>
                <a:gd name="connsiteY1" fmla="*/ 0 h 2537071"/>
                <a:gd name="connsiteX2" fmla="*/ 959342 w 2537071"/>
                <a:gd name="connsiteY2" fmla="*/ 267244 h 2537071"/>
                <a:gd name="connsiteX3" fmla="*/ 1508371 w 2537071"/>
                <a:gd name="connsiteY3" fmla="*/ 275639 h 2537071"/>
                <a:gd name="connsiteX4" fmla="*/ 1790156 w 2537071"/>
                <a:gd name="connsiteY4" fmla="*/ 746915 h 2537071"/>
                <a:gd name="connsiteX5" fmla="*/ 2261432 w 2537071"/>
                <a:gd name="connsiteY5" fmla="*/ 1028700 h 2537071"/>
                <a:gd name="connsiteX6" fmla="*/ 2269827 w 2537071"/>
                <a:gd name="connsiteY6" fmla="*/ 1577729 h 2537071"/>
                <a:gd name="connsiteX7" fmla="*/ 2537071 w 2537071"/>
                <a:gd name="connsiteY7" fmla="*/ 2057400 h 2537071"/>
                <a:gd name="connsiteX8" fmla="*/ 2269827 w 2537071"/>
                <a:gd name="connsiteY8" fmla="*/ 2537071 h 2537071"/>
                <a:gd name="connsiteX0" fmla="*/ 1 w 2057401"/>
                <a:gd name="connsiteY0" fmla="*/ 0 h 2537071"/>
                <a:gd name="connsiteX1" fmla="*/ 479672 w 2057401"/>
                <a:gd name="connsiteY1" fmla="*/ 267244 h 2537071"/>
                <a:gd name="connsiteX2" fmla="*/ 1028701 w 2057401"/>
                <a:gd name="connsiteY2" fmla="*/ 275639 h 2537071"/>
                <a:gd name="connsiteX3" fmla="*/ 1310486 w 2057401"/>
                <a:gd name="connsiteY3" fmla="*/ 746915 h 2537071"/>
                <a:gd name="connsiteX4" fmla="*/ 1781762 w 2057401"/>
                <a:gd name="connsiteY4" fmla="*/ 1028700 h 2537071"/>
                <a:gd name="connsiteX5" fmla="*/ 1790157 w 2057401"/>
                <a:gd name="connsiteY5" fmla="*/ 1577729 h 2537071"/>
                <a:gd name="connsiteX6" fmla="*/ 2057401 w 2057401"/>
                <a:gd name="connsiteY6" fmla="*/ 2057400 h 2537071"/>
                <a:gd name="connsiteX7" fmla="*/ 1790157 w 2057401"/>
                <a:gd name="connsiteY7" fmla="*/ 2537071 h 2537071"/>
                <a:gd name="connsiteX0" fmla="*/ 0 w 1577729"/>
                <a:gd name="connsiteY0" fmla="*/ 20287 h 2290114"/>
                <a:gd name="connsiteX1" fmla="*/ 549029 w 1577729"/>
                <a:gd name="connsiteY1" fmla="*/ 28682 h 2290114"/>
                <a:gd name="connsiteX2" fmla="*/ 830814 w 1577729"/>
                <a:gd name="connsiteY2" fmla="*/ 499958 h 2290114"/>
                <a:gd name="connsiteX3" fmla="*/ 1302090 w 1577729"/>
                <a:gd name="connsiteY3" fmla="*/ 781743 h 2290114"/>
                <a:gd name="connsiteX4" fmla="*/ 1310485 w 1577729"/>
                <a:gd name="connsiteY4" fmla="*/ 1330772 h 2290114"/>
                <a:gd name="connsiteX5" fmla="*/ 1577729 w 1577729"/>
                <a:gd name="connsiteY5" fmla="*/ 1810443 h 2290114"/>
                <a:gd name="connsiteX6" fmla="*/ 1310485 w 1577729"/>
                <a:gd name="connsiteY6" fmla="*/ 2290114 h 2290114"/>
                <a:gd name="connsiteX0" fmla="*/ 1 w 1028701"/>
                <a:gd name="connsiteY0" fmla="*/ 1 h 2261433"/>
                <a:gd name="connsiteX1" fmla="*/ 281786 w 1028701"/>
                <a:gd name="connsiteY1" fmla="*/ 471277 h 2261433"/>
                <a:gd name="connsiteX2" fmla="*/ 753062 w 1028701"/>
                <a:gd name="connsiteY2" fmla="*/ 753062 h 2261433"/>
                <a:gd name="connsiteX3" fmla="*/ 761457 w 1028701"/>
                <a:gd name="connsiteY3" fmla="*/ 1302091 h 2261433"/>
                <a:gd name="connsiteX4" fmla="*/ 1028701 w 1028701"/>
                <a:gd name="connsiteY4" fmla="*/ 1781762 h 2261433"/>
                <a:gd name="connsiteX5" fmla="*/ 761457 w 1028701"/>
                <a:gd name="connsiteY5" fmla="*/ 2261433 h 2261433"/>
                <a:gd name="connsiteX0" fmla="*/ 0 w 746915"/>
                <a:gd name="connsiteY0" fmla="*/ -1 h 1790155"/>
                <a:gd name="connsiteX1" fmla="*/ 471276 w 746915"/>
                <a:gd name="connsiteY1" fmla="*/ 281784 h 1790155"/>
                <a:gd name="connsiteX2" fmla="*/ 479671 w 746915"/>
                <a:gd name="connsiteY2" fmla="*/ 830813 h 1790155"/>
                <a:gd name="connsiteX3" fmla="*/ 746915 w 746915"/>
                <a:gd name="connsiteY3" fmla="*/ 1310484 h 1790155"/>
                <a:gd name="connsiteX4" fmla="*/ 479671 w 746915"/>
                <a:gd name="connsiteY4" fmla="*/ 1790155 h 1790155"/>
                <a:gd name="connsiteX0" fmla="*/ 2643 w 278282"/>
                <a:gd name="connsiteY0" fmla="*/ 0 h 1508371"/>
                <a:gd name="connsiteX1" fmla="*/ 11038 w 278282"/>
                <a:gd name="connsiteY1" fmla="*/ 549029 h 1508371"/>
                <a:gd name="connsiteX2" fmla="*/ 278282 w 278282"/>
                <a:gd name="connsiteY2" fmla="*/ 1028700 h 1508371"/>
                <a:gd name="connsiteX3" fmla="*/ 11038 w 278282"/>
                <a:gd name="connsiteY3" fmla="*/ 1508371 h 1508371"/>
                <a:gd name="connsiteX0" fmla="*/ 1 w 267245"/>
                <a:gd name="connsiteY0" fmla="*/ 1 h 959343"/>
                <a:gd name="connsiteX1" fmla="*/ 267245 w 267245"/>
                <a:gd name="connsiteY1" fmla="*/ 479672 h 959343"/>
                <a:gd name="connsiteX2" fmla="*/ 1 w 267245"/>
                <a:gd name="connsiteY2" fmla="*/ 959343 h 959343"/>
              </a:gdLst>
              <a:ahLst/>
              <a:cxnLst>
                <a:cxn ang="0">
                  <a:pos x="connsiteX0" y="connsiteY0"/>
                </a:cxn>
                <a:cxn ang="0">
                  <a:pos x="connsiteX1" y="connsiteY1"/>
                </a:cxn>
                <a:cxn ang="0">
                  <a:pos x="connsiteX2" y="connsiteY2"/>
                </a:cxn>
              </a:cxnLst>
              <a:rect l="l" t="t" r="r" b="b"/>
              <a:pathLst>
                <a:path w="267245" h="959343">
                  <a:moveTo>
                    <a:pt x="1" y="1"/>
                  </a:moveTo>
                  <a:cubicBezTo>
                    <a:pt x="45941" y="171451"/>
                    <a:pt x="267245" y="319782"/>
                    <a:pt x="267245" y="479672"/>
                  </a:cubicBezTo>
                  <a:cubicBezTo>
                    <a:pt x="267245" y="639562"/>
                    <a:pt x="45941" y="787893"/>
                    <a:pt x="1" y="959343"/>
                  </a:cubicBezTo>
                </a:path>
              </a:pathLst>
            </a:custGeom>
            <a:noFill/>
            <a:ln w="9525">
              <a:solidFill>
                <a:srgbClr val="466C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187" name="グループ化 186"/>
          <p:cNvGrpSpPr/>
          <p:nvPr/>
        </p:nvGrpSpPr>
        <p:grpSpPr>
          <a:xfrm>
            <a:off x="1343601" y="5642591"/>
            <a:ext cx="1170457" cy="1136616"/>
            <a:chOff x="7987805" y="564962"/>
            <a:chExt cx="1914869" cy="1859504"/>
          </a:xfrm>
        </p:grpSpPr>
        <p:sp>
          <p:nvSpPr>
            <p:cNvPr id="188" name="フリーフォーム 187"/>
            <p:cNvSpPr/>
            <p:nvPr/>
          </p:nvSpPr>
          <p:spPr>
            <a:xfrm>
              <a:off x="8120179" y="647908"/>
              <a:ext cx="1782495" cy="1776558"/>
            </a:xfrm>
            <a:custGeom>
              <a:avLst/>
              <a:gdLst>
                <a:gd name="connsiteX0" fmla="*/ 2019918 w 4105150"/>
                <a:gd name="connsiteY0" fmla="*/ 0 h 4091477"/>
                <a:gd name="connsiteX1" fmla="*/ 2338116 w 4105150"/>
                <a:gd name="connsiteY1" fmla="*/ 131802 h 4091477"/>
                <a:gd name="connsiteX2" fmla="*/ 2382426 w 4105150"/>
                <a:gd name="connsiteY2" fmla="*/ 185507 h 4091477"/>
                <a:gd name="connsiteX3" fmla="*/ 2458812 w 4105150"/>
                <a:gd name="connsiteY3" fmla="*/ 144046 h 4091477"/>
                <a:gd name="connsiteX4" fmla="*/ 2633972 w 4105150"/>
                <a:gd name="connsiteY4" fmla="*/ 108682 h 4091477"/>
                <a:gd name="connsiteX5" fmla="*/ 3048608 w 4105150"/>
                <a:gd name="connsiteY5" fmla="*/ 383521 h 4091477"/>
                <a:gd name="connsiteX6" fmla="*/ 3062281 w 4105150"/>
                <a:gd name="connsiteY6" fmla="*/ 427566 h 4091477"/>
                <a:gd name="connsiteX7" fmla="*/ 3136849 w 4105150"/>
                <a:gd name="connsiteY7" fmla="*/ 420050 h 4091477"/>
                <a:gd name="connsiteX8" fmla="*/ 3586848 w 4105150"/>
                <a:gd name="connsiteY8" fmla="*/ 870049 h 4091477"/>
                <a:gd name="connsiteX9" fmla="*/ 3583711 w 4105150"/>
                <a:gd name="connsiteY9" fmla="*/ 901167 h 4091477"/>
                <a:gd name="connsiteX10" fmla="*/ 3583979 w 4105150"/>
                <a:gd name="connsiteY10" fmla="*/ 901194 h 4091477"/>
                <a:gd name="connsiteX11" fmla="*/ 3943287 w 4105150"/>
                <a:gd name="connsiteY11" fmla="*/ 1342049 h 4091477"/>
                <a:gd name="connsiteX12" fmla="*/ 3907924 w 4105150"/>
                <a:gd name="connsiteY12" fmla="*/ 1517209 h 4091477"/>
                <a:gd name="connsiteX13" fmla="*/ 3899027 w 4105150"/>
                <a:gd name="connsiteY13" fmla="*/ 1533601 h 4091477"/>
                <a:gd name="connsiteX14" fmla="*/ 3906750 w 4105150"/>
                <a:gd name="connsiteY14" fmla="*/ 1537793 h 4091477"/>
                <a:gd name="connsiteX15" fmla="*/ 4105150 w 4105150"/>
                <a:gd name="connsiteY15" fmla="*/ 1910939 h 4091477"/>
                <a:gd name="connsiteX16" fmla="*/ 3973349 w 4105150"/>
                <a:gd name="connsiteY16" fmla="*/ 2229137 h 4091477"/>
                <a:gd name="connsiteX17" fmla="*/ 3964172 w 4105150"/>
                <a:gd name="connsiteY17" fmla="*/ 2236708 h 4091477"/>
                <a:gd name="connsiteX18" fmla="*/ 3973724 w 4105150"/>
                <a:gd name="connsiteY18" fmla="*/ 2248285 h 4091477"/>
                <a:gd name="connsiteX19" fmla="*/ 4050576 w 4105150"/>
                <a:gd name="connsiteY19" fmla="*/ 2499884 h 4091477"/>
                <a:gd name="connsiteX20" fmla="*/ 3775737 w 4105150"/>
                <a:gd name="connsiteY20" fmla="*/ 2914520 h 4091477"/>
                <a:gd name="connsiteX21" fmla="*/ 3770780 w 4105150"/>
                <a:gd name="connsiteY21" fmla="*/ 2916059 h 4091477"/>
                <a:gd name="connsiteX22" fmla="*/ 3777794 w 4105150"/>
                <a:gd name="connsiteY22" fmla="*/ 2938655 h 4091477"/>
                <a:gd name="connsiteX23" fmla="*/ 3786936 w 4105150"/>
                <a:gd name="connsiteY23" fmla="*/ 3029345 h 4091477"/>
                <a:gd name="connsiteX24" fmla="*/ 3427628 w 4105150"/>
                <a:gd name="connsiteY24" fmla="*/ 3470202 h 4091477"/>
                <a:gd name="connsiteX25" fmla="*/ 3344721 w 4105150"/>
                <a:gd name="connsiteY25" fmla="*/ 3478560 h 4091477"/>
                <a:gd name="connsiteX26" fmla="*/ 3340694 w 4105150"/>
                <a:gd name="connsiteY26" fmla="*/ 3518506 h 4091477"/>
                <a:gd name="connsiteX27" fmla="*/ 2899837 w 4105150"/>
                <a:gd name="connsiteY27" fmla="*/ 3877814 h 4091477"/>
                <a:gd name="connsiteX28" fmla="*/ 2809147 w 4105150"/>
                <a:gd name="connsiteY28" fmla="*/ 3868672 h 4091477"/>
                <a:gd name="connsiteX29" fmla="*/ 2745437 w 4105150"/>
                <a:gd name="connsiteY29" fmla="*/ 3848895 h 4091477"/>
                <a:gd name="connsiteX30" fmla="*/ 2721456 w 4105150"/>
                <a:gd name="connsiteY30" fmla="*/ 3893077 h 4091477"/>
                <a:gd name="connsiteX31" fmla="*/ 2348309 w 4105150"/>
                <a:gd name="connsiteY31" fmla="*/ 4091477 h 4091477"/>
                <a:gd name="connsiteX32" fmla="*/ 2096710 w 4105150"/>
                <a:gd name="connsiteY32" fmla="*/ 4014625 h 4091477"/>
                <a:gd name="connsiteX33" fmla="*/ 2052575 w 4105150"/>
                <a:gd name="connsiteY33" fmla="*/ 3978209 h 4091477"/>
                <a:gd name="connsiteX34" fmla="*/ 2008439 w 4105150"/>
                <a:gd name="connsiteY34" fmla="*/ 4014625 h 4091477"/>
                <a:gd name="connsiteX35" fmla="*/ 1756840 w 4105150"/>
                <a:gd name="connsiteY35" fmla="*/ 4091477 h 4091477"/>
                <a:gd name="connsiteX36" fmla="*/ 1383694 w 4105150"/>
                <a:gd name="connsiteY36" fmla="*/ 3893077 h 4091477"/>
                <a:gd name="connsiteX37" fmla="*/ 1359713 w 4105150"/>
                <a:gd name="connsiteY37" fmla="*/ 3848895 h 4091477"/>
                <a:gd name="connsiteX38" fmla="*/ 1296003 w 4105150"/>
                <a:gd name="connsiteY38" fmla="*/ 3868672 h 4091477"/>
                <a:gd name="connsiteX39" fmla="*/ 1205312 w 4105150"/>
                <a:gd name="connsiteY39" fmla="*/ 3877814 h 4091477"/>
                <a:gd name="connsiteX40" fmla="*/ 764455 w 4105150"/>
                <a:gd name="connsiteY40" fmla="*/ 3518506 h 4091477"/>
                <a:gd name="connsiteX41" fmla="*/ 760428 w 4105150"/>
                <a:gd name="connsiteY41" fmla="*/ 3478560 h 4091477"/>
                <a:gd name="connsiteX42" fmla="*/ 677521 w 4105150"/>
                <a:gd name="connsiteY42" fmla="*/ 3470202 h 4091477"/>
                <a:gd name="connsiteX43" fmla="*/ 318213 w 4105150"/>
                <a:gd name="connsiteY43" fmla="*/ 3029345 h 4091477"/>
                <a:gd name="connsiteX44" fmla="*/ 327355 w 4105150"/>
                <a:gd name="connsiteY44" fmla="*/ 2938655 h 4091477"/>
                <a:gd name="connsiteX45" fmla="*/ 334369 w 4105150"/>
                <a:gd name="connsiteY45" fmla="*/ 2916059 h 4091477"/>
                <a:gd name="connsiteX46" fmla="*/ 329412 w 4105150"/>
                <a:gd name="connsiteY46" fmla="*/ 2914520 h 4091477"/>
                <a:gd name="connsiteX47" fmla="*/ 54573 w 4105150"/>
                <a:gd name="connsiteY47" fmla="*/ 2499884 h 4091477"/>
                <a:gd name="connsiteX48" fmla="*/ 131426 w 4105150"/>
                <a:gd name="connsiteY48" fmla="*/ 2248285 h 4091477"/>
                <a:gd name="connsiteX49" fmla="*/ 140979 w 4105150"/>
                <a:gd name="connsiteY49" fmla="*/ 2236707 h 4091477"/>
                <a:gd name="connsiteX50" fmla="*/ 131802 w 4105150"/>
                <a:gd name="connsiteY50" fmla="*/ 2229136 h 4091477"/>
                <a:gd name="connsiteX51" fmla="*/ 0 w 4105150"/>
                <a:gd name="connsiteY51" fmla="*/ 1910938 h 4091477"/>
                <a:gd name="connsiteX52" fmla="*/ 198401 w 4105150"/>
                <a:gd name="connsiteY52" fmla="*/ 1537792 h 4091477"/>
                <a:gd name="connsiteX53" fmla="*/ 206122 w 4105150"/>
                <a:gd name="connsiteY53" fmla="*/ 1533601 h 4091477"/>
                <a:gd name="connsiteX54" fmla="*/ 197227 w 4105150"/>
                <a:gd name="connsiteY54" fmla="*/ 1517212 h 4091477"/>
                <a:gd name="connsiteX55" fmla="*/ 161864 w 4105150"/>
                <a:gd name="connsiteY55" fmla="*/ 1342052 h 4091477"/>
                <a:gd name="connsiteX56" fmla="*/ 436702 w 4105150"/>
                <a:gd name="connsiteY56" fmla="*/ 927416 h 4091477"/>
                <a:gd name="connsiteX57" fmla="*/ 489768 w 4105150"/>
                <a:gd name="connsiteY57" fmla="*/ 910944 h 4091477"/>
                <a:gd name="connsiteX58" fmla="*/ 485645 w 4105150"/>
                <a:gd name="connsiteY58" fmla="*/ 870047 h 4091477"/>
                <a:gd name="connsiteX59" fmla="*/ 935644 w 4105150"/>
                <a:gd name="connsiteY59" fmla="*/ 420048 h 4091477"/>
                <a:gd name="connsiteX60" fmla="*/ 1010210 w 4105150"/>
                <a:gd name="connsiteY60" fmla="*/ 427565 h 4091477"/>
                <a:gd name="connsiteX61" fmla="*/ 1023882 w 4105150"/>
                <a:gd name="connsiteY61" fmla="*/ 383520 h 4091477"/>
                <a:gd name="connsiteX62" fmla="*/ 1438518 w 4105150"/>
                <a:gd name="connsiteY62" fmla="*/ 108681 h 4091477"/>
                <a:gd name="connsiteX63" fmla="*/ 1613678 w 4105150"/>
                <a:gd name="connsiteY63" fmla="*/ 144044 h 4091477"/>
                <a:gd name="connsiteX64" fmla="*/ 1667511 w 4105150"/>
                <a:gd name="connsiteY64" fmla="*/ 173264 h 4091477"/>
                <a:gd name="connsiteX65" fmla="*/ 1701721 w 4105150"/>
                <a:gd name="connsiteY65" fmla="*/ 131802 h 4091477"/>
                <a:gd name="connsiteX66" fmla="*/ 2019918 w 4105150"/>
                <a:gd name="connsiteY66" fmla="*/ 0 h 4091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4105150" h="4091477">
                  <a:moveTo>
                    <a:pt x="2019918" y="0"/>
                  </a:moveTo>
                  <a:cubicBezTo>
                    <a:pt x="2144182" y="0"/>
                    <a:pt x="2256682" y="50368"/>
                    <a:pt x="2338116" y="131802"/>
                  </a:cubicBezTo>
                  <a:lnTo>
                    <a:pt x="2382426" y="185507"/>
                  </a:lnTo>
                  <a:lnTo>
                    <a:pt x="2458812" y="144046"/>
                  </a:lnTo>
                  <a:cubicBezTo>
                    <a:pt x="2512649" y="121274"/>
                    <a:pt x="2571840" y="108682"/>
                    <a:pt x="2633972" y="108682"/>
                  </a:cubicBezTo>
                  <a:cubicBezTo>
                    <a:pt x="2820368" y="108682"/>
                    <a:pt x="2980295" y="222010"/>
                    <a:pt x="3048608" y="383521"/>
                  </a:cubicBezTo>
                  <a:lnTo>
                    <a:pt x="3062281" y="427566"/>
                  </a:lnTo>
                  <a:lnTo>
                    <a:pt x="3136849" y="420050"/>
                  </a:lnTo>
                  <a:cubicBezTo>
                    <a:pt x="3385377" y="420050"/>
                    <a:pt x="3586848" y="621521"/>
                    <a:pt x="3586848" y="870049"/>
                  </a:cubicBezTo>
                  <a:lnTo>
                    <a:pt x="3583711" y="901167"/>
                  </a:lnTo>
                  <a:lnTo>
                    <a:pt x="3583979" y="901194"/>
                  </a:lnTo>
                  <a:cubicBezTo>
                    <a:pt x="3789036" y="943155"/>
                    <a:pt x="3943287" y="1124589"/>
                    <a:pt x="3943287" y="1342049"/>
                  </a:cubicBezTo>
                  <a:cubicBezTo>
                    <a:pt x="3943287" y="1404181"/>
                    <a:pt x="3930695" y="1463372"/>
                    <a:pt x="3907924" y="1517209"/>
                  </a:cubicBezTo>
                  <a:lnTo>
                    <a:pt x="3899027" y="1533601"/>
                  </a:lnTo>
                  <a:lnTo>
                    <a:pt x="3906750" y="1537793"/>
                  </a:lnTo>
                  <a:cubicBezTo>
                    <a:pt x="4026451" y="1618661"/>
                    <a:pt x="4105150" y="1755609"/>
                    <a:pt x="4105150" y="1910939"/>
                  </a:cubicBezTo>
                  <a:cubicBezTo>
                    <a:pt x="4105150" y="2035203"/>
                    <a:pt x="4054782" y="2147703"/>
                    <a:pt x="3973349" y="2229137"/>
                  </a:cubicBezTo>
                  <a:lnTo>
                    <a:pt x="3964172" y="2236708"/>
                  </a:lnTo>
                  <a:lnTo>
                    <a:pt x="3973724" y="2248285"/>
                  </a:lnTo>
                  <a:cubicBezTo>
                    <a:pt x="4022244" y="2320106"/>
                    <a:pt x="4050576" y="2406686"/>
                    <a:pt x="4050576" y="2499884"/>
                  </a:cubicBezTo>
                  <a:cubicBezTo>
                    <a:pt x="4050576" y="2686280"/>
                    <a:pt x="3937249" y="2846207"/>
                    <a:pt x="3775737" y="2914520"/>
                  </a:cubicBezTo>
                  <a:lnTo>
                    <a:pt x="3770780" y="2916059"/>
                  </a:lnTo>
                  <a:lnTo>
                    <a:pt x="3777794" y="2938655"/>
                  </a:lnTo>
                  <a:cubicBezTo>
                    <a:pt x="3783788" y="2967948"/>
                    <a:pt x="3786936" y="2998279"/>
                    <a:pt x="3786936" y="3029345"/>
                  </a:cubicBezTo>
                  <a:cubicBezTo>
                    <a:pt x="3786936" y="3246807"/>
                    <a:pt x="3632685" y="3428241"/>
                    <a:pt x="3427628" y="3470202"/>
                  </a:cubicBezTo>
                  <a:lnTo>
                    <a:pt x="3344721" y="3478560"/>
                  </a:lnTo>
                  <a:lnTo>
                    <a:pt x="3340694" y="3518506"/>
                  </a:lnTo>
                  <a:cubicBezTo>
                    <a:pt x="3298733" y="3723563"/>
                    <a:pt x="3117299" y="3877814"/>
                    <a:pt x="2899837" y="3877814"/>
                  </a:cubicBezTo>
                  <a:cubicBezTo>
                    <a:pt x="2868771" y="3877814"/>
                    <a:pt x="2838441" y="3874666"/>
                    <a:pt x="2809147" y="3868672"/>
                  </a:cubicBezTo>
                  <a:lnTo>
                    <a:pt x="2745437" y="3848895"/>
                  </a:lnTo>
                  <a:lnTo>
                    <a:pt x="2721456" y="3893077"/>
                  </a:lnTo>
                  <a:cubicBezTo>
                    <a:pt x="2640588" y="4012778"/>
                    <a:pt x="2503639" y="4091477"/>
                    <a:pt x="2348309" y="4091477"/>
                  </a:cubicBezTo>
                  <a:cubicBezTo>
                    <a:pt x="2255111" y="4091477"/>
                    <a:pt x="2168531" y="4063145"/>
                    <a:pt x="2096710" y="4014625"/>
                  </a:cubicBezTo>
                  <a:lnTo>
                    <a:pt x="2052575" y="3978209"/>
                  </a:lnTo>
                  <a:lnTo>
                    <a:pt x="2008439" y="4014625"/>
                  </a:lnTo>
                  <a:cubicBezTo>
                    <a:pt x="1936619" y="4063145"/>
                    <a:pt x="1850038" y="4091477"/>
                    <a:pt x="1756840" y="4091477"/>
                  </a:cubicBezTo>
                  <a:cubicBezTo>
                    <a:pt x="1601510" y="4091477"/>
                    <a:pt x="1464562" y="4012778"/>
                    <a:pt x="1383694" y="3893077"/>
                  </a:cubicBezTo>
                  <a:lnTo>
                    <a:pt x="1359713" y="3848895"/>
                  </a:lnTo>
                  <a:lnTo>
                    <a:pt x="1296003" y="3868672"/>
                  </a:lnTo>
                  <a:cubicBezTo>
                    <a:pt x="1266709" y="3874666"/>
                    <a:pt x="1236378" y="3877814"/>
                    <a:pt x="1205312" y="3877814"/>
                  </a:cubicBezTo>
                  <a:cubicBezTo>
                    <a:pt x="987850" y="3877814"/>
                    <a:pt x="806416" y="3723563"/>
                    <a:pt x="764455" y="3518506"/>
                  </a:cubicBezTo>
                  <a:lnTo>
                    <a:pt x="760428" y="3478560"/>
                  </a:lnTo>
                  <a:lnTo>
                    <a:pt x="677521" y="3470202"/>
                  </a:lnTo>
                  <a:cubicBezTo>
                    <a:pt x="472464" y="3428241"/>
                    <a:pt x="318213" y="3246807"/>
                    <a:pt x="318213" y="3029345"/>
                  </a:cubicBezTo>
                  <a:cubicBezTo>
                    <a:pt x="318213" y="2998279"/>
                    <a:pt x="321361" y="2967948"/>
                    <a:pt x="327355" y="2938655"/>
                  </a:cubicBezTo>
                  <a:lnTo>
                    <a:pt x="334369" y="2916059"/>
                  </a:lnTo>
                  <a:lnTo>
                    <a:pt x="329412" y="2914520"/>
                  </a:lnTo>
                  <a:cubicBezTo>
                    <a:pt x="167901" y="2846207"/>
                    <a:pt x="54573" y="2686280"/>
                    <a:pt x="54573" y="2499884"/>
                  </a:cubicBezTo>
                  <a:cubicBezTo>
                    <a:pt x="54573" y="2406686"/>
                    <a:pt x="82905" y="2320106"/>
                    <a:pt x="131426" y="2248285"/>
                  </a:cubicBezTo>
                  <a:lnTo>
                    <a:pt x="140979" y="2236707"/>
                  </a:lnTo>
                  <a:lnTo>
                    <a:pt x="131802" y="2229136"/>
                  </a:lnTo>
                  <a:cubicBezTo>
                    <a:pt x="50368" y="2147702"/>
                    <a:pt x="0" y="2035202"/>
                    <a:pt x="0" y="1910938"/>
                  </a:cubicBezTo>
                  <a:cubicBezTo>
                    <a:pt x="0" y="1755608"/>
                    <a:pt x="78700" y="1618660"/>
                    <a:pt x="198401" y="1537792"/>
                  </a:cubicBezTo>
                  <a:lnTo>
                    <a:pt x="206122" y="1533601"/>
                  </a:lnTo>
                  <a:lnTo>
                    <a:pt x="197227" y="1517212"/>
                  </a:lnTo>
                  <a:cubicBezTo>
                    <a:pt x="174455" y="1463375"/>
                    <a:pt x="161864" y="1404184"/>
                    <a:pt x="161864" y="1342052"/>
                  </a:cubicBezTo>
                  <a:cubicBezTo>
                    <a:pt x="161864" y="1155656"/>
                    <a:pt x="275190" y="995730"/>
                    <a:pt x="436702" y="927416"/>
                  </a:cubicBezTo>
                  <a:lnTo>
                    <a:pt x="489768" y="910944"/>
                  </a:lnTo>
                  <a:lnTo>
                    <a:pt x="485645" y="870047"/>
                  </a:lnTo>
                  <a:cubicBezTo>
                    <a:pt x="485645" y="621519"/>
                    <a:pt x="687116" y="420048"/>
                    <a:pt x="935644" y="420048"/>
                  </a:cubicBezTo>
                  <a:lnTo>
                    <a:pt x="1010210" y="427565"/>
                  </a:lnTo>
                  <a:lnTo>
                    <a:pt x="1023882" y="383520"/>
                  </a:lnTo>
                  <a:cubicBezTo>
                    <a:pt x="1092195" y="222009"/>
                    <a:pt x="1252122" y="108681"/>
                    <a:pt x="1438518" y="108681"/>
                  </a:cubicBezTo>
                  <a:cubicBezTo>
                    <a:pt x="1500650" y="108681"/>
                    <a:pt x="1559841" y="121273"/>
                    <a:pt x="1613678" y="144044"/>
                  </a:cubicBezTo>
                  <a:lnTo>
                    <a:pt x="1667511" y="173264"/>
                  </a:lnTo>
                  <a:lnTo>
                    <a:pt x="1701721" y="131802"/>
                  </a:lnTo>
                  <a:cubicBezTo>
                    <a:pt x="1783154" y="50368"/>
                    <a:pt x="1895654" y="0"/>
                    <a:pt x="2019918" y="0"/>
                  </a:cubicBez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89" name="フリーフォーム 188"/>
            <p:cNvSpPr/>
            <p:nvPr/>
          </p:nvSpPr>
          <p:spPr>
            <a:xfrm>
              <a:off x="7987805" y="564962"/>
              <a:ext cx="1834345" cy="1828234"/>
            </a:xfrm>
            <a:custGeom>
              <a:avLst/>
              <a:gdLst>
                <a:gd name="connsiteX0" fmla="*/ 2019918 w 4105150"/>
                <a:gd name="connsiteY0" fmla="*/ 0 h 4091477"/>
                <a:gd name="connsiteX1" fmla="*/ 2338116 w 4105150"/>
                <a:gd name="connsiteY1" fmla="*/ 131802 h 4091477"/>
                <a:gd name="connsiteX2" fmla="*/ 2382426 w 4105150"/>
                <a:gd name="connsiteY2" fmla="*/ 185507 h 4091477"/>
                <a:gd name="connsiteX3" fmla="*/ 2458812 w 4105150"/>
                <a:gd name="connsiteY3" fmla="*/ 144046 h 4091477"/>
                <a:gd name="connsiteX4" fmla="*/ 2633972 w 4105150"/>
                <a:gd name="connsiteY4" fmla="*/ 108682 h 4091477"/>
                <a:gd name="connsiteX5" fmla="*/ 3048608 w 4105150"/>
                <a:gd name="connsiteY5" fmla="*/ 383521 h 4091477"/>
                <a:gd name="connsiteX6" fmla="*/ 3062281 w 4105150"/>
                <a:gd name="connsiteY6" fmla="*/ 427566 h 4091477"/>
                <a:gd name="connsiteX7" fmla="*/ 3136849 w 4105150"/>
                <a:gd name="connsiteY7" fmla="*/ 420050 h 4091477"/>
                <a:gd name="connsiteX8" fmla="*/ 3586848 w 4105150"/>
                <a:gd name="connsiteY8" fmla="*/ 870049 h 4091477"/>
                <a:gd name="connsiteX9" fmla="*/ 3583711 w 4105150"/>
                <a:gd name="connsiteY9" fmla="*/ 901167 h 4091477"/>
                <a:gd name="connsiteX10" fmla="*/ 3583979 w 4105150"/>
                <a:gd name="connsiteY10" fmla="*/ 901194 h 4091477"/>
                <a:gd name="connsiteX11" fmla="*/ 3943287 w 4105150"/>
                <a:gd name="connsiteY11" fmla="*/ 1342049 h 4091477"/>
                <a:gd name="connsiteX12" fmla="*/ 3907924 w 4105150"/>
                <a:gd name="connsiteY12" fmla="*/ 1517209 h 4091477"/>
                <a:gd name="connsiteX13" fmla="*/ 3899027 w 4105150"/>
                <a:gd name="connsiteY13" fmla="*/ 1533601 h 4091477"/>
                <a:gd name="connsiteX14" fmla="*/ 3906750 w 4105150"/>
                <a:gd name="connsiteY14" fmla="*/ 1537793 h 4091477"/>
                <a:gd name="connsiteX15" fmla="*/ 4105150 w 4105150"/>
                <a:gd name="connsiteY15" fmla="*/ 1910939 h 4091477"/>
                <a:gd name="connsiteX16" fmla="*/ 3973349 w 4105150"/>
                <a:gd name="connsiteY16" fmla="*/ 2229137 h 4091477"/>
                <a:gd name="connsiteX17" fmla="*/ 3964172 w 4105150"/>
                <a:gd name="connsiteY17" fmla="*/ 2236708 h 4091477"/>
                <a:gd name="connsiteX18" fmla="*/ 3973724 w 4105150"/>
                <a:gd name="connsiteY18" fmla="*/ 2248285 h 4091477"/>
                <a:gd name="connsiteX19" fmla="*/ 4050576 w 4105150"/>
                <a:gd name="connsiteY19" fmla="*/ 2499884 h 4091477"/>
                <a:gd name="connsiteX20" fmla="*/ 3775737 w 4105150"/>
                <a:gd name="connsiteY20" fmla="*/ 2914520 h 4091477"/>
                <a:gd name="connsiteX21" fmla="*/ 3770780 w 4105150"/>
                <a:gd name="connsiteY21" fmla="*/ 2916059 h 4091477"/>
                <a:gd name="connsiteX22" fmla="*/ 3777794 w 4105150"/>
                <a:gd name="connsiteY22" fmla="*/ 2938655 h 4091477"/>
                <a:gd name="connsiteX23" fmla="*/ 3786936 w 4105150"/>
                <a:gd name="connsiteY23" fmla="*/ 3029345 h 4091477"/>
                <a:gd name="connsiteX24" fmla="*/ 3427628 w 4105150"/>
                <a:gd name="connsiteY24" fmla="*/ 3470202 h 4091477"/>
                <a:gd name="connsiteX25" fmla="*/ 3344721 w 4105150"/>
                <a:gd name="connsiteY25" fmla="*/ 3478560 h 4091477"/>
                <a:gd name="connsiteX26" fmla="*/ 3340694 w 4105150"/>
                <a:gd name="connsiteY26" fmla="*/ 3518506 h 4091477"/>
                <a:gd name="connsiteX27" fmla="*/ 2899837 w 4105150"/>
                <a:gd name="connsiteY27" fmla="*/ 3877814 h 4091477"/>
                <a:gd name="connsiteX28" fmla="*/ 2809147 w 4105150"/>
                <a:gd name="connsiteY28" fmla="*/ 3868672 h 4091477"/>
                <a:gd name="connsiteX29" fmla="*/ 2745437 w 4105150"/>
                <a:gd name="connsiteY29" fmla="*/ 3848895 h 4091477"/>
                <a:gd name="connsiteX30" fmla="*/ 2721456 w 4105150"/>
                <a:gd name="connsiteY30" fmla="*/ 3893077 h 4091477"/>
                <a:gd name="connsiteX31" fmla="*/ 2348309 w 4105150"/>
                <a:gd name="connsiteY31" fmla="*/ 4091477 h 4091477"/>
                <a:gd name="connsiteX32" fmla="*/ 2096710 w 4105150"/>
                <a:gd name="connsiteY32" fmla="*/ 4014625 h 4091477"/>
                <a:gd name="connsiteX33" fmla="*/ 2052575 w 4105150"/>
                <a:gd name="connsiteY33" fmla="*/ 3978209 h 4091477"/>
                <a:gd name="connsiteX34" fmla="*/ 2008439 w 4105150"/>
                <a:gd name="connsiteY34" fmla="*/ 4014625 h 4091477"/>
                <a:gd name="connsiteX35" fmla="*/ 1756840 w 4105150"/>
                <a:gd name="connsiteY35" fmla="*/ 4091477 h 4091477"/>
                <a:gd name="connsiteX36" fmla="*/ 1383694 w 4105150"/>
                <a:gd name="connsiteY36" fmla="*/ 3893077 h 4091477"/>
                <a:gd name="connsiteX37" fmla="*/ 1359713 w 4105150"/>
                <a:gd name="connsiteY37" fmla="*/ 3848895 h 4091477"/>
                <a:gd name="connsiteX38" fmla="*/ 1296003 w 4105150"/>
                <a:gd name="connsiteY38" fmla="*/ 3868672 h 4091477"/>
                <a:gd name="connsiteX39" fmla="*/ 1205312 w 4105150"/>
                <a:gd name="connsiteY39" fmla="*/ 3877814 h 4091477"/>
                <a:gd name="connsiteX40" fmla="*/ 764455 w 4105150"/>
                <a:gd name="connsiteY40" fmla="*/ 3518506 h 4091477"/>
                <a:gd name="connsiteX41" fmla="*/ 760428 w 4105150"/>
                <a:gd name="connsiteY41" fmla="*/ 3478560 h 4091477"/>
                <a:gd name="connsiteX42" fmla="*/ 677521 w 4105150"/>
                <a:gd name="connsiteY42" fmla="*/ 3470202 h 4091477"/>
                <a:gd name="connsiteX43" fmla="*/ 318213 w 4105150"/>
                <a:gd name="connsiteY43" fmla="*/ 3029345 h 4091477"/>
                <a:gd name="connsiteX44" fmla="*/ 327355 w 4105150"/>
                <a:gd name="connsiteY44" fmla="*/ 2938655 h 4091477"/>
                <a:gd name="connsiteX45" fmla="*/ 334369 w 4105150"/>
                <a:gd name="connsiteY45" fmla="*/ 2916059 h 4091477"/>
                <a:gd name="connsiteX46" fmla="*/ 329412 w 4105150"/>
                <a:gd name="connsiteY46" fmla="*/ 2914520 h 4091477"/>
                <a:gd name="connsiteX47" fmla="*/ 54573 w 4105150"/>
                <a:gd name="connsiteY47" fmla="*/ 2499884 h 4091477"/>
                <a:gd name="connsiteX48" fmla="*/ 131426 w 4105150"/>
                <a:gd name="connsiteY48" fmla="*/ 2248285 h 4091477"/>
                <a:gd name="connsiteX49" fmla="*/ 140979 w 4105150"/>
                <a:gd name="connsiteY49" fmla="*/ 2236707 h 4091477"/>
                <a:gd name="connsiteX50" fmla="*/ 131802 w 4105150"/>
                <a:gd name="connsiteY50" fmla="*/ 2229136 h 4091477"/>
                <a:gd name="connsiteX51" fmla="*/ 0 w 4105150"/>
                <a:gd name="connsiteY51" fmla="*/ 1910938 h 4091477"/>
                <a:gd name="connsiteX52" fmla="*/ 198401 w 4105150"/>
                <a:gd name="connsiteY52" fmla="*/ 1537792 h 4091477"/>
                <a:gd name="connsiteX53" fmla="*/ 206122 w 4105150"/>
                <a:gd name="connsiteY53" fmla="*/ 1533601 h 4091477"/>
                <a:gd name="connsiteX54" fmla="*/ 197227 w 4105150"/>
                <a:gd name="connsiteY54" fmla="*/ 1517212 h 4091477"/>
                <a:gd name="connsiteX55" fmla="*/ 161864 w 4105150"/>
                <a:gd name="connsiteY55" fmla="*/ 1342052 h 4091477"/>
                <a:gd name="connsiteX56" fmla="*/ 436702 w 4105150"/>
                <a:gd name="connsiteY56" fmla="*/ 927416 h 4091477"/>
                <a:gd name="connsiteX57" fmla="*/ 489768 w 4105150"/>
                <a:gd name="connsiteY57" fmla="*/ 910944 h 4091477"/>
                <a:gd name="connsiteX58" fmla="*/ 485645 w 4105150"/>
                <a:gd name="connsiteY58" fmla="*/ 870047 h 4091477"/>
                <a:gd name="connsiteX59" fmla="*/ 935644 w 4105150"/>
                <a:gd name="connsiteY59" fmla="*/ 420048 h 4091477"/>
                <a:gd name="connsiteX60" fmla="*/ 1010210 w 4105150"/>
                <a:gd name="connsiteY60" fmla="*/ 427565 h 4091477"/>
                <a:gd name="connsiteX61" fmla="*/ 1023882 w 4105150"/>
                <a:gd name="connsiteY61" fmla="*/ 383520 h 4091477"/>
                <a:gd name="connsiteX62" fmla="*/ 1438518 w 4105150"/>
                <a:gd name="connsiteY62" fmla="*/ 108681 h 4091477"/>
                <a:gd name="connsiteX63" fmla="*/ 1613678 w 4105150"/>
                <a:gd name="connsiteY63" fmla="*/ 144044 h 4091477"/>
                <a:gd name="connsiteX64" fmla="*/ 1667511 w 4105150"/>
                <a:gd name="connsiteY64" fmla="*/ 173264 h 4091477"/>
                <a:gd name="connsiteX65" fmla="*/ 1701721 w 4105150"/>
                <a:gd name="connsiteY65" fmla="*/ 131802 h 4091477"/>
                <a:gd name="connsiteX66" fmla="*/ 2019918 w 4105150"/>
                <a:gd name="connsiteY66" fmla="*/ 0 h 4091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4105150" h="4091477">
                  <a:moveTo>
                    <a:pt x="2019918" y="0"/>
                  </a:moveTo>
                  <a:cubicBezTo>
                    <a:pt x="2144182" y="0"/>
                    <a:pt x="2256682" y="50368"/>
                    <a:pt x="2338116" y="131802"/>
                  </a:cubicBezTo>
                  <a:lnTo>
                    <a:pt x="2382426" y="185507"/>
                  </a:lnTo>
                  <a:lnTo>
                    <a:pt x="2458812" y="144046"/>
                  </a:lnTo>
                  <a:cubicBezTo>
                    <a:pt x="2512649" y="121274"/>
                    <a:pt x="2571840" y="108682"/>
                    <a:pt x="2633972" y="108682"/>
                  </a:cubicBezTo>
                  <a:cubicBezTo>
                    <a:pt x="2820368" y="108682"/>
                    <a:pt x="2980295" y="222010"/>
                    <a:pt x="3048608" y="383521"/>
                  </a:cubicBezTo>
                  <a:lnTo>
                    <a:pt x="3062281" y="427566"/>
                  </a:lnTo>
                  <a:lnTo>
                    <a:pt x="3136849" y="420050"/>
                  </a:lnTo>
                  <a:cubicBezTo>
                    <a:pt x="3385377" y="420050"/>
                    <a:pt x="3586848" y="621521"/>
                    <a:pt x="3586848" y="870049"/>
                  </a:cubicBezTo>
                  <a:lnTo>
                    <a:pt x="3583711" y="901167"/>
                  </a:lnTo>
                  <a:lnTo>
                    <a:pt x="3583979" y="901194"/>
                  </a:lnTo>
                  <a:cubicBezTo>
                    <a:pt x="3789036" y="943155"/>
                    <a:pt x="3943287" y="1124589"/>
                    <a:pt x="3943287" y="1342049"/>
                  </a:cubicBezTo>
                  <a:cubicBezTo>
                    <a:pt x="3943287" y="1404181"/>
                    <a:pt x="3930695" y="1463372"/>
                    <a:pt x="3907924" y="1517209"/>
                  </a:cubicBezTo>
                  <a:lnTo>
                    <a:pt x="3899027" y="1533601"/>
                  </a:lnTo>
                  <a:lnTo>
                    <a:pt x="3906750" y="1537793"/>
                  </a:lnTo>
                  <a:cubicBezTo>
                    <a:pt x="4026451" y="1618661"/>
                    <a:pt x="4105150" y="1755609"/>
                    <a:pt x="4105150" y="1910939"/>
                  </a:cubicBezTo>
                  <a:cubicBezTo>
                    <a:pt x="4105150" y="2035203"/>
                    <a:pt x="4054782" y="2147703"/>
                    <a:pt x="3973349" y="2229137"/>
                  </a:cubicBezTo>
                  <a:lnTo>
                    <a:pt x="3964172" y="2236708"/>
                  </a:lnTo>
                  <a:lnTo>
                    <a:pt x="3973724" y="2248285"/>
                  </a:lnTo>
                  <a:cubicBezTo>
                    <a:pt x="4022244" y="2320106"/>
                    <a:pt x="4050576" y="2406686"/>
                    <a:pt x="4050576" y="2499884"/>
                  </a:cubicBezTo>
                  <a:cubicBezTo>
                    <a:pt x="4050576" y="2686280"/>
                    <a:pt x="3937249" y="2846207"/>
                    <a:pt x="3775737" y="2914520"/>
                  </a:cubicBezTo>
                  <a:lnTo>
                    <a:pt x="3770780" y="2916059"/>
                  </a:lnTo>
                  <a:lnTo>
                    <a:pt x="3777794" y="2938655"/>
                  </a:lnTo>
                  <a:cubicBezTo>
                    <a:pt x="3783788" y="2967948"/>
                    <a:pt x="3786936" y="2998279"/>
                    <a:pt x="3786936" y="3029345"/>
                  </a:cubicBezTo>
                  <a:cubicBezTo>
                    <a:pt x="3786936" y="3246807"/>
                    <a:pt x="3632685" y="3428241"/>
                    <a:pt x="3427628" y="3470202"/>
                  </a:cubicBezTo>
                  <a:lnTo>
                    <a:pt x="3344721" y="3478560"/>
                  </a:lnTo>
                  <a:lnTo>
                    <a:pt x="3340694" y="3518506"/>
                  </a:lnTo>
                  <a:cubicBezTo>
                    <a:pt x="3298733" y="3723563"/>
                    <a:pt x="3117299" y="3877814"/>
                    <a:pt x="2899837" y="3877814"/>
                  </a:cubicBezTo>
                  <a:cubicBezTo>
                    <a:pt x="2868771" y="3877814"/>
                    <a:pt x="2838441" y="3874666"/>
                    <a:pt x="2809147" y="3868672"/>
                  </a:cubicBezTo>
                  <a:lnTo>
                    <a:pt x="2745437" y="3848895"/>
                  </a:lnTo>
                  <a:lnTo>
                    <a:pt x="2721456" y="3893077"/>
                  </a:lnTo>
                  <a:cubicBezTo>
                    <a:pt x="2640588" y="4012778"/>
                    <a:pt x="2503639" y="4091477"/>
                    <a:pt x="2348309" y="4091477"/>
                  </a:cubicBezTo>
                  <a:cubicBezTo>
                    <a:pt x="2255111" y="4091477"/>
                    <a:pt x="2168531" y="4063145"/>
                    <a:pt x="2096710" y="4014625"/>
                  </a:cubicBezTo>
                  <a:lnTo>
                    <a:pt x="2052575" y="3978209"/>
                  </a:lnTo>
                  <a:lnTo>
                    <a:pt x="2008439" y="4014625"/>
                  </a:lnTo>
                  <a:cubicBezTo>
                    <a:pt x="1936619" y="4063145"/>
                    <a:pt x="1850038" y="4091477"/>
                    <a:pt x="1756840" y="4091477"/>
                  </a:cubicBezTo>
                  <a:cubicBezTo>
                    <a:pt x="1601510" y="4091477"/>
                    <a:pt x="1464562" y="4012778"/>
                    <a:pt x="1383694" y="3893077"/>
                  </a:cubicBezTo>
                  <a:lnTo>
                    <a:pt x="1359713" y="3848895"/>
                  </a:lnTo>
                  <a:lnTo>
                    <a:pt x="1296003" y="3868672"/>
                  </a:lnTo>
                  <a:cubicBezTo>
                    <a:pt x="1266709" y="3874666"/>
                    <a:pt x="1236378" y="3877814"/>
                    <a:pt x="1205312" y="3877814"/>
                  </a:cubicBezTo>
                  <a:cubicBezTo>
                    <a:pt x="987850" y="3877814"/>
                    <a:pt x="806416" y="3723563"/>
                    <a:pt x="764455" y="3518506"/>
                  </a:cubicBezTo>
                  <a:lnTo>
                    <a:pt x="760428" y="3478560"/>
                  </a:lnTo>
                  <a:lnTo>
                    <a:pt x="677521" y="3470202"/>
                  </a:lnTo>
                  <a:cubicBezTo>
                    <a:pt x="472464" y="3428241"/>
                    <a:pt x="318213" y="3246807"/>
                    <a:pt x="318213" y="3029345"/>
                  </a:cubicBezTo>
                  <a:cubicBezTo>
                    <a:pt x="318213" y="2998279"/>
                    <a:pt x="321361" y="2967948"/>
                    <a:pt x="327355" y="2938655"/>
                  </a:cubicBezTo>
                  <a:lnTo>
                    <a:pt x="334369" y="2916059"/>
                  </a:lnTo>
                  <a:lnTo>
                    <a:pt x="329412" y="2914520"/>
                  </a:lnTo>
                  <a:cubicBezTo>
                    <a:pt x="167901" y="2846207"/>
                    <a:pt x="54573" y="2686280"/>
                    <a:pt x="54573" y="2499884"/>
                  </a:cubicBezTo>
                  <a:cubicBezTo>
                    <a:pt x="54573" y="2406686"/>
                    <a:pt x="82905" y="2320106"/>
                    <a:pt x="131426" y="2248285"/>
                  </a:cubicBezTo>
                  <a:lnTo>
                    <a:pt x="140979" y="2236707"/>
                  </a:lnTo>
                  <a:lnTo>
                    <a:pt x="131802" y="2229136"/>
                  </a:lnTo>
                  <a:cubicBezTo>
                    <a:pt x="50368" y="2147702"/>
                    <a:pt x="0" y="2035202"/>
                    <a:pt x="0" y="1910938"/>
                  </a:cubicBezTo>
                  <a:cubicBezTo>
                    <a:pt x="0" y="1755608"/>
                    <a:pt x="78700" y="1618660"/>
                    <a:pt x="198401" y="1537792"/>
                  </a:cubicBezTo>
                  <a:lnTo>
                    <a:pt x="206122" y="1533601"/>
                  </a:lnTo>
                  <a:lnTo>
                    <a:pt x="197227" y="1517212"/>
                  </a:lnTo>
                  <a:cubicBezTo>
                    <a:pt x="174455" y="1463375"/>
                    <a:pt x="161864" y="1404184"/>
                    <a:pt x="161864" y="1342052"/>
                  </a:cubicBezTo>
                  <a:cubicBezTo>
                    <a:pt x="161864" y="1155656"/>
                    <a:pt x="275190" y="995730"/>
                    <a:pt x="436702" y="927416"/>
                  </a:cubicBezTo>
                  <a:lnTo>
                    <a:pt x="489768" y="910944"/>
                  </a:lnTo>
                  <a:lnTo>
                    <a:pt x="485645" y="870047"/>
                  </a:lnTo>
                  <a:cubicBezTo>
                    <a:pt x="485645" y="621519"/>
                    <a:pt x="687116" y="420048"/>
                    <a:pt x="935644" y="420048"/>
                  </a:cubicBezTo>
                  <a:lnTo>
                    <a:pt x="1010210" y="427565"/>
                  </a:lnTo>
                  <a:lnTo>
                    <a:pt x="1023882" y="383520"/>
                  </a:lnTo>
                  <a:cubicBezTo>
                    <a:pt x="1092195" y="222009"/>
                    <a:pt x="1252122" y="108681"/>
                    <a:pt x="1438518" y="108681"/>
                  </a:cubicBezTo>
                  <a:cubicBezTo>
                    <a:pt x="1500650" y="108681"/>
                    <a:pt x="1559841" y="121273"/>
                    <a:pt x="1613678" y="144044"/>
                  </a:cubicBezTo>
                  <a:lnTo>
                    <a:pt x="1667511" y="173264"/>
                  </a:lnTo>
                  <a:lnTo>
                    <a:pt x="1701721" y="131802"/>
                  </a:lnTo>
                  <a:cubicBezTo>
                    <a:pt x="1783154" y="50368"/>
                    <a:pt x="1895654" y="0"/>
                    <a:pt x="2019918" y="0"/>
                  </a:cubicBezTo>
                  <a:close/>
                </a:path>
              </a:pathLst>
            </a:custGeom>
            <a:noFill/>
            <a:ln w="9525">
              <a:solidFill>
                <a:srgbClr val="466C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190" name="グループ化 189"/>
          <p:cNvGrpSpPr/>
          <p:nvPr/>
        </p:nvGrpSpPr>
        <p:grpSpPr>
          <a:xfrm>
            <a:off x="6174078" y="5346967"/>
            <a:ext cx="1023757" cy="1073829"/>
            <a:chOff x="8077586" y="568670"/>
            <a:chExt cx="1834345" cy="1924062"/>
          </a:xfrm>
          <a:solidFill>
            <a:srgbClr val="FFE699"/>
          </a:solidFill>
        </p:grpSpPr>
        <p:sp>
          <p:nvSpPr>
            <p:cNvPr id="191" name="フリーフォーム 190"/>
            <p:cNvSpPr/>
            <p:nvPr/>
          </p:nvSpPr>
          <p:spPr>
            <a:xfrm>
              <a:off x="8086045" y="716174"/>
              <a:ext cx="1782495" cy="1776558"/>
            </a:xfrm>
            <a:custGeom>
              <a:avLst/>
              <a:gdLst>
                <a:gd name="connsiteX0" fmla="*/ 2019918 w 4105150"/>
                <a:gd name="connsiteY0" fmla="*/ 0 h 4091477"/>
                <a:gd name="connsiteX1" fmla="*/ 2338116 w 4105150"/>
                <a:gd name="connsiteY1" fmla="*/ 131802 h 4091477"/>
                <a:gd name="connsiteX2" fmla="*/ 2382426 w 4105150"/>
                <a:gd name="connsiteY2" fmla="*/ 185507 h 4091477"/>
                <a:gd name="connsiteX3" fmla="*/ 2458812 w 4105150"/>
                <a:gd name="connsiteY3" fmla="*/ 144046 h 4091477"/>
                <a:gd name="connsiteX4" fmla="*/ 2633972 w 4105150"/>
                <a:gd name="connsiteY4" fmla="*/ 108682 h 4091477"/>
                <a:gd name="connsiteX5" fmla="*/ 3048608 w 4105150"/>
                <a:gd name="connsiteY5" fmla="*/ 383521 h 4091477"/>
                <a:gd name="connsiteX6" fmla="*/ 3062281 w 4105150"/>
                <a:gd name="connsiteY6" fmla="*/ 427566 h 4091477"/>
                <a:gd name="connsiteX7" fmla="*/ 3136849 w 4105150"/>
                <a:gd name="connsiteY7" fmla="*/ 420050 h 4091477"/>
                <a:gd name="connsiteX8" fmla="*/ 3586848 w 4105150"/>
                <a:gd name="connsiteY8" fmla="*/ 870049 h 4091477"/>
                <a:gd name="connsiteX9" fmla="*/ 3583711 w 4105150"/>
                <a:gd name="connsiteY9" fmla="*/ 901167 h 4091477"/>
                <a:gd name="connsiteX10" fmla="*/ 3583979 w 4105150"/>
                <a:gd name="connsiteY10" fmla="*/ 901194 h 4091477"/>
                <a:gd name="connsiteX11" fmla="*/ 3943287 w 4105150"/>
                <a:gd name="connsiteY11" fmla="*/ 1342049 h 4091477"/>
                <a:gd name="connsiteX12" fmla="*/ 3907924 w 4105150"/>
                <a:gd name="connsiteY12" fmla="*/ 1517209 h 4091477"/>
                <a:gd name="connsiteX13" fmla="*/ 3899027 w 4105150"/>
                <a:gd name="connsiteY13" fmla="*/ 1533601 h 4091477"/>
                <a:gd name="connsiteX14" fmla="*/ 3906750 w 4105150"/>
                <a:gd name="connsiteY14" fmla="*/ 1537793 h 4091477"/>
                <a:gd name="connsiteX15" fmla="*/ 4105150 w 4105150"/>
                <a:gd name="connsiteY15" fmla="*/ 1910939 h 4091477"/>
                <a:gd name="connsiteX16" fmla="*/ 3973349 w 4105150"/>
                <a:gd name="connsiteY16" fmla="*/ 2229137 h 4091477"/>
                <a:gd name="connsiteX17" fmla="*/ 3964172 w 4105150"/>
                <a:gd name="connsiteY17" fmla="*/ 2236708 h 4091477"/>
                <a:gd name="connsiteX18" fmla="*/ 3973724 w 4105150"/>
                <a:gd name="connsiteY18" fmla="*/ 2248285 h 4091477"/>
                <a:gd name="connsiteX19" fmla="*/ 4050576 w 4105150"/>
                <a:gd name="connsiteY19" fmla="*/ 2499884 h 4091477"/>
                <a:gd name="connsiteX20" fmla="*/ 3775737 w 4105150"/>
                <a:gd name="connsiteY20" fmla="*/ 2914520 h 4091477"/>
                <a:gd name="connsiteX21" fmla="*/ 3770780 w 4105150"/>
                <a:gd name="connsiteY21" fmla="*/ 2916059 h 4091477"/>
                <a:gd name="connsiteX22" fmla="*/ 3777794 w 4105150"/>
                <a:gd name="connsiteY22" fmla="*/ 2938655 h 4091477"/>
                <a:gd name="connsiteX23" fmla="*/ 3786936 w 4105150"/>
                <a:gd name="connsiteY23" fmla="*/ 3029345 h 4091477"/>
                <a:gd name="connsiteX24" fmla="*/ 3427628 w 4105150"/>
                <a:gd name="connsiteY24" fmla="*/ 3470202 h 4091477"/>
                <a:gd name="connsiteX25" fmla="*/ 3344721 w 4105150"/>
                <a:gd name="connsiteY25" fmla="*/ 3478560 h 4091477"/>
                <a:gd name="connsiteX26" fmla="*/ 3340694 w 4105150"/>
                <a:gd name="connsiteY26" fmla="*/ 3518506 h 4091477"/>
                <a:gd name="connsiteX27" fmla="*/ 2899837 w 4105150"/>
                <a:gd name="connsiteY27" fmla="*/ 3877814 h 4091477"/>
                <a:gd name="connsiteX28" fmla="*/ 2809147 w 4105150"/>
                <a:gd name="connsiteY28" fmla="*/ 3868672 h 4091477"/>
                <a:gd name="connsiteX29" fmla="*/ 2745437 w 4105150"/>
                <a:gd name="connsiteY29" fmla="*/ 3848895 h 4091477"/>
                <a:gd name="connsiteX30" fmla="*/ 2721456 w 4105150"/>
                <a:gd name="connsiteY30" fmla="*/ 3893077 h 4091477"/>
                <a:gd name="connsiteX31" fmla="*/ 2348309 w 4105150"/>
                <a:gd name="connsiteY31" fmla="*/ 4091477 h 4091477"/>
                <a:gd name="connsiteX32" fmla="*/ 2096710 w 4105150"/>
                <a:gd name="connsiteY32" fmla="*/ 4014625 h 4091477"/>
                <a:gd name="connsiteX33" fmla="*/ 2052575 w 4105150"/>
                <a:gd name="connsiteY33" fmla="*/ 3978209 h 4091477"/>
                <a:gd name="connsiteX34" fmla="*/ 2008439 w 4105150"/>
                <a:gd name="connsiteY34" fmla="*/ 4014625 h 4091477"/>
                <a:gd name="connsiteX35" fmla="*/ 1756840 w 4105150"/>
                <a:gd name="connsiteY35" fmla="*/ 4091477 h 4091477"/>
                <a:gd name="connsiteX36" fmla="*/ 1383694 w 4105150"/>
                <a:gd name="connsiteY36" fmla="*/ 3893077 h 4091477"/>
                <a:gd name="connsiteX37" fmla="*/ 1359713 w 4105150"/>
                <a:gd name="connsiteY37" fmla="*/ 3848895 h 4091477"/>
                <a:gd name="connsiteX38" fmla="*/ 1296003 w 4105150"/>
                <a:gd name="connsiteY38" fmla="*/ 3868672 h 4091477"/>
                <a:gd name="connsiteX39" fmla="*/ 1205312 w 4105150"/>
                <a:gd name="connsiteY39" fmla="*/ 3877814 h 4091477"/>
                <a:gd name="connsiteX40" fmla="*/ 764455 w 4105150"/>
                <a:gd name="connsiteY40" fmla="*/ 3518506 h 4091477"/>
                <a:gd name="connsiteX41" fmla="*/ 760428 w 4105150"/>
                <a:gd name="connsiteY41" fmla="*/ 3478560 h 4091477"/>
                <a:gd name="connsiteX42" fmla="*/ 677521 w 4105150"/>
                <a:gd name="connsiteY42" fmla="*/ 3470202 h 4091477"/>
                <a:gd name="connsiteX43" fmla="*/ 318213 w 4105150"/>
                <a:gd name="connsiteY43" fmla="*/ 3029345 h 4091477"/>
                <a:gd name="connsiteX44" fmla="*/ 327355 w 4105150"/>
                <a:gd name="connsiteY44" fmla="*/ 2938655 h 4091477"/>
                <a:gd name="connsiteX45" fmla="*/ 334369 w 4105150"/>
                <a:gd name="connsiteY45" fmla="*/ 2916059 h 4091477"/>
                <a:gd name="connsiteX46" fmla="*/ 329412 w 4105150"/>
                <a:gd name="connsiteY46" fmla="*/ 2914520 h 4091477"/>
                <a:gd name="connsiteX47" fmla="*/ 54573 w 4105150"/>
                <a:gd name="connsiteY47" fmla="*/ 2499884 h 4091477"/>
                <a:gd name="connsiteX48" fmla="*/ 131426 w 4105150"/>
                <a:gd name="connsiteY48" fmla="*/ 2248285 h 4091477"/>
                <a:gd name="connsiteX49" fmla="*/ 140979 w 4105150"/>
                <a:gd name="connsiteY49" fmla="*/ 2236707 h 4091477"/>
                <a:gd name="connsiteX50" fmla="*/ 131802 w 4105150"/>
                <a:gd name="connsiteY50" fmla="*/ 2229136 h 4091477"/>
                <a:gd name="connsiteX51" fmla="*/ 0 w 4105150"/>
                <a:gd name="connsiteY51" fmla="*/ 1910938 h 4091477"/>
                <a:gd name="connsiteX52" fmla="*/ 198401 w 4105150"/>
                <a:gd name="connsiteY52" fmla="*/ 1537792 h 4091477"/>
                <a:gd name="connsiteX53" fmla="*/ 206122 w 4105150"/>
                <a:gd name="connsiteY53" fmla="*/ 1533601 h 4091477"/>
                <a:gd name="connsiteX54" fmla="*/ 197227 w 4105150"/>
                <a:gd name="connsiteY54" fmla="*/ 1517212 h 4091477"/>
                <a:gd name="connsiteX55" fmla="*/ 161864 w 4105150"/>
                <a:gd name="connsiteY55" fmla="*/ 1342052 h 4091477"/>
                <a:gd name="connsiteX56" fmla="*/ 436702 w 4105150"/>
                <a:gd name="connsiteY56" fmla="*/ 927416 h 4091477"/>
                <a:gd name="connsiteX57" fmla="*/ 489768 w 4105150"/>
                <a:gd name="connsiteY57" fmla="*/ 910944 h 4091477"/>
                <a:gd name="connsiteX58" fmla="*/ 485645 w 4105150"/>
                <a:gd name="connsiteY58" fmla="*/ 870047 h 4091477"/>
                <a:gd name="connsiteX59" fmla="*/ 935644 w 4105150"/>
                <a:gd name="connsiteY59" fmla="*/ 420048 h 4091477"/>
                <a:gd name="connsiteX60" fmla="*/ 1010210 w 4105150"/>
                <a:gd name="connsiteY60" fmla="*/ 427565 h 4091477"/>
                <a:gd name="connsiteX61" fmla="*/ 1023882 w 4105150"/>
                <a:gd name="connsiteY61" fmla="*/ 383520 h 4091477"/>
                <a:gd name="connsiteX62" fmla="*/ 1438518 w 4105150"/>
                <a:gd name="connsiteY62" fmla="*/ 108681 h 4091477"/>
                <a:gd name="connsiteX63" fmla="*/ 1613678 w 4105150"/>
                <a:gd name="connsiteY63" fmla="*/ 144044 h 4091477"/>
                <a:gd name="connsiteX64" fmla="*/ 1667511 w 4105150"/>
                <a:gd name="connsiteY64" fmla="*/ 173264 h 4091477"/>
                <a:gd name="connsiteX65" fmla="*/ 1701721 w 4105150"/>
                <a:gd name="connsiteY65" fmla="*/ 131802 h 4091477"/>
                <a:gd name="connsiteX66" fmla="*/ 2019918 w 4105150"/>
                <a:gd name="connsiteY66" fmla="*/ 0 h 4091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4105150" h="4091477">
                  <a:moveTo>
                    <a:pt x="2019918" y="0"/>
                  </a:moveTo>
                  <a:cubicBezTo>
                    <a:pt x="2144182" y="0"/>
                    <a:pt x="2256682" y="50368"/>
                    <a:pt x="2338116" y="131802"/>
                  </a:cubicBezTo>
                  <a:lnTo>
                    <a:pt x="2382426" y="185507"/>
                  </a:lnTo>
                  <a:lnTo>
                    <a:pt x="2458812" y="144046"/>
                  </a:lnTo>
                  <a:cubicBezTo>
                    <a:pt x="2512649" y="121274"/>
                    <a:pt x="2571840" y="108682"/>
                    <a:pt x="2633972" y="108682"/>
                  </a:cubicBezTo>
                  <a:cubicBezTo>
                    <a:pt x="2820368" y="108682"/>
                    <a:pt x="2980295" y="222010"/>
                    <a:pt x="3048608" y="383521"/>
                  </a:cubicBezTo>
                  <a:lnTo>
                    <a:pt x="3062281" y="427566"/>
                  </a:lnTo>
                  <a:lnTo>
                    <a:pt x="3136849" y="420050"/>
                  </a:lnTo>
                  <a:cubicBezTo>
                    <a:pt x="3385377" y="420050"/>
                    <a:pt x="3586848" y="621521"/>
                    <a:pt x="3586848" y="870049"/>
                  </a:cubicBezTo>
                  <a:lnTo>
                    <a:pt x="3583711" y="901167"/>
                  </a:lnTo>
                  <a:lnTo>
                    <a:pt x="3583979" y="901194"/>
                  </a:lnTo>
                  <a:cubicBezTo>
                    <a:pt x="3789036" y="943155"/>
                    <a:pt x="3943287" y="1124589"/>
                    <a:pt x="3943287" y="1342049"/>
                  </a:cubicBezTo>
                  <a:cubicBezTo>
                    <a:pt x="3943287" y="1404181"/>
                    <a:pt x="3930695" y="1463372"/>
                    <a:pt x="3907924" y="1517209"/>
                  </a:cubicBezTo>
                  <a:lnTo>
                    <a:pt x="3899027" y="1533601"/>
                  </a:lnTo>
                  <a:lnTo>
                    <a:pt x="3906750" y="1537793"/>
                  </a:lnTo>
                  <a:cubicBezTo>
                    <a:pt x="4026451" y="1618661"/>
                    <a:pt x="4105150" y="1755609"/>
                    <a:pt x="4105150" y="1910939"/>
                  </a:cubicBezTo>
                  <a:cubicBezTo>
                    <a:pt x="4105150" y="2035203"/>
                    <a:pt x="4054782" y="2147703"/>
                    <a:pt x="3973349" y="2229137"/>
                  </a:cubicBezTo>
                  <a:lnTo>
                    <a:pt x="3964172" y="2236708"/>
                  </a:lnTo>
                  <a:lnTo>
                    <a:pt x="3973724" y="2248285"/>
                  </a:lnTo>
                  <a:cubicBezTo>
                    <a:pt x="4022244" y="2320106"/>
                    <a:pt x="4050576" y="2406686"/>
                    <a:pt x="4050576" y="2499884"/>
                  </a:cubicBezTo>
                  <a:cubicBezTo>
                    <a:pt x="4050576" y="2686280"/>
                    <a:pt x="3937249" y="2846207"/>
                    <a:pt x="3775737" y="2914520"/>
                  </a:cubicBezTo>
                  <a:lnTo>
                    <a:pt x="3770780" y="2916059"/>
                  </a:lnTo>
                  <a:lnTo>
                    <a:pt x="3777794" y="2938655"/>
                  </a:lnTo>
                  <a:cubicBezTo>
                    <a:pt x="3783788" y="2967948"/>
                    <a:pt x="3786936" y="2998279"/>
                    <a:pt x="3786936" y="3029345"/>
                  </a:cubicBezTo>
                  <a:cubicBezTo>
                    <a:pt x="3786936" y="3246807"/>
                    <a:pt x="3632685" y="3428241"/>
                    <a:pt x="3427628" y="3470202"/>
                  </a:cubicBezTo>
                  <a:lnTo>
                    <a:pt x="3344721" y="3478560"/>
                  </a:lnTo>
                  <a:lnTo>
                    <a:pt x="3340694" y="3518506"/>
                  </a:lnTo>
                  <a:cubicBezTo>
                    <a:pt x="3298733" y="3723563"/>
                    <a:pt x="3117299" y="3877814"/>
                    <a:pt x="2899837" y="3877814"/>
                  </a:cubicBezTo>
                  <a:cubicBezTo>
                    <a:pt x="2868771" y="3877814"/>
                    <a:pt x="2838441" y="3874666"/>
                    <a:pt x="2809147" y="3868672"/>
                  </a:cubicBezTo>
                  <a:lnTo>
                    <a:pt x="2745437" y="3848895"/>
                  </a:lnTo>
                  <a:lnTo>
                    <a:pt x="2721456" y="3893077"/>
                  </a:lnTo>
                  <a:cubicBezTo>
                    <a:pt x="2640588" y="4012778"/>
                    <a:pt x="2503639" y="4091477"/>
                    <a:pt x="2348309" y="4091477"/>
                  </a:cubicBezTo>
                  <a:cubicBezTo>
                    <a:pt x="2255111" y="4091477"/>
                    <a:pt x="2168531" y="4063145"/>
                    <a:pt x="2096710" y="4014625"/>
                  </a:cubicBezTo>
                  <a:lnTo>
                    <a:pt x="2052575" y="3978209"/>
                  </a:lnTo>
                  <a:lnTo>
                    <a:pt x="2008439" y="4014625"/>
                  </a:lnTo>
                  <a:cubicBezTo>
                    <a:pt x="1936619" y="4063145"/>
                    <a:pt x="1850038" y="4091477"/>
                    <a:pt x="1756840" y="4091477"/>
                  </a:cubicBezTo>
                  <a:cubicBezTo>
                    <a:pt x="1601510" y="4091477"/>
                    <a:pt x="1464562" y="4012778"/>
                    <a:pt x="1383694" y="3893077"/>
                  </a:cubicBezTo>
                  <a:lnTo>
                    <a:pt x="1359713" y="3848895"/>
                  </a:lnTo>
                  <a:lnTo>
                    <a:pt x="1296003" y="3868672"/>
                  </a:lnTo>
                  <a:cubicBezTo>
                    <a:pt x="1266709" y="3874666"/>
                    <a:pt x="1236378" y="3877814"/>
                    <a:pt x="1205312" y="3877814"/>
                  </a:cubicBezTo>
                  <a:cubicBezTo>
                    <a:pt x="987850" y="3877814"/>
                    <a:pt x="806416" y="3723563"/>
                    <a:pt x="764455" y="3518506"/>
                  </a:cubicBezTo>
                  <a:lnTo>
                    <a:pt x="760428" y="3478560"/>
                  </a:lnTo>
                  <a:lnTo>
                    <a:pt x="677521" y="3470202"/>
                  </a:lnTo>
                  <a:cubicBezTo>
                    <a:pt x="472464" y="3428241"/>
                    <a:pt x="318213" y="3246807"/>
                    <a:pt x="318213" y="3029345"/>
                  </a:cubicBezTo>
                  <a:cubicBezTo>
                    <a:pt x="318213" y="2998279"/>
                    <a:pt x="321361" y="2967948"/>
                    <a:pt x="327355" y="2938655"/>
                  </a:cubicBezTo>
                  <a:lnTo>
                    <a:pt x="334369" y="2916059"/>
                  </a:lnTo>
                  <a:lnTo>
                    <a:pt x="329412" y="2914520"/>
                  </a:lnTo>
                  <a:cubicBezTo>
                    <a:pt x="167901" y="2846207"/>
                    <a:pt x="54573" y="2686280"/>
                    <a:pt x="54573" y="2499884"/>
                  </a:cubicBezTo>
                  <a:cubicBezTo>
                    <a:pt x="54573" y="2406686"/>
                    <a:pt x="82905" y="2320106"/>
                    <a:pt x="131426" y="2248285"/>
                  </a:cubicBezTo>
                  <a:lnTo>
                    <a:pt x="140979" y="2236707"/>
                  </a:lnTo>
                  <a:lnTo>
                    <a:pt x="131802" y="2229136"/>
                  </a:lnTo>
                  <a:cubicBezTo>
                    <a:pt x="50368" y="2147702"/>
                    <a:pt x="0" y="2035202"/>
                    <a:pt x="0" y="1910938"/>
                  </a:cubicBezTo>
                  <a:cubicBezTo>
                    <a:pt x="0" y="1755608"/>
                    <a:pt x="78700" y="1618660"/>
                    <a:pt x="198401" y="1537792"/>
                  </a:cubicBezTo>
                  <a:lnTo>
                    <a:pt x="206122" y="1533601"/>
                  </a:lnTo>
                  <a:lnTo>
                    <a:pt x="197227" y="1517212"/>
                  </a:lnTo>
                  <a:cubicBezTo>
                    <a:pt x="174455" y="1463375"/>
                    <a:pt x="161864" y="1404184"/>
                    <a:pt x="161864" y="1342052"/>
                  </a:cubicBezTo>
                  <a:cubicBezTo>
                    <a:pt x="161864" y="1155656"/>
                    <a:pt x="275190" y="995730"/>
                    <a:pt x="436702" y="927416"/>
                  </a:cubicBezTo>
                  <a:lnTo>
                    <a:pt x="489768" y="910944"/>
                  </a:lnTo>
                  <a:lnTo>
                    <a:pt x="485645" y="870047"/>
                  </a:lnTo>
                  <a:cubicBezTo>
                    <a:pt x="485645" y="621519"/>
                    <a:pt x="687116" y="420048"/>
                    <a:pt x="935644" y="420048"/>
                  </a:cubicBezTo>
                  <a:lnTo>
                    <a:pt x="1010210" y="427565"/>
                  </a:lnTo>
                  <a:lnTo>
                    <a:pt x="1023882" y="383520"/>
                  </a:lnTo>
                  <a:cubicBezTo>
                    <a:pt x="1092195" y="222009"/>
                    <a:pt x="1252122" y="108681"/>
                    <a:pt x="1438518" y="108681"/>
                  </a:cubicBezTo>
                  <a:cubicBezTo>
                    <a:pt x="1500650" y="108681"/>
                    <a:pt x="1559841" y="121273"/>
                    <a:pt x="1613678" y="144044"/>
                  </a:cubicBezTo>
                  <a:lnTo>
                    <a:pt x="1667511" y="173264"/>
                  </a:lnTo>
                  <a:lnTo>
                    <a:pt x="1701721" y="131802"/>
                  </a:lnTo>
                  <a:cubicBezTo>
                    <a:pt x="1783154" y="50368"/>
                    <a:pt x="1895654" y="0"/>
                    <a:pt x="2019918"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92" name="フリーフォーム 191"/>
            <p:cNvSpPr/>
            <p:nvPr/>
          </p:nvSpPr>
          <p:spPr>
            <a:xfrm>
              <a:off x="8077586" y="568670"/>
              <a:ext cx="1834345" cy="1828235"/>
            </a:xfrm>
            <a:custGeom>
              <a:avLst/>
              <a:gdLst>
                <a:gd name="connsiteX0" fmla="*/ 2019918 w 4105150"/>
                <a:gd name="connsiteY0" fmla="*/ 0 h 4091477"/>
                <a:gd name="connsiteX1" fmla="*/ 2338116 w 4105150"/>
                <a:gd name="connsiteY1" fmla="*/ 131802 h 4091477"/>
                <a:gd name="connsiteX2" fmla="*/ 2382426 w 4105150"/>
                <a:gd name="connsiteY2" fmla="*/ 185507 h 4091477"/>
                <a:gd name="connsiteX3" fmla="*/ 2458812 w 4105150"/>
                <a:gd name="connsiteY3" fmla="*/ 144046 h 4091477"/>
                <a:gd name="connsiteX4" fmla="*/ 2633972 w 4105150"/>
                <a:gd name="connsiteY4" fmla="*/ 108682 h 4091477"/>
                <a:gd name="connsiteX5" fmla="*/ 3048608 w 4105150"/>
                <a:gd name="connsiteY5" fmla="*/ 383521 h 4091477"/>
                <a:gd name="connsiteX6" fmla="*/ 3062281 w 4105150"/>
                <a:gd name="connsiteY6" fmla="*/ 427566 h 4091477"/>
                <a:gd name="connsiteX7" fmla="*/ 3136849 w 4105150"/>
                <a:gd name="connsiteY7" fmla="*/ 420050 h 4091477"/>
                <a:gd name="connsiteX8" fmla="*/ 3586848 w 4105150"/>
                <a:gd name="connsiteY8" fmla="*/ 870049 h 4091477"/>
                <a:gd name="connsiteX9" fmla="*/ 3583711 w 4105150"/>
                <a:gd name="connsiteY9" fmla="*/ 901167 h 4091477"/>
                <a:gd name="connsiteX10" fmla="*/ 3583979 w 4105150"/>
                <a:gd name="connsiteY10" fmla="*/ 901194 h 4091477"/>
                <a:gd name="connsiteX11" fmla="*/ 3943287 w 4105150"/>
                <a:gd name="connsiteY11" fmla="*/ 1342049 h 4091477"/>
                <a:gd name="connsiteX12" fmla="*/ 3907924 w 4105150"/>
                <a:gd name="connsiteY12" fmla="*/ 1517209 h 4091477"/>
                <a:gd name="connsiteX13" fmla="*/ 3899027 w 4105150"/>
                <a:gd name="connsiteY13" fmla="*/ 1533601 h 4091477"/>
                <a:gd name="connsiteX14" fmla="*/ 3906750 w 4105150"/>
                <a:gd name="connsiteY14" fmla="*/ 1537793 h 4091477"/>
                <a:gd name="connsiteX15" fmla="*/ 4105150 w 4105150"/>
                <a:gd name="connsiteY15" fmla="*/ 1910939 h 4091477"/>
                <a:gd name="connsiteX16" fmla="*/ 3973349 w 4105150"/>
                <a:gd name="connsiteY16" fmla="*/ 2229137 h 4091477"/>
                <a:gd name="connsiteX17" fmla="*/ 3964172 w 4105150"/>
                <a:gd name="connsiteY17" fmla="*/ 2236708 h 4091477"/>
                <a:gd name="connsiteX18" fmla="*/ 3973724 w 4105150"/>
                <a:gd name="connsiteY18" fmla="*/ 2248285 h 4091477"/>
                <a:gd name="connsiteX19" fmla="*/ 4050576 w 4105150"/>
                <a:gd name="connsiteY19" fmla="*/ 2499884 h 4091477"/>
                <a:gd name="connsiteX20" fmla="*/ 3775737 w 4105150"/>
                <a:gd name="connsiteY20" fmla="*/ 2914520 h 4091477"/>
                <a:gd name="connsiteX21" fmla="*/ 3770780 w 4105150"/>
                <a:gd name="connsiteY21" fmla="*/ 2916059 h 4091477"/>
                <a:gd name="connsiteX22" fmla="*/ 3777794 w 4105150"/>
                <a:gd name="connsiteY22" fmla="*/ 2938655 h 4091477"/>
                <a:gd name="connsiteX23" fmla="*/ 3786936 w 4105150"/>
                <a:gd name="connsiteY23" fmla="*/ 3029345 h 4091477"/>
                <a:gd name="connsiteX24" fmla="*/ 3427628 w 4105150"/>
                <a:gd name="connsiteY24" fmla="*/ 3470202 h 4091477"/>
                <a:gd name="connsiteX25" fmla="*/ 3344721 w 4105150"/>
                <a:gd name="connsiteY25" fmla="*/ 3478560 h 4091477"/>
                <a:gd name="connsiteX26" fmla="*/ 3340694 w 4105150"/>
                <a:gd name="connsiteY26" fmla="*/ 3518506 h 4091477"/>
                <a:gd name="connsiteX27" fmla="*/ 2899837 w 4105150"/>
                <a:gd name="connsiteY27" fmla="*/ 3877814 h 4091477"/>
                <a:gd name="connsiteX28" fmla="*/ 2809147 w 4105150"/>
                <a:gd name="connsiteY28" fmla="*/ 3868672 h 4091477"/>
                <a:gd name="connsiteX29" fmla="*/ 2745437 w 4105150"/>
                <a:gd name="connsiteY29" fmla="*/ 3848895 h 4091477"/>
                <a:gd name="connsiteX30" fmla="*/ 2721456 w 4105150"/>
                <a:gd name="connsiteY30" fmla="*/ 3893077 h 4091477"/>
                <a:gd name="connsiteX31" fmla="*/ 2348309 w 4105150"/>
                <a:gd name="connsiteY31" fmla="*/ 4091477 h 4091477"/>
                <a:gd name="connsiteX32" fmla="*/ 2096710 w 4105150"/>
                <a:gd name="connsiteY32" fmla="*/ 4014625 h 4091477"/>
                <a:gd name="connsiteX33" fmla="*/ 2052575 w 4105150"/>
                <a:gd name="connsiteY33" fmla="*/ 3978209 h 4091477"/>
                <a:gd name="connsiteX34" fmla="*/ 2008439 w 4105150"/>
                <a:gd name="connsiteY34" fmla="*/ 4014625 h 4091477"/>
                <a:gd name="connsiteX35" fmla="*/ 1756840 w 4105150"/>
                <a:gd name="connsiteY35" fmla="*/ 4091477 h 4091477"/>
                <a:gd name="connsiteX36" fmla="*/ 1383694 w 4105150"/>
                <a:gd name="connsiteY36" fmla="*/ 3893077 h 4091477"/>
                <a:gd name="connsiteX37" fmla="*/ 1359713 w 4105150"/>
                <a:gd name="connsiteY37" fmla="*/ 3848895 h 4091477"/>
                <a:gd name="connsiteX38" fmla="*/ 1296003 w 4105150"/>
                <a:gd name="connsiteY38" fmla="*/ 3868672 h 4091477"/>
                <a:gd name="connsiteX39" fmla="*/ 1205312 w 4105150"/>
                <a:gd name="connsiteY39" fmla="*/ 3877814 h 4091477"/>
                <a:gd name="connsiteX40" fmla="*/ 764455 w 4105150"/>
                <a:gd name="connsiteY40" fmla="*/ 3518506 h 4091477"/>
                <a:gd name="connsiteX41" fmla="*/ 760428 w 4105150"/>
                <a:gd name="connsiteY41" fmla="*/ 3478560 h 4091477"/>
                <a:gd name="connsiteX42" fmla="*/ 677521 w 4105150"/>
                <a:gd name="connsiteY42" fmla="*/ 3470202 h 4091477"/>
                <a:gd name="connsiteX43" fmla="*/ 318213 w 4105150"/>
                <a:gd name="connsiteY43" fmla="*/ 3029345 h 4091477"/>
                <a:gd name="connsiteX44" fmla="*/ 327355 w 4105150"/>
                <a:gd name="connsiteY44" fmla="*/ 2938655 h 4091477"/>
                <a:gd name="connsiteX45" fmla="*/ 334369 w 4105150"/>
                <a:gd name="connsiteY45" fmla="*/ 2916059 h 4091477"/>
                <a:gd name="connsiteX46" fmla="*/ 329412 w 4105150"/>
                <a:gd name="connsiteY46" fmla="*/ 2914520 h 4091477"/>
                <a:gd name="connsiteX47" fmla="*/ 54573 w 4105150"/>
                <a:gd name="connsiteY47" fmla="*/ 2499884 h 4091477"/>
                <a:gd name="connsiteX48" fmla="*/ 131426 w 4105150"/>
                <a:gd name="connsiteY48" fmla="*/ 2248285 h 4091477"/>
                <a:gd name="connsiteX49" fmla="*/ 140979 w 4105150"/>
                <a:gd name="connsiteY49" fmla="*/ 2236707 h 4091477"/>
                <a:gd name="connsiteX50" fmla="*/ 131802 w 4105150"/>
                <a:gd name="connsiteY50" fmla="*/ 2229136 h 4091477"/>
                <a:gd name="connsiteX51" fmla="*/ 0 w 4105150"/>
                <a:gd name="connsiteY51" fmla="*/ 1910938 h 4091477"/>
                <a:gd name="connsiteX52" fmla="*/ 198401 w 4105150"/>
                <a:gd name="connsiteY52" fmla="*/ 1537792 h 4091477"/>
                <a:gd name="connsiteX53" fmla="*/ 206122 w 4105150"/>
                <a:gd name="connsiteY53" fmla="*/ 1533601 h 4091477"/>
                <a:gd name="connsiteX54" fmla="*/ 197227 w 4105150"/>
                <a:gd name="connsiteY54" fmla="*/ 1517212 h 4091477"/>
                <a:gd name="connsiteX55" fmla="*/ 161864 w 4105150"/>
                <a:gd name="connsiteY55" fmla="*/ 1342052 h 4091477"/>
                <a:gd name="connsiteX56" fmla="*/ 436702 w 4105150"/>
                <a:gd name="connsiteY56" fmla="*/ 927416 h 4091477"/>
                <a:gd name="connsiteX57" fmla="*/ 489768 w 4105150"/>
                <a:gd name="connsiteY57" fmla="*/ 910944 h 4091477"/>
                <a:gd name="connsiteX58" fmla="*/ 485645 w 4105150"/>
                <a:gd name="connsiteY58" fmla="*/ 870047 h 4091477"/>
                <a:gd name="connsiteX59" fmla="*/ 935644 w 4105150"/>
                <a:gd name="connsiteY59" fmla="*/ 420048 h 4091477"/>
                <a:gd name="connsiteX60" fmla="*/ 1010210 w 4105150"/>
                <a:gd name="connsiteY60" fmla="*/ 427565 h 4091477"/>
                <a:gd name="connsiteX61" fmla="*/ 1023882 w 4105150"/>
                <a:gd name="connsiteY61" fmla="*/ 383520 h 4091477"/>
                <a:gd name="connsiteX62" fmla="*/ 1438518 w 4105150"/>
                <a:gd name="connsiteY62" fmla="*/ 108681 h 4091477"/>
                <a:gd name="connsiteX63" fmla="*/ 1613678 w 4105150"/>
                <a:gd name="connsiteY63" fmla="*/ 144044 h 4091477"/>
                <a:gd name="connsiteX64" fmla="*/ 1667511 w 4105150"/>
                <a:gd name="connsiteY64" fmla="*/ 173264 h 4091477"/>
                <a:gd name="connsiteX65" fmla="*/ 1701721 w 4105150"/>
                <a:gd name="connsiteY65" fmla="*/ 131802 h 4091477"/>
                <a:gd name="connsiteX66" fmla="*/ 2019918 w 4105150"/>
                <a:gd name="connsiteY66" fmla="*/ 0 h 4091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4105150" h="4091477">
                  <a:moveTo>
                    <a:pt x="2019918" y="0"/>
                  </a:moveTo>
                  <a:cubicBezTo>
                    <a:pt x="2144182" y="0"/>
                    <a:pt x="2256682" y="50368"/>
                    <a:pt x="2338116" y="131802"/>
                  </a:cubicBezTo>
                  <a:lnTo>
                    <a:pt x="2382426" y="185507"/>
                  </a:lnTo>
                  <a:lnTo>
                    <a:pt x="2458812" y="144046"/>
                  </a:lnTo>
                  <a:cubicBezTo>
                    <a:pt x="2512649" y="121274"/>
                    <a:pt x="2571840" y="108682"/>
                    <a:pt x="2633972" y="108682"/>
                  </a:cubicBezTo>
                  <a:cubicBezTo>
                    <a:pt x="2820368" y="108682"/>
                    <a:pt x="2980295" y="222010"/>
                    <a:pt x="3048608" y="383521"/>
                  </a:cubicBezTo>
                  <a:lnTo>
                    <a:pt x="3062281" y="427566"/>
                  </a:lnTo>
                  <a:lnTo>
                    <a:pt x="3136849" y="420050"/>
                  </a:lnTo>
                  <a:cubicBezTo>
                    <a:pt x="3385377" y="420050"/>
                    <a:pt x="3586848" y="621521"/>
                    <a:pt x="3586848" y="870049"/>
                  </a:cubicBezTo>
                  <a:lnTo>
                    <a:pt x="3583711" y="901167"/>
                  </a:lnTo>
                  <a:lnTo>
                    <a:pt x="3583979" y="901194"/>
                  </a:lnTo>
                  <a:cubicBezTo>
                    <a:pt x="3789036" y="943155"/>
                    <a:pt x="3943287" y="1124589"/>
                    <a:pt x="3943287" y="1342049"/>
                  </a:cubicBezTo>
                  <a:cubicBezTo>
                    <a:pt x="3943287" y="1404181"/>
                    <a:pt x="3930695" y="1463372"/>
                    <a:pt x="3907924" y="1517209"/>
                  </a:cubicBezTo>
                  <a:lnTo>
                    <a:pt x="3899027" y="1533601"/>
                  </a:lnTo>
                  <a:lnTo>
                    <a:pt x="3906750" y="1537793"/>
                  </a:lnTo>
                  <a:cubicBezTo>
                    <a:pt x="4026451" y="1618661"/>
                    <a:pt x="4105150" y="1755609"/>
                    <a:pt x="4105150" y="1910939"/>
                  </a:cubicBezTo>
                  <a:cubicBezTo>
                    <a:pt x="4105150" y="2035203"/>
                    <a:pt x="4054782" y="2147703"/>
                    <a:pt x="3973349" y="2229137"/>
                  </a:cubicBezTo>
                  <a:lnTo>
                    <a:pt x="3964172" y="2236708"/>
                  </a:lnTo>
                  <a:lnTo>
                    <a:pt x="3973724" y="2248285"/>
                  </a:lnTo>
                  <a:cubicBezTo>
                    <a:pt x="4022244" y="2320106"/>
                    <a:pt x="4050576" y="2406686"/>
                    <a:pt x="4050576" y="2499884"/>
                  </a:cubicBezTo>
                  <a:cubicBezTo>
                    <a:pt x="4050576" y="2686280"/>
                    <a:pt x="3937249" y="2846207"/>
                    <a:pt x="3775737" y="2914520"/>
                  </a:cubicBezTo>
                  <a:lnTo>
                    <a:pt x="3770780" y="2916059"/>
                  </a:lnTo>
                  <a:lnTo>
                    <a:pt x="3777794" y="2938655"/>
                  </a:lnTo>
                  <a:cubicBezTo>
                    <a:pt x="3783788" y="2967948"/>
                    <a:pt x="3786936" y="2998279"/>
                    <a:pt x="3786936" y="3029345"/>
                  </a:cubicBezTo>
                  <a:cubicBezTo>
                    <a:pt x="3786936" y="3246807"/>
                    <a:pt x="3632685" y="3428241"/>
                    <a:pt x="3427628" y="3470202"/>
                  </a:cubicBezTo>
                  <a:lnTo>
                    <a:pt x="3344721" y="3478560"/>
                  </a:lnTo>
                  <a:lnTo>
                    <a:pt x="3340694" y="3518506"/>
                  </a:lnTo>
                  <a:cubicBezTo>
                    <a:pt x="3298733" y="3723563"/>
                    <a:pt x="3117299" y="3877814"/>
                    <a:pt x="2899837" y="3877814"/>
                  </a:cubicBezTo>
                  <a:cubicBezTo>
                    <a:pt x="2868771" y="3877814"/>
                    <a:pt x="2838441" y="3874666"/>
                    <a:pt x="2809147" y="3868672"/>
                  </a:cubicBezTo>
                  <a:lnTo>
                    <a:pt x="2745437" y="3848895"/>
                  </a:lnTo>
                  <a:lnTo>
                    <a:pt x="2721456" y="3893077"/>
                  </a:lnTo>
                  <a:cubicBezTo>
                    <a:pt x="2640588" y="4012778"/>
                    <a:pt x="2503639" y="4091477"/>
                    <a:pt x="2348309" y="4091477"/>
                  </a:cubicBezTo>
                  <a:cubicBezTo>
                    <a:pt x="2255111" y="4091477"/>
                    <a:pt x="2168531" y="4063145"/>
                    <a:pt x="2096710" y="4014625"/>
                  </a:cubicBezTo>
                  <a:lnTo>
                    <a:pt x="2052575" y="3978209"/>
                  </a:lnTo>
                  <a:lnTo>
                    <a:pt x="2008439" y="4014625"/>
                  </a:lnTo>
                  <a:cubicBezTo>
                    <a:pt x="1936619" y="4063145"/>
                    <a:pt x="1850038" y="4091477"/>
                    <a:pt x="1756840" y="4091477"/>
                  </a:cubicBezTo>
                  <a:cubicBezTo>
                    <a:pt x="1601510" y="4091477"/>
                    <a:pt x="1464562" y="4012778"/>
                    <a:pt x="1383694" y="3893077"/>
                  </a:cubicBezTo>
                  <a:lnTo>
                    <a:pt x="1359713" y="3848895"/>
                  </a:lnTo>
                  <a:lnTo>
                    <a:pt x="1296003" y="3868672"/>
                  </a:lnTo>
                  <a:cubicBezTo>
                    <a:pt x="1266709" y="3874666"/>
                    <a:pt x="1236378" y="3877814"/>
                    <a:pt x="1205312" y="3877814"/>
                  </a:cubicBezTo>
                  <a:cubicBezTo>
                    <a:pt x="987850" y="3877814"/>
                    <a:pt x="806416" y="3723563"/>
                    <a:pt x="764455" y="3518506"/>
                  </a:cubicBezTo>
                  <a:lnTo>
                    <a:pt x="760428" y="3478560"/>
                  </a:lnTo>
                  <a:lnTo>
                    <a:pt x="677521" y="3470202"/>
                  </a:lnTo>
                  <a:cubicBezTo>
                    <a:pt x="472464" y="3428241"/>
                    <a:pt x="318213" y="3246807"/>
                    <a:pt x="318213" y="3029345"/>
                  </a:cubicBezTo>
                  <a:cubicBezTo>
                    <a:pt x="318213" y="2998279"/>
                    <a:pt x="321361" y="2967948"/>
                    <a:pt x="327355" y="2938655"/>
                  </a:cubicBezTo>
                  <a:lnTo>
                    <a:pt x="334369" y="2916059"/>
                  </a:lnTo>
                  <a:lnTo>
                    <a:pt x="329412" y="2914520"/>
                  </a:lnTo>
                  <a:cubicBezTo>
                    <a:pt x="167901" y="2846207"/>
                    <a:pt x="54573" y="2686280"/>
                    <a:pt x="54573" y="2499884"/>
                  </a:cubicBezTo>
                  <a:cubicBezTo>
                    <a:pt x="54573" y="2406686"/>
                    <a:pt x="82905" y="2320106"/>
                    <a:pt x="131426" y="2248285"/>
                  </a:cubicBezTo>
                  <a:lnTo>
                    <a:pt x="140979" y="2236707"/>
                  </a:lnTo>
                  <a:lnTo>
                    <a:pt x="131802" y="2229136"/>
                  </a:lnTo>
                  <a:cubicBezTo>
                    <a:pt x="50368" y="2147702"/>
                    <a:pt x="0" y="2035202"/>
                    <a:pt x="0" y="1910938"/>
                  </a:cubicBezTo>
                  <a:cubicBezTo>
                    <a:pt x="0" y="1755608"/>
                    <a:pt x="78700" y="1618660"/>
                    <a:pt x="198401" y="1537792"/>
                  </a:cubicBezTo>
                  <a:lnTo>
                    <a:pt x="206122" y="1533601"/>
                  </a:lnTo>
                  <a:lnTo>
                    <a:pt x="197227" y="1517212"/>
                  </a:lnTo>
                  <a:cubicBezTo>
                    <a:pt x="174455" y="1463375"/>
                    <a:pt x="161864" y="1404184"/>
                    <a:pt x="161864" y="1342052"/>
                  </a:cubicBezTo>
                  <a:cubicBezTo>
                    <a:pt x="161864" y="1155656"/>
                    <a:pt x="275190" y="995730"/>
                    <a:pt x="436702" y="927416"/>
                  </a:cubicBezTo>
                  <a:lnTo>
                    <a:pt x="489768" y="910944"/>
                  </a:lnTo>
                  <a:lnTo>
                    <a:pt x="485645" y="870047"/>
                  </a:lnTo>
                  <a:cubicBezTo>
                    <a:pt x="485645" y="621519"/>
                    <a:pt x="687116" y="420048"/>
                    <a:pt x="935644" y="420048"/>
                  </a:cubicBezTo>
                  <a:lnTo>
                    <a:pt x="1010210" y="427565"/>
                  </a:lnTo>
                  <a:lnTo>
                    <a:pt x="1023882" y="383520"/>
                  </a:lnTo>
                  <a:cubicBezTo>
                    <a:pt x="1092195" y="222009"/>
                    <a:pt x="1252122" y="108681"/>
                    <a:pt x="1438518" y="108681"/>
                  </a:cubicBezTo>
                  <a:cubicBezTo>
                    <a:pt x="1500650" y="108681"/>
                    <a:pt x="1559841" y="121273"/>
                    <a:pt x="1613678" y="144044"/>
                  </a:cubicBezTo>
                  <a:lnTo>
                    <a:pt x="1667511" y="173264"/>
                  </a:lnTo>
                  <a:lnTo>
                    <a:pt x="1701721" y="131802"/>
                  </a:lnTo>
                  <a:cubicBezTo>
                    <a:pt x="1783154" y="50368"/>
                    <a:pt x="1895654" y="0"/>
                    <a:pt x="2019918" y="0"/>
                  </a:cubicBezTo>
                  <a:close/>
                </a:path>
              </a:pathLst>
            </a:custGeom>
            <a:noFill/>
            <a:ln w="9525">
              <a:solidFill>
                <a:srgbClr val="466C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193" name="グループ化 192"/>
          <p:cNvGrpSpPr/>
          <p:nvPr/>
        </p:nvGrpSpPr>
        <p:grpSpPr>
          <a:xfrm rot="2962717">
            <a:off x="4961947" y="5548879"/>
            <a:ext cx="1221370" cy="1217235"/>
            <a:chOff x="7306455" y="3593756"/>
            <a:chExt cx="2416435" cy="2408258"/>
          </a:xfrm>
        </p:grpSpPr>
        <p:sp>
          <p:nvSpPr>
            <p:cNvPr id="194" name="星 12 3"/>
            <p:cNvSpPr/>
            <p:nvPr/>
          </p:nvSpPr>
          <p:spPr>
            <a:xfrm>
              <a:off x="7402909" y="3682037"/>
              <a:ext cx="2319981" cy="2319977"/>
            </a:xfrm>
            <a:custGeom>
              <a:avLst/>
              <a:gdLst>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4114800" h="4114800">
                  <a:moveTo>
                    <a:pt x="0" y="2057400"/>
                  </a:moveTo>
                  <a:cubicBezTo>
                    <a:pt x="0" y="1897510"/>
                    <a:pt x="221304" y="1749179"/>
                    <a:pt x="267244" y="1577729"/>
                  </a:cubicBezTo>
                  <a:cubicBezTo>
                    <a:pt x="313184" y="1406279"/>
                    <a:pt x="195694" y="1167169"/>
                    <a:pt x="275639" y="1028700"/>
                  </a:cubicBezTo>
                  <a:cubicBezTo>
                    <a:pt x="355584" y="890231"/>
                    <a:pt x="621405" y="872425"/>
                    <a:pt x="746915" y="746915"/>
                  </a:cubicBezTo>
                  <a:cubicBezTo>
                    <a:pt x="872425" y="621405"/>
                    <a:pt x="890231" y="355584"/>
                    <a:pt x="1028700" y="275639"/>
                  </a:cubicBezTo>
                  <a:cubicBezTo>
                    <a:pt x="1167169" y="195694"/>
                    <a:pt x="1406279" y="313184"/>
                    <a:pt x="1577729" y="267244"/>
                  </a:cubicBezTo>
                  <a:cubicBezTo>
                    <a:pt x="1749179" y="221304"/>
                    <a:pt x="1897510" y="0"/>
                    <a:pt x="2057400" y="0"/>
                  </a:cubicBezTo>
                  <a:cubicBezTo>
                    <a:pt x="2217290" y="0"/>
                    <a:pt x="2365621" y="221304"/>
                    <a:pt x="2537071" y="267244"/>
                  </a:cubicBezTo>
                  <a:cubicBezTo>
                    <a:pt x="2708521" y="313184"/>
                    <a:pt x="2947631" y="195694"/>
                    <a:pt x="3086100" y="275639"/>
                  </a:cubicBezTo>
                  <a:cubicBezTo>
                    <a:pt x="3224569" y="355584"/>
                    <a:pt x="3242375" y="621405"/>
                    <a:pt x="3367885" y="746915"/>
                  </a:cubicBezTo>
                  <a:cubicBezTo>
                    <a:pt x="3493395" y="872425"/>
                    <a:pt x="3759216" y="890231"/>
                    <a:pt x="3839161" y="1028700"/>
                  </a:cubicBezTo>
                  <a:cubicBezTo>
                    <a:pt x="3919106" y="1167169"/>
                    <a:pt x="3801616" y="1406279"/>
                    <a:pt x="3847556" y="1577729"/>
                  </a:cubicBezTo>
                  <a:cubicBezTo>
                    <a:pt x="3893496" y="1749179"/>
                    <a:pt x="4114800" y="1897510"/>
                    <a:pt x="4114800" y="2057400"/>
                  </a:cubicBezTo>
                  <a:cubicBezTo>
                    <a:pt x="4114800" y="2217290"/>
                    <a:pt x="3893496" y="2365621"/>
                    <a:pt x="3847556" y="2537071"/>
                  </a:cubicBezTo>
                  <a:cubicBezTo>
                    <a:pt x="3801616" y="2708521"/>
                    <a:pt x="3919106" y="2947631"/>
                    <a:pt x="3839161" y="3086100"/>
                  </a:cubicBezTo>
                  <a:cubicBezTo>
                    <a:pt x="3759216" y="3224569"/>
                    <a:pt x="3493395" y="3242375"/>
                    <a:pt x="3367885" y="3367885"/>
                  </a:cubicBezTo>
                  <a:cubicBezTo>
                    <a:pt x="3242375" y="3493395"/>
                    <a:pt x="3224569" y="3759216"/>
                    <a:pt x="3086100" y="3839161"/>
                  </a:cubicBezTo>
                  <a:cubicBezTo>
                    <a:pt x="2947631" y="3919106"/>
                    <a:pt x="2708521" y="3801616"/>
                    <a:pt x="2537071" y="3847556"/>
                  </a:cubicBezTo>
                  <a:cubicBezTo>
                    <a:pt x="2365621" y="3893496"/>
                    <a:pt x="2217290" y="4114800"/>
                    <a:pt x="2057400" y="4114800"/>
                  </a:cubicBezTo>
                  <a:cubicBezTo>
                    <a:pt x="1897510" y="4114800"/>
                    <a:pt x="1749179" y="3893496"/>
                    <a:pt x="1577729" y="3847556"/>
                  </a:cubicBezTo>
                  <a:cubicBezTo>
                    <a:pt x="1406279" y="3801616"/>
                    <a:pt x="1167169" y="3919106"/>
                    <a:pt x="1028700" y="3839161"/>
                  </a:cubicBezTo>
                  <a:cubicBezTo>
                    <a:pt x="890231" y="3759216"/>
                    <a:pt x="872425" y="3493395"/>
                    <a:pt x="746915" y="3367885"/>
                  </a:cubicBezTo>
                  <a:cubicBezTo>
                    <a:pt x="621405" y="3242375"/>
                    <a:pt x="355584" y="3224569"/>
                    <a:pt x="275639" y="3086100"/>
                  </a:cubicBezTo>
                  <a:cubicBezTo>
                    <a:pt x="195694" y="2947631"/>
                    <a:pt x="313184" y="2708521"/>
                    <a:pt x="267244" y="2537071"/>
                  </a:cubicBezTo>
                  <a:cubicBezTo>
                    <a:pt x="221304" y="2365621"/>
                    <a:pt x="0" y="2217290"/>
                    <a:pt x="0" y="2057400"/>
                  </a:cubicBezTo>
                  <a:close/>
                </a:path>
              </a:pathLst>
            </a:custGeom>
            <a:solidFill>
              <a:srgbClr val="DBFB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95" name="星 12 3"/>
            <p:cNvSpPr/>
            <p:nvPr/>
          </p:nvSpPr>
          <p:spPr>
            <a:xfrm>
              <a:off x="7306455" y="3593756"/>
              <a:ext cx="2319983" cy="2319983"/>
            </a:xfrm>
            <a:custGeom>
              <a:avLst/>
              <a:gdLst>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24" fmla="*/ 3530066 w 4114800"/>
                <a:gd name="connsiteY24" fmla="*/ 3530066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114800" h="4114800">
                  <a:moveTo>
                    <a:pt x="3367885" y="3367885"/>
                  </a:moveTo>
                  <a:cubicBezTo>
                    <a:pt x="3242375" y="3493395"/>
                    <a:pt x="3224569" y="3759216"/>
                    <a:pt x="3086100" y="3839161"/>
                  </a:cubicBezTo>
                  <a:cubicBezTo>
                    <a:pt x="2947631" y="3919106"/>
                    <a:pt x="2708521" y="3801616"/>
                    <a:pt x="2537071" y="3847556"/>
                  </a:cubicBezTo>
                  <a:cubicBezTo>
                    <a:pt x="2365621" y="3893496"/>
                    <a:pt x="2217290" y="4114800"/>
                    <a:pt x="2057400" y="4114800"/>
                  </a:cubicBezTo>
                  <a:cubicBezTo>
                    <a:pt x="1897510" y="4114800"/>
                    <a:pt x="1749179" y="3893496"/>
                    <a:pt x="1577729" y="3847556"/>
                  </a:cubicBezTo>
                  <a:cubicBezTo>
                    <a:pt x="1406279" y="3801616"/>
                    <a:pt x="1167169" y="3919106"/>
                    <a:pt x="1028700" y="3839161"/>
                  </a:cubicBezTo>
                  <a:cubicBezTo>
                    <a:pt x="890231" y="3759216"/>
                    <a:pt x="872425" y="3493395"/>
                    <a:pt x="746915" y="3367885"/>
                  </a:cubicBezTo>
                  <a:cubicBezTo>
                    <a:pt x="621405" y="3242375"/>
                    <a:pt x="355584" y="3224569"/>
                    <a:pt x="275639" y="3086100"/>
                  </a:cubicBezTo>
                  <a:cubicBezTo>
                    <a:pt x="195694" y="2947631"/>
                    <a:pt x="313184" y="2708521"/>
                    <a:pt x="267244" y="2537071"/>
                  </a:cubicBezTo>
                  <a:cubicBezTo>
                    <a:pt x="221304" y="2365621"/>
                    <a:pt x="0" y="2217290"/>
                    <a:pt x="0" y="2057400"/>
                  </a:cubicBezTo>
                  <a:cubicBezTo>
                    <a:pt x="0" y="1897510"/>
                    <a:pt x="221304" y="1749179"/>
                    <a:pt x="267244" y="1577729"/>
                  </a:cubicBezTo>
                  <a:cubicBezTo>
                    <a:pt x="313184" y="1406279"/>
                    <a:pt x="195694" y="1167169"/>
                    <a:pt x="275639" y="1028700"/>
                  </a:cubicBezTo>
                  <a:cubicBezTo>
                    <a:pt x="355584" y="890231"/>
                    <a:pt x="621405" y="872425"/>
                    <a:pt x="746915" y="746915"/>
                  </a:cubicBezTo>
                  <a:cubicBezTo>
                    <a:pt x="872425" y="621405"/>
                    <a:pt x="890231" y="355584"/>
                    <a:pt x="1028700" y="275639"/>
                  </a:cubicBezTo>
                  <a:cubicBezTo>
                    <a:pt x="1167169" y="195694"/>
                    <a:pt x="1406279" y="313184"/>
                    <a:pt x="1577729" y="267244"/>
                  </a:cubicBezTo>
                  <a:cubicBezTo>
                    <a:pt x="1749179" y="221304"/>
                    <a:pt x="1897510" y="0"/>
                    <a:pt x="2057400" y="0"/>
                  </a:cubicBezTo>
                  <a:cubicBezTo>
                    <a:pt x="2217290" y="0"/>
                    <a:pt x="2365621" y="221304"/>
                    <a:pt x="2537071" y="267244"/>
                  </a:cubicBezTo>
                  <a:cubicBezTo>
                    <a:pt x="2708521" y="313184"/>
                    <a:pt x="2947631" y="195694"/>
                    <a:pt x="3086100" y="275639"/>
                  </a:cubicBezTo>
                  <a:cubicBezTo>
                    <a:pt x="3224569" y="355584"/>
                    <a:pt x="3242375" y="621405"/>
                    <a:pt x="3367885" y="746915"/>
                  </a:cubicBezTo>
                  <a:cubicBezTo>
                    <a:pt x="3493395" y="872425"/>
                    <a:pt x="3759216" y="890231"/>
                    <a:pt x="3839161" y="1028700"/>
                  </a:cubicBezTo>
                  <a:cubicBezTo>
                    <a:pt x="3919106" y="1167169"/>
                    <a:pt x="3801616" y="1406279"/>
                    <a:pt x="3847556" y="1577729"/>
                  </a:cubicBezTo>
                  <a:cubicBezTo>
                    <a:pt x="3893496" y="1749179"/>
                    <a:pt x="4114800" y="1897510"/>
                    <a:pt x="4114800" y="2057400"/>
                  </a:cubicBezTo>
                  <a:cubicBezTo>
                    <a:pt x="4114800" y="2217290"/>
                    <a:pt x="3893496" y="2365621"/>
                    <a:pt x="3847556" y="2537071"/>
                  </a:cubicBezTo>
                </a:path>
              </a:pathLst>
            </a:custGeom>
            <a:noFill/>
            <a:ln w="9525">
              <a:solidFill>
                <a:srgbClr val="466C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96" name="星 12 3"/>
            <p:cNvSpPr/>
            <p:nvPr/>
          </p:nvSpPr>
          <p:spPr>
            <a:xfrm rot="1821950">
              <a:off x="9327601" y="5058447"/>
              <a:ext cx="180240" cy="471887"/>
            </a:xfrm>
            <a:custGeom>
              <a:avLst/>
              <a:gdLst>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24" fmla="*/ 3530066 w 4114800"/>
                <a:gd name="connsiteY24" fmla="*/ 3530066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0" fmla="*/ 3086100 w 4114800"/>
                <a:gd name="connsiteY0" fmla="*/ 3839161 h 4114800"/>
                <a:gd name="connsiteX1" fmla="*/ 2537071 w 4114800"/>
                <a:gd name="connsiteY1" fmla="*/ 3847556 h 4114800"/>
                <a:gd name="connsiteX2" fmla="*/ 2057400 w 4114800"/>
                <a:gd name="connsiteY2" fmla="*/ 4114800 h 4114800"/>
                <a:gd name="connsiteX3" fmla="*/ 1577729 w 4114800"/>
                <a:gd name="connsiteY3" fmla="*/ 3847556 h 4114800"/>
                <a:gd name="connsiteX4" fmla="*/ 1028700 w 4114800"/>
                <a:gd name="connsiteY4" fmla="*/ 3839161 h 4114800"/>
                <a:gd name="connsiteX5" fmla="*/ 746915 w 4114800"/>
                <a:gd name="connsiteY5" fmla="*/ 3367885 h 4114800"/>
                <a:gd name="connsiteX6" fmla="*/ 275639 w 4114800"/>
                <a:gd name="connsiteY6" fmla="*/ 3086100 h 4114800"/>
                <a:gd name="connsiteX7" fmla="*/ 267244 w 4114800"/>
                <a:gd name="connsiteY7" fmla="*/ 2537071 h 4114800"/>
                <a:gd name="connsiteX8" fmla="*/ 0 w 4114800"/>
                <a:gd name="connsiteY8" fmla="*/ 2057400 h 4114800"/>
                <a:gd name="connsiteX9" fmla="*/ 267244 w 4114800"/>
                <a:gd name="connsiteY9" fmla="*/ 1577729 h 4114800"/>
                <a:gd name="connsiteX10" fmla="*/ 275639 w 4114800"/>
                <a:gd name="connsiteY10" fmla="*/ 1028700 h 4114800"/>
                <a:gd name="connsiteX11" fmla="*/ 746915 w 4114800"/>
                <a:gd name="connsiteY11" fmla="*/ 746915 h 4114800"/>
                <a:gd name="connsiteX12" fmla="*/ 1028700 w 4114800"/>
                <a:gd name="connsiteY12" fmla="*/ 275639 h 4114800"/>
                <a:gd name="connsiteX13" fmla="*/ 1577729 w 4114800"/>
                <a:gd name="connsiteY13" fmla="*/ 267244 h 4114800"/>
                <a:gd name="connsiteX14" fmla="*/ 2057400 w 4114800"/>
                <a:gd name="connsiteY14" fmla="*/ 0 h 4114800"/>
                <a:gd name="connsiteX15" fmla="*/ 2537071 w 4114800"/>
                <a:gd name="connsiteY15" fmla="*/ 267244 h 4114800"/>
                <a:gd name="connsiteX16" fmla="*/ 3086100 w 4114800"/>
                <a:gd name="connsiteY16" fmla="*/ 275639 h 4114800"/>
                <a:gd name="connsiteX17" fmla="*/ 3367885 w 4114800"/>
                <a:gd name="connsiteY17" fmla="*/ 746915 h 4114800"/>
                <a:gd name="connsiteX18" fmla="*/ 3839161 w 4114800"/>
                <a:gd name="connsiteY18" fmla="*/ 1028700 h 4114800"/>
                <a:gd name="connsiteX19" fmla="*/ 3847556 w 4114800"/>
                <a:gd name="connsiteY19" fmla="*/ 1577729 h 4114800"/>
                <a:gd name="connsiteX20" fmla="*/ 4114800 w 4114800"/>
                <a:gd name="connsiteY20" fmla="*/ 2057400 h 4114800"/>
                <a:gd name="connsiteX21" fmla="*/ 3847556 w 4114800"/>
                <a:gd name="connsiteY21" fmla="*/ 2537071 h 4114800"/>
                <a:gd name="connsiteX0" fmla="*/ 2537071 w 4114800"/>
                <a:gd name="connsiteY0" fmla="*/ 3847556 h 4114800"/>
                <a:gd name="connsiteX1" fmla="*/ 2057400 w 4114800"/>
                <a:gd name="connsiteY1" fmla="*/ 4114800 h 4114800"/>
                <a:gd name="connsiteX2" fmla="*/ 1577729 w 4114800"/>
                <a:gd name="connsiteY2" fmla="*/ 3847556 h 4114800"/>
                <a:gd name="connsiteX3" fmla="*/ 1028700 w 4114800"/>
                <a:gd name="connsiteY3" fmla="*/ 3839161 h 4114800"/>
                <a:gd name="connsiteX4" fmla="*/ 746915 w 4114800"/>
                <a:gd name="connsiteY4" fmla="*/ 3367885 h 4114800"/>
                <a:gd name="connsiteX5" fmla="*/ 275639 w 4114800"/>
                <a:gd name="connsiteY5" fmla="*/ 3086100 h 4114800"/>
                <a:gd name="connsiteX6" fmla="*/ 267244 w 4114800"/>
                <a:gd name="connsiteY6" fmla="*/ 2537071 h 4114800"/>
                <a:gd name="connsiteX7" fmla="*/ 0 w 4114800"/>
                <a:gd name="connsiteY7" fmla="*/ 2057400 h 4114800"/>
                <a:gd name="connsiteX8" fmla="*/ 267244 w 4114800"/>
                <a:gd name="connsiteY8" fmla="*/ 1577729 h 4114800"/>
                <a:gd name="connsiteX9" fmla="*/ 275639 w 4114800"/>
                <a:gd name="connsiteY9" fmla="*/ 1028700 h 4114800"/>
                <a:gd name="connsiteX10" fmla="*/ 746915 w 4114800"/>
                <a:gd name="connsiteY10" fmla="*/ 746915 h 4114800"/>
                <a:gd name="connsiteX11" fmla="*/ 1028700 w 4114800"/>
                <a:gd name="connsiteY11" fmla="*/ 275639 h 4114800"/>
                <a:gd name="connsiteX12" fmla="*/ 1577729 w 4114800"/>
                <a:gd name="connsiteY12" fmla="*/ 267244 h 4114800"/>
                <a:gd name="connsiteX13" fmla="*/ 2057400 w 4114800"/>
                <a:gd name="connsiteY13" fmla="*/ 0 h 4114800"/>
                <a:gd name="connsiteX14" fmla="*/ 2537071 w 4114800"/>
                <a:gd name="connsiteY14" fmla="*/ 267244 h 4114800"/>
                <a:gd name="connsiteX15" fmla="*/ 3086100 w 4114800"/>
                <a:gd name="connsiteY15" fmla="*/ 275639 h 4114800"/>
                <a:gd name="connsiteX16" fmla="*/ 3367885 w 4114800"/>
                <a:gd name="connsiteY16" fmla="*/ 746915 h 4114800"/>
                <a:gd name="connsiteX17" fmla="*/ 3839161 w 4114800"/>
                <a:gd name="connsiteY17" fmla="*/ 1028700 h 4114800"/>
                <a:gd name="connsiteX18" fmla="*/ 3847556 w 4114800"/>
                <a:gd name="connsiteY18" fmla="*/ 1577729 h 4114800"/>
                <a:gd name="connsiteX19" fmla="*/ 4114800 w 4114800"/>
                <a:gd name="connsiteY19" fmla="*/ 2057400 h 4114800"/>
                <a:gd name="connsiteX20" fmla="*/ 3847556 w 4114800"/>
                <a:gd name="connsiteY20" fmla="*/ 2537071 h 4114800"/>
                <a:gd name="connsiteX0" fmla="*/ 2057400 w 4114800"/>
                <a:gd name="connsiteY0" fmla="*/ 4114800 h 4114800"/>
                <a:gd name="connsiteX1" fmla="*/ 1577729 w 4114800"/>
                <a:gd name="connsiteY1" fmla="*/ 3847556 h 4114800"/>
                <a:gd name="connsiteX2" fmla="*/ 1028700 w 4114800"/>
                <a:gd name="connsiteY2" fmla="*/ 3839161 h 4114800"/>
                <a:gd name="connsiteX3" fmla="*/ 746915 w 4114800"/>
                <a:gd name="connsiteY3" fmla="*/ 3367885 h 4114800"/>
                <a:gd name="connsiteX4" fmla="*/ 275639 w 4114800"/>
                <a:gd name="connsiteY4" fmla="*/ 3086100 h 4114800"/>
                <a:gd name="connsiteX5" fmla="*/ 267244 w 4114800"/>
                <a:gd name="connsiteY5" fmla="*/ 2537071 h 4114800"/>
                <a:gd name="connsiteX6" fmla="*/ 0 w 4114800"/>
                <a:gd name="connsiteY6" fmla="*/ 2057400 h 4114800"/>
                <a:gd name="connsiteX7" fmla="*/ 267244 w 4114800"/>
                <a:gd name="connsiteY7" fmla="*/ 1577729 h 4114800"/>
                <a:gd name="connsiteX8" fmla="*/ 275639 w 4114800"/>
                <a:gd name="connsiteY8" fmla="*/ 1028700 h 4114800"/>
                <a:gd name="connsiteX9" fmla="*/ 746915 w 4114800"/>
                <a:gd name="connsiteY9" fmla="*/ 746915 h 4114800"/>
                <a:gd name="connsiteX10" fmla="*/ 1028700 w 4114800"/>
                <a:gd name="connsiteY10" fmla="*/ 275639 h 4114800"/>
                <a:gd name="connsiteX11" fmla="*/ 1577729 w 4114800"/>
                <a:gd name="connsiteY11" fmla="*/ 267244 h 4114800"/>
                <a:gd name="connsiteX12" fmla="*/ 2057400 w 4114800"/>
                <a:gd name="connsiteY12" fmla="*/ 0 h 4114800"/>
                <a:gd name="connsiteX13" fmla="*/ 2537071 w 4114800"/>
                <a:gd name="connsiteY13" fmla="*/ 267244 h 4114800"/>
                <a:gd name="connsiteX14" fmla="*/ 3086100 w 4114800"/>
                <a:gd name="connsiteY14" fmla="*/ 275639 h 4114800"/>
                <a:gd name="connsiteX15" fmla="*/ 3367885 w 4114800"/>
                <a:gd name="connsiteY15" fmla="*/ 746915 h 4114800"/>
                <a:gd name="connsiteX16" fmla="*/ 3839161 w 4114800"/>
                <a:gd name="connsiteY16" fmla="*/ 1028700 h 4114800"/>
                <a:gd name="connsiteX17" fmla="*/ 3847556 w 4114800"/>
                <a:gd name="connsiteY17" fmla="*/ 1577729 h 4114800"/>
                <a:gd name="connsiteX18" fmla="*/ 4114800 w 4114800"/>
                <a:gd name="connsiteY18" fmla="*/ 2057400 h 4114800"/>
                <a:gd name="connsiteX19" fmla="*/ 3847556 w 4114800"/>
                <a:gd name="connsiteY19" fmla="*/ 2537071 h 4114800"/>
                <a:gd name="connsiteX0" fmla="*/ 1577729 w 4114800"/>
                <a:gd name="connsiteY0" fmla="*/ 3847556 h 3867841"/>
                <a:gd name="connsiteX1" fmla="*/ 1028700 w 4114800"/>
                <a:gd name="connsiteY1" fmla="*/ 3839161 h 3867841"/>
                <a:gd name="connsiteX2" fmla="*/ 746915 w 4114800"/>
                <a:gd name="connsiteY2" fmla="*/ 3367885 h 3867841"/>
                <a:gd name="connsiteX3" fmla="*/ 275639 w 4114800"/>
                <a:gd name="connsiteY3" fmla="*/ 3086100 h 3867841"/>
                <a:gd name="connsiteX4" fmla="*/ 267244 w 4114800"/>
                <a:gd name="connsiteY4" fmla="*/ 2537071 h 3867841"/>
                <a:gd name="connsiteX5" fmla="*/ 0 w 4114800"/>
                <a:gd name="connsiteY5" fmla="*/ 2057400 h 3867841"/>
                <a:gd name="connsiteX6" fmla="*/ 267244 w 4114800"/>
                <a:gd name="connsiteY6" fmla="*/ 1577729 h 3867841"/>
                <a:gd name="connsiteX7" fmla="*/ 275639 w 4114800"/>
                <a:gd name="connsiteY7" fmla="*/ 1028700 h 3867841"/>
                <a:gd name="connsiteX8" fmla="*/ 746915 w 4114800"/>
                <a:gd name="connsiteY8" fmla="*/ 746915 h 3867841"/>
                <a:gd name="connsiteX9" fmla="*/ 1028700 w 4114800"/>
                <a:gd name="connsiteY9" fmla="*/ 275639 h 3867841"/>
                <a:gd name="connsiteX10" fmla="*/ 1577729 w 4114800"/>
                <a:gd name="connsiteY10" fmla="*/ 267244 h 3867841"/>
                <a:gd name="connsiteX11" fmla="*/ 2057400 w 4114800"/>
                <a:gd name="connsiteY11" fmla="*/ 0 h 3867841"/>
                <a:gd name="connsiteX12" fmla="*/ 2537071 w 4114800"/>
                <a:gd name="connsiteY12" fmla="*/ 267244 h 3867841"/>
                <a:gd name="connsiteX13" fmla="*/ 3086100 w 4114800"/>
                <a:gd name="connsiteY13" fmla="*/ 275639 h 3867841"/>
                <a:gd name="connsiteX14" fmla="*/ 3367885 w 4114800"/>
                <a:gd name="connsiteY14" fmla="*/ 746915 h 3867841"/>
                <a:gd name="connsiteX15" fmla="*/ 3839161 w 4114800"/>
                <a:gd name="connsiteY15" fmla="*/ 1028700 h 3867841"/>
                <a:gd name="connsiteX16" fmla="*/ 3847556 w 4114800"/>
                <a:gd name="connsiteY16" fmla="*/ 1577729 h 3867841"/>
                <a:gd name="connsiteX17" fmla="*/ 4114800 w 4114800"/>
                <a:gd name="connsiteY17" fmla="*/ 2057400 h 3867841"/>
                <a:gd name="connsiteX18" fmla="*/ 3847556 w 4114800"/>
                <a:gd name="connsiteY18" fmla="*/ 2537071 h 3867841"/>
                <a:gd name="connsiteX0" fmla="*/ 1028700 w 4114800"/>
                <a:gd name="connsiteY0" fmla="*/ 3839161 h 3839161"/>
                <a:gd name="connsiteX1" fmla="*/ 746915 w 4114800"/>
                <a:gd name="connsiteY1" fmla="*/ 3367885 h 3839161"/>
                <a:gd name="connsiteX2" fmla="*/ 275639 w 4114800"/>
                <a:gd name="connsiteY2" fmla="*/ 3086100 h 3839161"/>
                <a:gd name="connsiteX3" fmla="*/ 267244 w 4114800"/>
                <a:gd name="connsiteY3" fmla="*/ 2537071 h 3839161"/>
                <a:gd name="connsiteX4" fmla="*/ 0 w 4114800"/>
                <a:gd name="connsiteY4" fmla="*/ 2057400 h 3839161"/>
                <a:gd name="connsiteX5" fmla="*/ 267244 w 4114800"/>
                <a:gd name="connsiteY5" fmla="*/ 1577729 h 3839161"/>
                <a:gd name="connsiteX6" fmla="*/ 275639 w 4114800"/>
                <a:gd name="connsiteY6" fmla="*/ 1028700 h 3839161"/>
                <a:gd name="connsiteX7" fmla="*/ 746915 w 4114800"/>
                <a:gd name="connsiteY7" fmla="*/ 746915 h 3839161"/>
                <a:gd name="connsiteX8" fmla="*/ 1028700 w 4114800"/>
                <a:gd name="connsiteY8" fmla="*/ 275639 h 3839161"/>
                <a:gd name="connsiteX9" fmla="*/ 1577729 w 4114800"/>
                <a:gd name="connsiteY9" fmla="*/ 267244 h 3839161"/>
                <a:gd name="connsiteX10" fmla="*/ 2057400 w 4114800"/>
                <a:gd name="connsiteY10" fmla="*/ 0 h 3839161"/>
                <a:gd name="connsiteX11" fmla="*/ 2537071 w 4114800"/>
                <a:gd name="connsiteY11" fmla="*/ 267244 h 3839161"/>
                <a:gd name="connsiteX12" fmla="*/ 3086100 w 4114800"/>
                <a:gd name="connsiteY12" fmla="*/ 275639 h 3839161"/>
                <a:gd name="connsiteX13" fmla="*/ 3367885 w 4114800"/>
                <a:gd name="connsiteY13" fmla="*/ 746915 h 3839161"/>
                <a:gd name="connsiteX14" fmla="*/ 3839161 w 4114800"/>
                <a:gd name="connsiteY14" fmla="*/ 1028700 h 3839161"/>
                <a:gd name="connsiteX15" fmla="*/ 3847556 w 4114800"/>
                <a:gd name="connsiteY15" fmla="*/ 1577729 h 3839161"/>
                <a:gd name="connsiteX16" fmla="*/ 4114800 w 4114800"/>
                <a:gd name="connsiteY16" fmla="*/ 2057400 h 3839161"/>
                <a:gd name="connsiteX17" fmla="*/ 3847556 w 4114800"/>
                <a:gd name="connsiteY17" fmla="*/ 2537071 h 3839161"/>
                <a:gd name="connsiteX0" fmla="*/ 746915 w 4114800"/>
                <a:gd name="connsiteY0" fmla="*/ 3367885 h 3367885"/>
                <a:gd name="connsiteX1" fmla="*/ 275639 w 4114800"/>
                <a:gd name="connsiteY1" fmla="*/ 3086100 h 3367885"/>
                <a:gd name="connsiteX2" fmla="*/ 267244 w 4114800"/>
                <a:gd name="connsiteY2" fmla="*/ 2537071 h 3367885"/>
                <a:gd name="connsiteX3" fmla="*/ 0 w 4114800"/>
                <a:gd name="connsiteY3" fmla="*/ 2057400 h 3367885"/>
                <a:gd name="connsiteX4" fmla="*/ 267244 w 4114800"/>
                <a:gd name="connsiteY4" fmla="*/ 1577729 h 3367885"/>
                <a:gd name="connsiteX5" fmla="*/ 275639 w 4114800"/>
                <a:gd name="connsiteY5" fmla="*/ 1028700 h 3367885"/>
                <a:gd name="connsiteX6" fmla="*/ 746915 w 4114800"/>
                <a:gd name="connsiteY6" fmla="*/ 746915 h 3367885"/>
                <a:gd name="connsiteX7" fmla="*/ 1028700 w 4114800"/>
                <a:gd name="connsiteY7" fmla="*/ 275639 h 3367885"/>
                <a:gd name="connsiteX8" fmla="*/ 1577729 w 4114800"/>
                <a:gd name="connsiteY8" fmla="*/ 267244 h 3367885"/>
                <a:gd name="connsiteX9" fmla="*/ 2057400 w 4114800"/>
                <a:gd name="connsiteY9" fmla="*/ 0 h 3367885"/>
                <a:gd name="connsiteX10" fmla="*/ 2537071 w 4114800"/>
                <a:gd name="connsiteY10" fmla="*/ 267244 h 3367885"/>
                <a:gd name="connsiteX11" fmla="*/ 3086100 w 4114800"/>
                <a:gd name="connsiteY11" fmla="*/ 275639 h 3367885"/>
                <a:gd name="connsiteX12" fmla="*/ 3367885 w 4114800"/>
                <a:gd name="connsiteY12" fmla="*/ 746915 h 3367885"/>
                <a:gd name="connsiteX13" fmla="*/ 3839161 w 4114800"/>
                <a:gd name="connsiteY13" fmla="*/ 1028700 h 3367885"/>
                <a:gd name="connsiteX14" fmla="*/ 3847556 w 4114800"/>
                <a:gd name="connsiteY14" fmla="*/ 1577729 h 3367885"/>
                <a:gd name="connsiteX15" fmla="*/ 4114800 w 4114800"/>
                <a:gd name="connsiteY15" fmla="*/ 2057400 h 3367885"/>
                <a:gd name="connsiteX16" fmla="*/ 3847556 w 4114800"/>
                <a:gd name="connsiteY16" fmla="*/ 2537071 h 3367885"/>
                <a:gd name="connsiteX0" fmla="*/ 275639 w 4114800"/>
                <a:gd name="connsiteY0" fmla="*/ 3086100 h 3086101"/>
                <a:gd name="connsiteX1" fmla="*/ 267244 w 4114800"/>
                <a:gd name="connsiteY1" fmla="*/ 2537071 h 3086101"/>
                <a:gd name="connsiteX2" fmla="*/ 0 w 4114800"/>
                <a:gd name="connsiteY2" fmla="*/ 2057400 h 3086101"/>
                <a:gd name="connsiteX3" fmla="*/ 267244 w 4114800"/>
                <a:gd name="connsiteY3" fmla="*/ 1577729 h 3086101"/>
                <a:gd name="connsiteX4" fmla="*/ 275639 w 4114800"/>
                <a:gd name="connsiteY4" fmla="*/ 1028700 h 3086101"/>
                <a:gd name="connsiteX5" fmla="*/ 746915 w 4114800"/>
                <a:gd name="connsiteY5" fmla="*/ 746915 h 3086101"/>
                <a:gd name="connsiteX6" fmla="*/ 1028700 w 4114800"/>
                <a:gd name="connsiteY6" fmla="*/ 275639 h 3086101"/>
                <a:gd name="connsiteX7" fmla="*/ 1577729 w 4114800"/>
                <a:gd name="connsiteY7" fmla="*/ 267244 h 3086101"/>
                <a:gd name="connsiteX8" fmla="*/ 2057400 w 4114800"/>
                <a:gd name="connsiteY8" fmla="*/ 0 h 3086101"/>
                <a:gd name="connsiteX9" fmla="*/ 2537071 w 4114800"/>
                <a:gd name="connsiteY9" fmla="*/ 267244 h 3086101"/>
                <a:gd name="connsiteX10" fmla="*/ 3086100 w 4114800"/>
                <a:gd name="connsiteY10" fmla="*/ 275639 h 3086101"/>
                <a:gd name="connsiteX11" fmla="*/ 3367885 w 4114800"/>
                <a:gd name="connsiteY11" fmla="*/ 746915 h 3086101"/>
                <a:gd name="connsiteX12" fmla="*/ 3839161 w 4114800"/>
                <a:gd name="connsiteY12" fmla="*/ 1028700 h 3086101"/>
                <a:gd name="connsiteX13" fmla="*/ 3847556 w 4114800"/>
                <a:gd name="connsiteY13" fmla="*/ 1577729 h 3086101"/>
                <a:gd name="connsiteX14" fmla="*/ 4114800 w 4114800"/>
                <a:gd name="connsiteY14" fmla="*/ 2057400 h 3086101"/>
                <a:gd name="connsiteX15" fmla="*/ 3847556 w 4114800"/>
                <a:gd name="connsiteY15" fmla="*/ 2537071 h 3086101"/>
                <a:gd name="connsiteX0" fmla="*/ 275644 w 4114805"/>
                <a:gd name="connsiteY0" fmla="*/ 3086100 h 3086099"/>
                <a:gd name="connsiteX1" fmla="*/ 5 w 4114805"/>
                <a:gd name="connsiteY1" fmla="*/ 2057400 h 3086099"/>
                <a:gd name="connsiteX2" fmla="*/ 267249 w 4114805"/>
                <a:gd name="connsiteY2" fmla="*/ 1577729 h 3086099"/>
                <a:gd name="connsiteX3" fmla="*/ 275644 w 4114805"/>
                <a:gd name="connsiteY3" fmla="*/ 1028700 h 3086099"/>
                <a:gd name="connsiteX4" fmla="*/ 746920 w 4114805"/>
                <a:gd name="connsiteY4" fmla="*/ 746915 h 3086099"/>
                <a:gd name="connsiteX5" fmla="*/ 1028705 w 4114805"/>
                <a:gd name="connsiteY5" fmla="*/ 275639 h 3086099"/>
                <a:gd name="connsiteX6" fmla="*/ 1577734 w 4114805"/>
                <a:gd name="connsiteY6" fmla="*/ 267244 h 3086099"/>
                <a:gd name="connsiteX7" fmla="*/ 2057405 w 4114805"/>
                <a:gd name="connsiteY7" fmla="*/ 0 h 3086099"/>
                <a:gd name="connsiteX8" fmla="*/ 2537076 w 4114805"/>
                <a:gd name="connsiteY8" fmla="*/ 267244 h 3086099"/>
                <a:gd name="connsiteX9" fmla="*/ 3086105 w 4114805"/>
                <a:gd name="connsiteY9" fmla="*/ 275639 h 3086099"/>
                <a:gd name="connsiteX10" fmla="*/ 3367890 w 4114805"/>
                <a:gd name="connsiteY10" fmla="*/ 746915 h 3086099"/>
                <a:gd name="connsiteX11" fmla="*/ 3839166 w 4114805"/>
                <a:gd name="connsiteY11" fmla="*/ 1028700 h 3086099"/>
                <a:gd name="connsiteX12" fmla="*/ 3847561 w 4114805"/>
                <a:gd name="connsiteY12" fmla="*/ 1577729 h 3086099"/>
                <a:gd name="connsiteX13" fmla="*/ 4114805 w 4114805"/>
                <a:gd name="connsiteY13" fmla="*/ 2057400 h 3086099"/>
                <a:gd name="connsiteX14" fmla="*/ 3847561 w 4114805"/>
                <a:gd name="connsiteY14" fmla="*/ 2537071 h 3086099"/>
                <a:gd name="connsiteX0" fmla="*/ 7 w 4114807"/>
                <a:gd name="connsiteY0" fmla="*/ 2057400 h 2537071"/>
                <a:gd name="connsiteX1" fmla="*/ 267251 w 4114807"/>
                <a:gd name="connsiteY1" fmla="*/ 1577729 h 2537071"/>
                <a:gd name="connsiteX2" fmla="*/ 275646 w 4114807"/>
                <a:gd name="connsiteY2" fmla="*/ 1028700 h 2537071"/>
                <a:gd name="connsiteX3" fmla="*/ 746922 w 4114807"/>
                <a:gd name="connsiteY3" fmla="*/ 746915 h 2537071"/>
                <a:gd name="connsiteX4" fmla="*/ 1028707 w 4114807"/>
                <a:gd name="connsiteY4" fmla="*/ 275639 h 2537071"/>
                <a:gd name="connsiteX5" fmla="*/ 1577736 w 4114807"/>
                <a:gd name="connsiteY5" fmla="*/ 267244 h 2537071"/>
                <a:gd name="connsiteX6" fmla="*/ 2057407 w 4114807"/>
                <a:gd name="connsiteY6" fmla="*/ 0 h 2537071"/>
                <a:gd name="connsiteX7" fmla="*/ 2537078 w 4114807"/>
                <a:gd name="connsiteY7" fmla="*/ 267244 h 2537071"/>
                <a:gd name="connsiteX8" fmla="*/ 3086107 w 4114807"/>
                <a:gd name="connsiteY8" fmla="*/ 275639 h 2537071"/>
                <a:gd name="connsiteX9" fmla="*/ 3367892 w 4114807"/>
                <a:gd name="connsiteY9" fmla="*/ 746915 h 2537071"/>
                <a:gd name="connsiteX10" fmla="*/ 3839168 w 4114807"/>
                <a:gd name="connsiteY10" fmla="*/ 1028700 h 2537071"/>
                <a:gd name="connsiteX11" fmla="*/ 3847563 w 4114807"/>
                <a:gd name="connsiteY11" fmla="*/ 1577729 h 2537071"/>
                <a:gd name="connsiteX12" fmla="*/ 4114807 w 4114807"/>
                <a:gd name="connsiteY12" fmla="*/ 2057400 h 2537071"/>
                <a:gd name="connsiteX13" fmla="*/ 3847563 w 4114807"/>
                <a:gd name="connsiteY13" fmla="*/ 2537071 h 2537071"/>
                <a:gd name="connsiteX0" fmla="*/ 0 w 4114800"/>
                <a:gd name="connsiteY0" fmla="*/ 2057400 h 2537071"/>
                <a:gd name="connsiteX1" fmla="*/ 275639 w 4114800"/>
                <a:gd name="connsiteY1" fmla="*/ 1028700 h 2537071"/>
                <a:gd name="connsiteX2" fmla="*/ 746915 w 4114800"/>
                <a:gd name="connsiteY2" fmla="*/ 746915 h 2537071"/>
                <a:gd name="connsiteX3" fmla="*/ 1028700 w 4114800"/>
                <a:gd name="connsiteY3" fmla="*/ 275639 h 2537071"/>
                <a:gd name="connsiteX4" fmla="*/ 1577729 w 4114800"/>
                <a:gd name="connsiteY4" fmla="*/ 267244 h 2537071"/>
                <a:gd name="connsiteX5" fmla="*/ 2057400 w 4114800"/>
                <a:gd name="connsiteY5" fmla="*/ 0 h 2537071"/>
                <a:gd name="connsiteX6" fmla="*/ 2537071 w 4114800"/>
                <a:gd name="connsiteY6" fmla="*/ 267244 h 2537071"/>
                <a:gd name="connsiteX7" fmla="*/ 3086100 w 4114800"/>
                <a:gd name="connsiteY7" fmla="*/ 275639 h 2537071"/>
                <a:gd name="connsiteX8" fmla="*/ 3367885 w 4114800"/>
                <a:gd name="connsiteY8" fmla="*/ 746915 h 2537071"/>
                <a:gd name="connsiteX9" fmla="*/ 3839161 w 4114800"/>
                <a:gd name="connsiteY9" fmla="*/ 1028700 h 2537071"/>
                <a:gd name="connsiteX10" fmla="*/ 3847556 w 4114800"/>
                <a:gd name="connsiteY10" fmla="*/ 1577729 h 2537071"/>
                <a:gd name="connsiteX11" fmla="*/ 4114800 w 4114800"/>
                <a:gd name="connsiteY11" fmla="*/ 2057400 h 2537071"/>
                <a:gd name="connsiteX12" fmla="*/ 3847556 w 4114800"/>
                <a:gd name="connsiteY12" fmla="*/ 2537071 h 2537071"/>
                <a:gd name="connsiteX0" fmla="*/ 0 w 4114800"/>
                <a:gd name="connsiteY0" fmla="*/ 2057400 h 2537071"/>
                <a:gd name="connsiteX1" fmla="*/ 275639 w 4114800"/>
                <a:gd name="connsiteY1" fmla="*/ 1028700 h 2537071"/>
                <a:gd name="connsiteX2" fmla="*/ 1028700 w 4114800"/>
                <a:gd name="connsiteY2" fmla="*/ 275639 h 2537071"/>
                <a:gd name="connsiteX3" fmla="*/ 1577729 w 4114800"/>
                <a:gd name="connsiteY3" fmla="*/ 267244 h 2537071"/>
                <a:gd name="connsiteX4" fmla="*/ 2057400 w 4114800"/>
                <a:gd name="connsiteY4" fmla="*/ 0 h 2537071"/>
                <a:gd name="connsiteX5" fmla="*/ 2537071 w 4114800"/>
                <a:gd name="connsiteY5" fmla="*/ 267244 h 2537071"/>
                <a:gd name="connsiteX6" fmla="*/ 3086100 w 4114800"/>
                <a:gd name="connsiteY6" fmla="*/ 275639 h 2537071"/>
                <a:gd name="connsiteX7" fmla="*/ 3367885 w 4114800"/>
                <a:gd name="connsiteY7" fmla="*/ 746915 h 2537071"/>
                <a:gd name="connsiteX8" fmla="*/ 3839161 w 4114800"/>
                <a:gd name="connsiteY8" fmla="*/ 1028700 h 2537071"/>
                <a:gd name="connsiteX9" fmla="*/ 3847556 w 4114800"/>
                <a:gd name="connsiteY9" fmla="*/ 1577729 h 2537071"/>
                <a:gd name="connsiteX10" fmla="*/ 4114800 w 4114800"/>
                <a:gd name="connsiteY10" fmla="*/ 2057400 h 2537071"/>
                <a:gd name="connsiteX11" fmla="*/ 3847556 w 4114800"/>
                <a:gd name="connsiteY11" fmla="*/ 2537071 h 2537071"/>
                <a:gd name="connsiteX0" fmla="*/ 0 w 3839161"/>
                <a:gd name="connsiteY0" fmla="*/ 1028700 h 2537071"/>
                <a:gd name="connsiteX1" fmla="*/ 753061 w 3839161"/>
                <a:gd name="connsiteY1" fmla="*/ 275639 h 2537071"/>
                <a:gd name="connsiteX2" fmla="*/ 1302090 w 3839161"/>
                <a:gd name="connsiteY2" fmla="*/ 267244 h 2537071"/>
                <a:gd name="connsiteX3" fmla="*/ 1781761 w 3839161"/>
                <a:gd name="connsiteY3" fmla="*/ 0 h 2537071"/>
                <a:gd name="connsiteX4" fmla="*/ 2261432 w 3839161"/>
                <a:gd name="connsiteY4" fmla="*/ 267244 h 2537071"/>
                <a:gd name="connsiteX5" fmla="*/ 2810461 w 3839161"/>
                <a:gd name="connsiteY5" fmla="*/ 275639 h 2537071"/>
                <a:gd name="connsiteX6" fmla="*/ 3092246 w 3839161"/>
                <a:gd name="connsiteY6" fmla="*/ 746915 h 2537071"/>
                <a:gd name="connsiteX7" fmla="*/ 3563522 w 3839161"/>
                <a:gd name="connsiteY7" fmla="*/ 1028700 h 2537071"/>
                <a:gd name="connsiteX8" fmla="*/ 3571917 w 3839161"/>
                <a:gd name="connsiteY8" fmla="*/ 1577729 h 2537071"/>
                <a:gd name="connsiteX9" fmla="*/ 3839161 w 3839161"/>
                <a:gd name="connsiteY9" fmla="*/ 2057400 h 2537071"/>
                <a:gd name="connsiteX10" fmla="*/ 3571917 w 3839161"/>
                <a:gd name="connsiteY10" fmla="*/ 2537071 h 2537071"/>
                <a:gd name="connsiteX0" fmla="*/ -1 w 3086099"/>
                <a:gd name="connsiteY0" fmla="*/ 275639 h 2537071"/>
                <a:gd name="connsiteX1" fmla="*/ 549028 w 3086099"/>
                <a:gd name="connsiteY1" fmla="*/ 267244 h 2537071"/>
                <a:gd name="connsiteX2" fmla="*/ 1028699 w 3086099"/>
                <a:gd name="connsiteY2" fmla="*/ 0 h 2537071"/>
                <a:gd name="connsiteX3" fmla="*/ 1508370 w 3086099"/>
                <a:gd name="connsiteY3" fmla="*/ 267244 h 2537071"/>
                <a:gd name="connsiteX4" fmla="*/ 2057399 w 3086099"/>
                <a:gd name="connsiteY4" fmla="*/ 275639 h 2537071"/>
                <a:gd name="connsiteX5" fmla="*/ 2339184 w 3086099"/>
                <a:gd name="connsiteY5" fmla="*/ 746915 h 2537071"/>
                <a:gd name="connsiteX6" fmla="*/ 2810460 w 3086099"/>
                <a:gd name="connsiteY6" fmla="*/ 1028700 h 2537071"/>
                <a:gd name="connsiteX7" fmla="*/ 2818855 w 3086099"/>
                <a:gd name="connsiteY7" fmla="*/ 1577729 h 2537071"/>
                <a:gd name="connsiteX8" fmla="*/ 3086099 w 3086099"/>
                <a:gd name="connsiteY8" fmla="*/ 2057400 h 2537071"/>
                <a:gd name="connsiteX9" fmla="*/ 2818855 w 3086099"/>
                <a:gd name="connsiteY9" fmla="*/ 2537071 h 2537071"/>
                <a:gd name="connsiteX0" fmla="*/ 0 w 2537071"/>
                <a:gd name="connsiteY0" fmla="*/ 267244 h 2537071"/>
                <a:gd name="connsiteX1" fmla="*/ 479671 w 2537071"/>
                <a:gd name="connsiteY1" fmla="*/ 0 h 2537071"/>
                <a:gd name="connsiteX2" fmla="*/ 959342 w 2537071"/>
                <a:gd name="connsiteY2" fmla="*/ 267244 h 2537071"/>
                <a:gd name="connsiteX3" fmla="*/ 1508371 w 2537071"/>
                <a:gd name="connsiteY3" fmla="*/ 275639 h 2537071"/>
                <a:gd name="connsiteX4" fmla="*/ 1790156 w 2537071"/>
                <a:gd name="connsiteY4" fmla="*/ 746915 h 2537071"/>
                <a:gd name="connsiteX5" fmla="*/ 2261432 w 2537071"/>
                <a:gd name="connsiteY5" fmla="*/ 1028700 h 2537071"/>
                <a:gd name="connsiteX6" fmla="*/ 2269827 w 2537071"/>
                <a:gd name="connsiteY6" fmla="*/ 1577729 h 2537071"/>
                <a:gd name="connsiteX7" fmla="*/ 2537071 w 2537071"/>
                <a:gd name="connsiteY7" fmla="*/ 2057400 h 2537071"/>
                <a:gd name="connsiteX8" fmla="*/ 2269827 w 2537071"/>
                <a:gd name="connsiteY8" fmla="*/ 2537071 h 2537071"/>
                <a:gd name="connsiteX0" fmla="*/ 1 w 2057401"/>
                <a:gd name="connsiteY0" fmla="*/ 0 h 2537071"/>
                <a:gd name="connsiteX1" fmla="*/ 479672 w 2057401"/>
                <a:gd name="connsiteY1" fmla="*/ 267244 h 2537071"/>
                <a:gd name="connsiteX2" fmla="*/ 1028701 w 2057401"/>
                <a:gd name="connsiteY2" fmla="*/ 275639 h 2537071"/>
                <a:gd name="connsiteX3" fmla="*/ 1310486 w 2057401"/>
                <a:gd name="connsiteY3" fmla="*/ 746915 h 2537071"/>
                <a:gd name="connsiteX4" fmla="*/ 1781762 w 2057401"/>
                <a:gd name="connsiteY4" fmla="*/ 1028700 h 2537071"/>
                <a:gd name="connsiteX5" fmla="*/ 1790157 w 2057401"/>
                <a:gd name="connsiteY5" fmla="*/ 1577729 h 2537071"/>
                <a:gd name="connsiteX6" fmla="*/ 2057401 w 2057401"/>
                <a:gd name="connsiteY6" fmla="*/ 2057400 h 2537071"/>
                <a:gd name="connsiteX7" fmla="*/ 1790157 w 2057401"/>
                <a:gd name="connsiteY7" fmla="*/ 2537071 h 2537071"/>
                <a:gd name="connsiteX0" fmla="*/ 0 w 1577729"/>
                <a:gd name="connsiteY0" fmla="*/ 20287 h 2290114"/>
                <a:gd name="connsiteX1" fmla="*/ 549029 w 1577729"/>
                <a:gd name="connsiteY1" fmla="*/ 28682 h 2290114"/>
                <a:gd name="connsiteX2" fmla="*/ 830814 w 1577729"/>
                <a:gd name="connsiteY2" fmla="*/ 499958 h 2290114"/>
                <a:gd name="connsiteX3" fmla="*/ 1302090 w 1577729"/>
                <a:gd name="connsiteY3" fmla="*/ 781743 h 2290114"/>
                <a:gd name="connsiteX4" fmla="*/ 1310485 w 1577729"/>
                <a:gd name="connsiteY4" fmla="*/ 1330772 h 2290114"/>
                <a:gd name="connsiteX5" fmla="*/ 1577729 w 1577729"/>
                <a:gd name="connsiteY5" fmla="*/ 1810443 h 2290114"/>
                <a:gd name="connsiteX6" fmla="*/ 1310485 w 1577729"/>
                <a:gd name="connsiteY6" fmla="*/ 2290114 h 2290114"/>
                <a:gd name="connsiteX0" fmla="*/ 1 w 1028701"/>
                <a:gd name="connsiteY0" fmla="*/ 1 h 2261433"/>
                <a:gd name="connsiteX1" fmla="*/ 281786 w 1028701"/>
                <a:gd name="connsiteY1" fmla="*/ 471277 h 2261433"/>
                <a:gd name="connsiteX2" fmla="*/ 753062 w 1028701"/>
                <a:gd name="connsiteY2" fmla="*/ 753062 h 2261433"/>
                <a:gd name="connsiteX3" fmla="*/ 761457 w 1028701"/>
                <a:gd name="connsiteY3" fmla="*/ 1302091 h 2261433"/>
                <a:gd name="connsiteX4" fmla="*/ 1028701 w 1028701"/>
                <a:gd name="connsiteY4" fmla="*/ 1781762 h 2261433"/>
                <a:gd name="connsiteX5" fmla="*/ 761457 w 1028701"/>
                <a:gd name="connsiteY5" fmla="*/ 2261433 h 2261433"/>
                <a:gd name="connsiteX0" fmla="*/ 0 w 746915"/>
                <a:gd name="connsiteY0" fmla="*/ -1 h 1790155"/>
                <a:gd name="connsiteX1" fmla="*/ 471276 w 746915"/>
                <a:gd name="connsiteY1" fmla="*/ 281784 h 1790155"/>
                <a:gd name="connsiteX2" fmla="*/ 479671 w 746915"/>
                <a:gd name="connsiteY2" fmla="*/ 830813 h 1790155"/>
                <a:gd name="connsiteX3" fmla="*/ 746915 w 746915"/>
                <a:gd name="connsiteY3" fmla="*/ 1310484 h 1790155"/>
                <a:gd name="connsiteX4" fmla="*/ 479671 w 746915"/>
                <a:gd name="connsiteY4" fmla="*/ 1790155 h 1790155"/>
                <a:gd name="connsiteX0" fmla="*/ 2643 w 278282"/>
                <a:gd name="connsiteY0" fmla="*/ 0 h 1508371"/>
                <a:gd name="connsiteX1" fmla="*/ 11038 w 278282"/>
                <a:gd name="connsiteY1" fmla="*/ 549029 h 1508371"/>
                <a:gd name="connsiteX2" fmla="*/ 278282 w 278282"/>
                <a:gd name="connsiteY2" fmla="*/ 1028700 h 1508371"/>
                <a:gd name="connsiteX3" fmla="*/ 11038 w 278282"/>
                <a:gd name="connsiteY3" fmla="*/ 1508371 h 1508371"/>
                <a:gd name="connsiteX0" fmla="*/ 1 w 267245"/>
                <a:gd name="connsiteY0" fmla="*/ 1 h 959343"/>
                <a:gd name="connsiteX1" fmla="*/ 267245 w 267245"/>
                <a:gd name="connsiteY1" fmla="*/ 479672 h 959343"/>
                <a:gd name="connsiteX2" fmla="*/ 1 w 267245"/>
                <a:gd name="connsiteY2" fmla="*/ 959343 h 959343"/>
              </a:gdLst>
              <a:ahLst/>
              <a:cxnLst>
                <a:cxn ang="0">
                  <a:pos x="connsiteX0" y="connsiteY0"/>
                </a:cxn>
                <a:cxn ang="0">
                  <a:pos x="connsiteX1" y="connsiteY1"/>
                </a:cxn>
                <a:cxn ang="0">
                  <a:pos x="connsiteX2" y="connsiteY2"/>
                </a:cxn>
              </a:cxnLst>
              <a:rect l="l" t="t" r="r" b="b"/>
              <a:pathLst>
                <a:path w="267245" h="959343">
                  <a:moveTo>
                    <a:pt x="1" y="1"/>
                  </a:moveTo>
                  <a:cubicBezTo>
                    <a:pt x="45941" y="171451"/>
                    <a:pt x="267245" y="319782"/>
                    <a:pt x="267245" y="479672"/>
                  </a:cubicBezTo>
                  <a:cubicBezTo>
                    <a:pt x="267245" y="639562"/>
                    <a:pt x="45941" y="787893"/>
                    <a:pt x="1" y="959343"/>
                  </a:cubicBezTo>
                </a:path>
              </a:pathLst>
            </a:custGeom>
            <a:noFill/>
            <a:ln w="9525">
              <a:solidFill>
                <a:srgbClr val="466C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197" name="テキスト ボックス 196"/>
          <p:cNvSpPr txBox="1"/>
          <p:nvPr/>
        </p:nvSpPr>
        <p:spPr>
          <a:xfrm>
            <a:off x="392282" y="5524185"/>
            <a:ext cx="959173" cy="461665"/>
          </a:xfrm>
          <a:prstGeom prst="rect">
            <a:avLst/>
          </a:prstGeom>
          <a:noFill/>
        </p:spPr>
        <p:txBody>
          <a:bodyPr wrap="square" rtlCol="0">
            <a:spAutoFit/>
          </a:bodyPr>
          <a:lstStyle/>
          <a:p>
            <a:pPr algn="ctr"/>
            <a:r>
              <a:rPr kumimoji="1" lang="ja-JP" altLang="en-US" sz="1200" dirty="0" smtClean="0">
                <a:latin typeface="Meiryo UI" panose="020B0604030504040204" pitchFamily="50" charset="-128"/>
                <a:ea typeface="Meiryo UI" panose="020B0604030504040204" pitchFamily="50" charset="-128"/>
              </a:rPr>
              <a:t>教育制度が</a:t>
            </a: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充実！</a:t>
            </a:r>
            <a:endParaRPr kumimoji="1" lang="ja-JP" altLang="en-US" sz="1200" dirty="0">
              <a:latin typeface="Meiryo UI" panose="020B0604030504040204" pitchFamily="50" charset="-128"/>
              <a:ea typeface="Meiryo UI" panose="020B0604030504040204" pitchFamily="50" charset="-128"/>
            </a:endParaRPr>
          </a:p>
        </p:txBody>
      </p:sp>
      <p:sp>
        <p:nvSpPr>
          <p:cNvPr id="198" name="テキスト ボックス 197"/>
          <p:cNvSpPr txBox="1"/>
          <p:nvPr/>
        </p:nvSpPr>
        <p:spPr>
          <a:xfrm>
            <a:off x="1344202" y="5998576"/>
            <a:ext cx="1135706" cy="461665"/>
          </a:xfrm>
          <a:prstGeom prst="rect">
            <a:avLst/>
          </a:prstGeom>
          <a:noFill/>
        </p:spPr>
        <p:txBody>
          <a:bodyPr wrap="square" rtlCol="0">
            <a:spAutoFit/>
          </a:bodyPr>
          <a:lstStyle/>
          <a:p>
            <a:pPr algn="ctr"/>
            <a:r>
              <a:rPr kumimoji="1" lang="ja-JP" altLang="en-US" sz="1200" dirty="0" smtClean="0">
                <a:latin typeface="Meiryo UI" panose="020B0604030504040204" pitchFamily="50" charset="-128"/>
                <a:ea typeface="Meiryo UI" panose="020B0604030504040204" pitchFamily="50" charset="-128"/>
              </a:rPr>
              <a:t>業界シェア</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ナンバー</a:t>
            </a:r>
            <a:r>
              <a:rPr kumimoji="1" lang="en-US" altLang="ja-JP" sz="1200" dirty="0" smtClean="0">
                <a:latin typeface="Meiryo UI" panose="020B0604030504040204" pitchFamily="50" charset="-128"/>
                <a:ea typeface="Meiryo UI" panose="020B0604030504040204" pitchFamily="50" charset="-128"/>
              </a:rPr>
              <a:t>1</a:t>
            </a:r>
          </a:p>
        </p:txBody>
      </p:sp>
      <p:sp>
        <p:nvSpPr>
          <p:cNvPr id="199" name="テキスト ボックス 198"/>
          <p:cNvSpPr txBox="1"/>
          <p:nvPr/>
        </p:nvSpPr>
        <p:spPr>
          <a:xfrm>
            <a:off x="4896913" y="5873268"/>
            <a:ext cx="1371759" cy="461665"/>
          </a:xfrm>
          <a:prstGeom prst="rect">
            <a:avLst/>
          </a:prstGeom>
          <a:noFill/>
        </p:spPr>
        <p:txBody>
          <a:bodyPr wrap="square" rtlCol="0">
            <a:spAutoFit/>
          </a:bodyPr>
          <a:lstStyle/>
          <a:p>
            <a:pPr algn="ctr"/>
            <a:r>
              <a:rPr kumimoji="1" lang="ja-JP" altLang="en-US" sz="1200" dirty="0" smtClean="0">
                <a:latin typeface="Meiryo UI" panose="020B0604030504040204" pitchFamily="50" charset="-128"/>
                <a:ea typeface="Meiryo UI" panose="020B0604030504040204" pitchFamily="50" charset="-128"/>
              </a:rPr>
              <a:t>有給休暇</a:t>
            </a: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取得率</a:t>
            </a:r>
            <a:r>
              <a:rPr kumimoji="1" lang="en-US" altLang="ja-JP" sz="1200" dirty="0" smtClean="0">
                <a:latin typeface="Meiryo UI" panose="020B0604030504040204" pitchFamily="50" charset="-128"/>
                <a:ea typeface="Meiryo UI" panose="020B0604030504040204" pitchFamily="50" charset="-128"/>
              </a:rPr>
              <a:t>90</a:t>
            </a:r>
            <a:r>
              <a:rPr kumimoji="1" lang="ja-JP" altLang="en-US" sz="1200" dirty="0" smtClean="0">
                <a:latin typeface="Meiryo UI" panose="020B0604030504040204" pitchFamily="50" charset="-128"/>
                <a:ea typeface="Meiryo UI" panose="020B0604030504040204" pitchFamily="50" charset="-128"/>
              </a:rPr>
              <a:t>％</a:t>
            </a:r>
            <a:endParaRPr kumimoji="1" lang="en-US" altLang="ja-JP" sz="1200" dirty="0" smtClean="0">
              <a:latin typeface="Meiryo UI" panose="020B0604030504040204" pitchFamily="50" charset="-128"/>
              <a:ea typeface="Meiryo UI" panose="020B0604030504040204" pitchFamily="50" charset="-128"/>
            </a:endParaRPr>
          </a:p>
        </p:txBody>
      </p:sp>
      <p:sp>
        <p:nvSpPr>
          <p:cNvPr id="200" name="テキスト ボックス 199"/>
          <p:cNvSpPr txBox="1"/>
          <p:nvPr/>
        </p:nvSpPr>
        <p:spPr>
          <a:xfrm>
            <a:off x="6231309" y="5655018"/>
            <a:ext cx="959173" cy="461665"/>
          </a:xfrm>
          <a:prstGeom prst="rect">
            <a:avLst/>
          </a:prstGeom>
          <a:noFill/>
        </p:spPr>
        <p:txBody>
          <a:bodyPr wrap="square" rtlCol="0">
            <a:spAutoFit/>
          </a:bodyPr>
          <a:lstStyle/>
          <a:p>
            <a:pPr algn="ctr"/>
            <a:r>
              <a:rPr kumimoji="1" lang="ja-JP" altLang="en-US" sz="1200" dirty="0" smtClean="0">
                <a:latin typeface="Meiryo UI" panose="020B0604030504040204" pitchFamily="50" charset="-128"/>
                <a:ea typeface="Meiryo UI" panose="020B0604030504040204" pitchFamily="50" charset="-128"/>
              </a:rPr>
              <a:t>残業時間</a:t>
            </a: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平均</a:t>
            </a:r>
            <a:r>
              <a:rPr kumimoji="1" lang="en-US" altLang="ja-JP" sz="1200" dirty="0" smtClean="0">
                <a:latin typeface="Meiryo UI" panose="020B0604030504040204" pitchFamily="50" charset="-128"/>
                <a:ea typeface="Meiryo UI" panose="020B0604030504040204" pitchFamily="50" charset="-128"/>
              </a:rPr>
              <a:t>5</a:t>
            </a:r>
            <a:r>
              <a:rPr kumimoji="1" lang="ja-JP" altLang="en-US" sz="1200" dirty="0" smtClean="0">
                <a:latin typeface="Meiryo UI" panose="020B0604030504040204" pitchFamily="50" charset="-128"/>
                <a:ea typeface="Meiryo UI" panose="020B0604030504040204" pitchFamily="50" charset="-128"/>
              </a:rPr>
              <a:t>時間</a:t>
            </a:r>
            <a:endParaRPr kumimoji="1" lang="ja-JP" altLang="en-US" sz="1200" dirty="0">
              <a:latin typeface="Meiryo UI" panose="020B0604030504040204" pitchFamily="50" charset="-128"/>
              <a:ea typeface="Meiryo UI" panose="020B0604030504040204" pitchFamily="50" charset="-128"/>
            </a:endParaRPr>
          </a:p>
        </p:txBody>
      </p:sp>
      <p:grpSp>
        <p:nvGrpSpPr>
          <p:cNvPr id="204" name="グループ化 203"/>
          <p:cNvGrpSpPr/>
          <p:nvPr/>
        </p:nvGrpSpPr>
        <p:grpSpPr>
          <a:xfrm rot="2962717">
            <a:off x="2450410" y="5496054"/>
            <a:ext cx="1357485" cy="1331250"/>
            <a:chOff x="7306453" y="3593758"/>
            <a:chExt cx="2449885" cy="2402538"/>
          </a:xfrm>
        </p:grpSpPr>
        <p:sp>
          <p:nvSpPr>
            <p:cNvPr id="205" name="星 12 3"/>
            <p:cNvSpPr/>
            <p:nvPr/>
          </p:nvSpPr>
          <p:spPr>
            <a:xfrm>
              <a:off x="7436355" y="3676313"/>
              <a:ext cx="2319983" cy="2319983"/>
            </a:xfrm>
            <a:custGeom>
              <a:avLst/>
              <a:gdLst>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4114800" h="4114800">
                  <a:moveTo>
                    <a:pt x="0" y="2057400"/>
                  </a:moveTo>
                  <a:cubicBezTo>
                    <a:pt x="0" y="1897510"/>
                    <a:pt x="221304" y="1749179"/>
                    <a:pt x="267244" y="1577729"/>
                  </a:cubicBezTo>
                  <a:cubicBezTo>
                    <a:pt x="313184" y="1406279"/>
                    <a:pt x="195694" y="1167169"/>
                    <a:pt x="275639" y="1028700"/>
                  </a:cubicBezTo>
                  <a:cubicBezTo>
                    <a:pt x="355584" y="890231"/>
                    <a:pt x="621405" y="872425"/>
                    <a:pt x="746915" y="746915"/>
                  </a:cubicBezTo>
                  <a:cubicBezTo>
                    <a:pt x="872425" y="621405"/>
                    <a:pt x="890231" y="355584"/>
                    <a:pt x="1028700" y="275639"/>
                  </a:cubicBezTo>
                  <a:cubicBezTo>
                    <a:pt x="1167169" y="195694"/>
                    <a:pt x="1406279" y="313184"/>
                    <a:pt x="1577729" y="267244"/>
                  </a:cubicBezTo>
                  <a:cubicBezTo>
                    <a:pt x="1749179" y="221304"/>
                    <a:pt x="1897510" y="0"/>
                    <a:pt x="2057400" y="0"/>
                  </a:cubicBezTo>
                  <a:cubicBezTo>
                    <a:pt x="2217290" y="0"/>
                    <a:pt x="2365621" y="221304"/>
                    <a:pt x="2537071" y="267244"/>
                  </a:cubicBezTo>
                  <a:cubicBezTo>
                    <a:pt x="2708521" y="313184"/>
                    <a:pt x="2947631" y="195694"/>
                    <a:pt x="3086100" y="275639"/>
                  </a:cubicBezTo>
                  <a:cubicBezTo>
                    <a:pt x="3224569" y="355584"/>
                    <a:pt x="3242375" y="621405"/>
                    <a:pt x="3367885" y="746915"/>
                  </a:cubicBezTo>
                  <a:cubicBezTo>
                    <a:pt x="3493395" y="872425"/>
                    <a:pt x="3759216" y="890231"/>
                    <a:pt x="3839161" y="1028700"/>
                  </a:cubicBezTo>
                  <a:cubicBezTo>
                    <a:pt x="3919106" y="1167169"/>
                    <a:pt x="3801616" y="1406279"/>
                    <a:pt x="3847556" y="1577729"/>
                  </a:cubicBezTo>
                  <a:cubicBezTo>
                    <a:pt x="3893496" y="1749179"/>
                    <a:pt x="4114800" y="1897510"/>
                    <a:pt x="4114800" y="2057400"/>
                  </a:cubicBezTo>
                  <a:cubicBezTo>
                    <a:pt x="4114800" y="2217290"/>
                    <a:pt x="3893496" y="2365621"/>
                    <a:pt x="3847556" y="2537071"/>
                  </a:cubicBezTo>
                  <a:cubicBezTo>
                    <a:pt x="3801616" y="2708521"/>
                    <a:pt x="3919106" y="2947631"/>
                    <a:pt x="3839161" y="3086100"/>
                  </a:cubicBezTo>
                  <a:cubicBezTo>
                    <a:pt x="3759216" y="3224569"/>
                    <a:pt x="3493395" y="3242375"/>
                    <a:pt x="3367885" y="3367885"/>
                  </a:cubicBezTo>
                  <a:cubicBezTo>
                    <a:pt x="3242375" y="3493395"/>
                    <a:pt x="3224569" y="3759216"/>
                    <a:pt x="3086100" y="3839161"/>
                  </a:cubicBezTo>
                  <a:cubicBezTo>
                    <a:pt x="2947631" y="3919106"/>
                    <a:pt x="2708521" y="3801616"/>
                    <a:pt x="2537071" y="3847556"/>
                  </a:cubicBezTo>
                  <a:cubicBezTo>
                    <a:pt x="2365621" y="3893496"/>
                    <a:pt x="2217290" y="4114800"/>
                    <a:pt x="2057400" y="4114800"/>
                  </a:cubicBezTo>
                  <a:cubicBezTo>
                    <a:pt x="1897510" y="4114800"/>
                    <a:pt x="1749179" y="3893496"/>
                    <a:pt x="1577729" y="3847556"/>
                  </a:cubicBezTo>
                  <a:cubicBezTo>
                    <a:pt x="1406279" y="3801616"/>
                    <a:pt x="1167169" y="3919106"/>
                    <a:pt x="1028700" y="3839161"/>
                  </a:cubicBezTo>
                  <a:cubicBezTo>
                    <a:pt x="890231" y="3759216"/>
                    <a:pt x="872425" y="3493395"/>
                    <a:pt x="746915" y="3367885"/>
                  </a:cubicBezTo>
                  <a:cubicBezTo>
                    <a:pt x="621405" y="3242375"/>
                    <a:pt x="355584" y="3224569"/>
                    <a:pt x="275639" y="3086100"/>
                  </a:cubicBezTo>
                  <a:cubicBezTo>
                    <a:pt x="195694" y="2947631"/>
                    <a:pt x="313184" y="2708521"/>
                    <a:pt x="267244" y="2537071"/>
                  </a:cubicBezTo>
                  <a:cubicBezTo>
                    <a:pt x="221304" y="2365621"/>
                    <a:pt x="0" y="2217290"/>
                    <a:pt x="0" y="2057400"/>
                  </a:cubicBezTo>
                  <a:close/>
                </a:path>
              </a:pathLst>
            </a:custGeom>
            <a:solidFill>
              <a:srgbClr val="FFE6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06" name="星 12 3"/>
            <p:cNvSpPr/>
            <p:nvPr/>
          </p:nvSpPr>
          <p:spPr>
            <a:xfrm>
              <a:off x="7306453" y="3593758"/>
              <a:ext cx="2319983" cy="2319983"/>
            </a:xfrm>
            <a:custGeom>
              <a:avLst/>
              <a:gdLst>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24" fmla="*/ 3530066 w 4114800"/>
                <a:gd name="connsiteY24" fmla="*/ 3530066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114800" h="4114800">
                  <a:moveTo>
                    <a:pt x="3367885" y="3367885"/>
                  </a:moveTo>
                  <a:cubicBezTo>
                    <a:pt x="3242375" y="3493395"/>
                    <a:pt x="3224569" y="3759216"/>
                    <a:pt x="3086100" y="3839161"/>
                  </a:cubicBezTo>
                  <a:cubicBezTo>
                    <a:pt x="2947631" y="3919106"/>
                    <a:pt x="2708521" y="3801616"/>
                    <a:pt x="2537071" y="3847556"/>
                  </a:cubicBezTo>
                  <a:cubicBezTo>
                    <a:pt x="2365621" y="3893496"/>
                    <a:pt x="2217290" y="4114800"/>
                    <a:pt x="2057400" y="4114800"/>
                  </a:cubicBezTo>
                  <a:cubicBezTo>
                    <a:pt x="1897510" y="4114800"/>
                    <a:pt x="1749179" y="3893496"/>
                    <a:pt x="1577729" y="3847556"/>
                  </a:cubicBezTo>
                  <a:cubicBezTo>
                    <a:pt x="1406279" y="3801616"/>
                    <a:pt x="1167169" y="3919106"/>
                    <a:pt x="1028700" y="3839161"/>
                  </a:cubicBezTo>
                  <a:cubicBezTo>
                    <a:pt x="890231" y="3759216"/>
                    <a:pt x="872425" y="3493395"/>
                    <a:pt x="746915" y="3367885"/>
                  </a:cubicBezTo>
                  <a:cubicBezTo>
                    <a:pt x="621405" y="3242375"/>
                    <a:pt x="355584" y="3224569"/>
                    <a:pt x="275639" y="3086100"/>
                  </a:cubicBezTo>
                  <a:cubicBezTo>
                    <a:pt x="195694" y="2947631"/>
                    <a:pt x="313184" y="2708521"/>
                    <a:pt x="267244" y="2537071"/>
                  </a:cubicBezTo>
                  <a:cubicBezTo>
                    <a:pt x="221304" y="2365621"/>
                    <a:pt x="0" y="2217290"/>
                    <a:pt x="0" y="2057400"/>
                  </a:cubicBezTo>
                  <a:cubicBezTo>
                    <a:pt x="0" y="1897510"/>
                    <a:pt x="221304" y="1749179"/>
                    <a:pt x="267244" y="1577729"/>
                  </a:cubicBezTo>
                  <a:cubicBezTo>
                    <a:pt x="313184" y="1406279"/>
                    <a:pt x="195694" y="1167169"/>
                    <a:pt x="275639" y="1028700"/>
                  </a:cubicBezTo>
                  <a:cubicBezTo>
                    <a:pt x="355584" y="890231"/>
                    <a:pt x="621405" y="872425"/>
                    <a:pt x="746915" y="746915"/>
                  </a:cubicBezTo>
                  <a:cubicBezTo>
                    <a:pt x="872425" y="621405"/>
                    <a:pt x="890231" y="355584"/>
                    <a:pt x="1028700" y="275639"/>
                  </a:cubicBezTo>
                  <a:cubicBezTo>
                    <a:pt x="1167169" y="195694"/>
                    <a:pt x="1406279" y="313184"/>
                    <a:pt x="1577729" y="267244"/>
                  </a:cubicBezTo>
                  <a:cubicBezTo>
                    <a:pt x="1749179" y="221304"/>
                    <a:pt x="1897510" y="0"/>
                    <a:pt x="2057400" y="0"/>
                  </a:cubicBezTo>
                  <a:cubicBezTo>
                    <a:pt x="2217290" y="0"/>
                    <a:pt x="2365621" y="221304"/>
                    <a:pt x="2537071" y="267244"/>
                  </a:cubicBezTo>
                  <a:cubicBezTo>
                    <a:pt x="2708521" y="313184"/>
                    <a:pt x="2947631" y="195694"/>
                    <a:pt x="3086100" y="275639"/>
                  </a:cubicBezTo>
                  <a:cubicBezTo>
                    <a:pt x="3224569" y="355584"/>
                    <a:pt x="3242375" y="621405"/>
                    <a:pt x="3367885" y="746915"/>
                  </a:cubicBezTo>
                  <a:cubicBezTo>
                    <a:pt x="3493395" y="872425"/>
                    <a:pt x="3759216" y="890231"/>
                    <a:pt x="3839161" y="1028700"/>
                  </a:cubicBezTo>
                  <a:cubicBezTo>
                    <a:pt x="3919106" y="1167169"/>
                    <a:pt x="3801616" y="1406279"/>
                    <a:pt x="3847556" y="1577729"/>
                  </a:cubicBezTo>
                  <a:cubicBezTo>
                    <a:pt x="3893496" y="1749179"/>
                    <a:pt x="4114800" y="1897510"/>
                    <a:pt x="4114800" y="2057400"/>
                  </a:cubicBezTo>
                  <a:cubicBezTo>
                    <a:pt x="4114800" y="2217290"/>
                    <a:pt x="3893496" y="2365621"/>
                    <a:pt x="3847556" y="2537071"/>
                  </a:cubicBezTo>
                </a:path>
              </a:pathLst>
            </a:custGeom>
            <a:noFill/>
            <a:ln w="9525">
              <a:solidFill>
                <a:srgbClr val="466C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07" name="星 12 3"/>
            <p:cNvSpPr/>
            <p:nvPr/>
          </p:nvSpPr>
          <p:spPr>
            <a:xfrm rot="1821950">
              <a:off x="9339786" y="5072818"/>
              <a:ext cx="192826" cy="471886"/>
            </a:xfrm>
            <a:custGeom>
              <a:avLst/>
              <a:gdLst>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24" fmla="*/ 3530066 w 4114800"/>
                <a:gd name="connsiteY24" fmla="*/ 3530066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0" fmla="*/ 3086100 w 4114800"/>
                <a:gd name="connsiteY0" fmla="*/ 3839161 h 4114800"/>
                <a:gd name="connsiteX1" fmla="*/ 2537071 w 4114800"/>
                <a:gd name="connsiteY1" fmla="*/ 3847556 h 4114800"/>
                <a:gd name="connsiteX2" fmla="*/ 2057400 w 4114800"/>
                <a:gd name="connsiteY2" fmla="*/ 4114800 h 4114800"/>
                <a:gd name="connsiteX3" fmla="*/ 1577729 w 4114800"/>
                <a:gd name="connsiteY3" fmla="*/ 3847556 h 4114800"/>
                <a:gd name="connsiteX4" fmla="*/ 1028700 w 4114800"/>
                <a:gd name="connsiteY4" fmla="*/ 3839161 h 4114800"/>
                <a:gd name="connsiteX5" fmla="*/ 746915 w 4114800"/>
                <a:gd name="connsiteY5" fmla="*/ 3367885 h 4114800"/>
                <a:gd name="connsiteX6" fmla="*/ 275639 w 4114800"/>
                <a:gd name="connsiteY6" fmla="*/ 3086100 h 4114800"/>
                <a:gd name="connsiteX7" fmla="*/ 267244 w 4114800"/>
                <a:gd name="connsiteY7" fmla="*/ 2537071 h 4114800"/>
                <a:gd name="connsiteX8" fmla="*/ 0 w 4114800"/>
                <a:gd name="connsiteY8" fmla="*/ 2057400 h 4114800"/>
                <a:gd name="connsiteX9" fmla="*/ 267244 w 4114800"/>
                <a:gd name="connsiteY9" fmla="*/ 1577729 h 4114800"/>
                <a:gd name="connsiteX10" fmla="*/ 275639 w 4114800"/>
                <a:gd name="connsiteY10" fmla="*/ 1028700 h 4114800"/>
                <a:gd name="connsiteX11" fmla="*/ 746915 w 4114800"/>
                <a:gd name="connsiteY11" fmla="*/ 746915 h 4114800"/>
                <a:gd name="connsiteX12" fmla="*/ 1028700 w 4114800"/>
                <a:gd name="connsiteY12" fmla="*/ 275639 h 4114800"/>
                <a:gd name="connsiteX13" fmla="*/ 1577729 w 4114800"/>
                <a:gd name="connsiteY13" fmla="*/ 267244 h 4114800"/>
                <a:gd name="connsiteX14" fmla="*/ 2057400 w 4114800"/>
                <a:gd name="connsiteY14" fmla="*/ 0 h 4114800"/>
                <a:gd name="connsiteX15" fmla="*/ 2537071 w 4114800"/>
                <a:gd name="connsiteY15" fmla="*/ 267244 h 4114800"/>
                <a:gd name="connsiteX16" fmla="*/ 3086100 w 4114800"/>
                <a:gd name="connsiteY16" fmla="*/ 275639 h 4114800"/>
                <a:gd name="connsiteX17" fmla="*/ 3367885 w 4114800"/>
                <a:gd name="connsiteY17" fmla="*/ 746915 h 4114800"/>
                <a:gd name="connsiteX18" fmla="*/ 3839161 w 4114800"/>
                <a:gd name="connsiteY18" fmla="*/ 1028700 h 4114800"/>
                <a:gd name="connsiteX19" fmla="*/ 3847556 w 4114800"/>
                <a:gd name="connsiteY19" fmla="*/ 1577729 h 4114800"/>
                <a:gd name="connsiteX20" fmla="*/ 4114800 w 4114800"/>
                <a:gd name="connsiteY20" fmla="*/ 2057400 h 4114800"/>
                <a:gd name="connsiteX21" fmla="*/ 3847556 w 4114800"/>
                <a:gd name="connsiteY21" fmla="*/ 2537071 h 4114800"/>
                <a:gd name="connsiteX0" fmla="*/ 2537071 w 4114800"/>
                <a:gd name="connsiteY0" fmla="*/ 3847556 h 4114800"/>
                <a:gd name="connsiteX1" fmla="*/ 2057400 w 4114800"/>
                <a:gd name="connsiteY1" fmla="*/ 4114800 h 4114800"/>
                <a:gd name="connsiteX2" fmla="*/ 1577729 w 4114800"/>
                <a:gd name="connsiteY2" fmla="*/ 3847556 h 4114800"/>
                <a:gd name="connsiteX3" fmla="*/ 1028700 w 4114800"/>
                <a:gd name="connsiteY3" fmla="*/ 3839161 h 4114800"/>
                <a:gd name="connsiteX4" fmla="*/ 746915 w 4114800"/>
                <a:gd name="connsiteY4" fmla="*/ 3367885 h 4114800"/>
                <a:gd name="connsiteX5" fmla="*/ 275639 w 4114800"/>
                <a:gd name="connsiteY5" fmla="*/ 3086100 h 4114800"/>
                <a:gd name="connsiteX6" fmla="*/ 267244 w 4114800"/>
                <a:gd name="connsiteY6" fmla="*/ 2537071 h 4114800"/>
                <a:gd name="connsiteX7" fmla="*/ 0 w 4114800"/>
                <a:gd name="connsiteY7" fmla="*/ 2057400 h 4114800"/>
                <a:gd name="connsiteX8" fmla="*/ 267244 w 4114800"/>
                <a:gd name="connsiteY8" fmla="*/ 1577729 h 4114800"/>
                <a:gd name="connsiteX9" fmla="*/ 275639 w 4114800"/>
                <a:gd name="connsiteY9" fmla="*/ 1028700 h 4114800"/>
                <a:gd name="connsiteX10" fmla="*/ 746915 w 4114800"/>
                <a:gd name="connsiteY10" fmla="*/ 746915 h 4114800"/>
                <a:gd name="connsiteX11" fmla="*/ 1028700 w 4114800"/>
                <a:gd name="connsiteY11" fmla="*/ 275639 h 4114800"/>
                <a:gd name="connsiteX12" fmla="*/ 1577729 w 4114800"/>
                <a:gd name="connsiteY12" fmla="*/ 267244 h 4114800"/>
                <a:gd name="connsiteX13" fmla="*/ 2057400 w 4114800"/>
                <a:gd name="connsiteY13" fmla="*/ 0 h 4114800"/>
                <a:gd name="connsiteX14" fmla="*/ 2537071 w 4114800"/>
                <a:gd name="connsiteY14" fmla="*/ 267244 h 4114800"/>
                <a:gd name="connsiteX15" fmla="*/ 3086100 w 4114800"/>
                <a:gd name="connsiteY15" fmla="*/ 275639 h 4114800"/>
                <a:gd name="connsiteX16" fmla="*/ 3367885 w 4114800"/>
                <a:gd name="connsiteY16" fmla="*/ 746915 h 4114800"/>
                <a:gd name="connsiteX17" fmla="*/ 3839161 w 4114800"/>
                <a:gd name="connsiteY17" fmla="*/ 1028700 h 4114800"/>
                <a:gd name="connsiteX18" fmla="*/ 3847556 w 4114800"/>
                <a:gd name="connsiteY18" fmla="*/ 1577729 h 4114800"/>
                <a:gd name="connsiteX19" fmla="*/ 4114800 w 4114800"/>
                <a:gd name="connsiteY19" fmla="*/ 2057400 h 4114800"/>
                <a:gd name="connsiteX20" fmla="*/ 3847556 w 4114800"/>
                <a:gd name="connsiteY20" fmla="*/ 2537071 h 4114800"/>
                <a:gd name="connsiteX0" fmla="*/ 2057400 w 4114800"/>
                <a:gd name="connsiteY0" fmla="*/ 4114800 h 4114800"/>
                <a:gd name="connsiteX1" fmla="*/ 1577729 w 4114800"/>
                <a:gd name="connsiteY1" fmla="*/ 3847556 h 4114800"/>
                <a:gd name="connsiteX2" fmla="*/ 1028700 w 4114800"/>
                <a:gd name="connsiteY2" fmla="*/ 3839161 h 4114800"/>
                <a:gd name="connsiteX3" fmla="*/ 746915 w 4114800"/>
                <a:gd name="connsiteY3" fmla="*/ 3367885 h 4114800"/>
                <a:gd name="connsiteX4" fmla="*/ 275639 w 4114800"/>
                <a:gd name="connsiteY4" fmla="*/ 3086100 h 4114800"/>
                <a:gd name="connsiteX5" fmla="*/ 267244 w 4114800"/>
                <a:gd name="connsiteY5" fmla="*/ 2537071 h 4114800"/>
                <a:gd name="connsiteX6" fmla="*/ 0 w 4114800"/>
                <a:gd name="connsiteY6" fmla="*/ 2057400 h 4114800"/>
                <a:gd name="connsiteX7" fmla="*/ 267244 w 4114800"/>
                <a:gd name="connsiteY7" fmla="*/ 1577729 h 4114800"/>
                <a:gd name="connsiteX8" fmla="*/ 275639 w 4114800"/>
                <a:gd name="connsiteY8" fmla="*/ 1028700 h 4114800"/>
                <a:gd name="connsiteX9" fmla="*/ 746915 w 4114800"/>
                <a:gd name="connsiteY9" fmla="*/ 746915 h 4114800"/>
                <a:gd name="connsiteX10" fmla="*/ 1028700 w 4114800"/>
                <a:gd name="connsiteY10" fmla="*/ 275639 h 4114800"/>
                <a:gd name="connsiteX11" fmla="*/ 1577729 w 4114800"/>
                <a:gd name="connsiteY11" fmla="*/ 267244 h 4114800"/>
                <a:gd name="connsiteX12" fmla="*/ 2057400 w 4114800"/>
                <a:gd name="connsiteY12" fmla="*/ 0 h 4114800"/>
                <a:gd name="connsiteX13" fmla="*/ 2537071 w 4114800"/>
                <a:gd name="connsiteY13" fmla="*/ 267244 h 4114800"/>
                <a:gd name="connsiteX14" fmla="*/ 3086100 w 4114800"/>
                <a:gd name="connsiteY14" fmla="*/ 275639 h 4114800"/>
                <a:gd name="connsiteX15" fmla="*/ 3367885 w 4114800"/>
                <a:gd name="connsiteY15" fmla="*/ 746915 h 4114800"/>
                <a:gd name="connsiteX16" fmla="*/ 3839161 w 4114800"/>
                <a:gd name="connsiteY16" fmla="*/ 1028700 h 4114800"/>
                <a:gd name="connsiteX17" fmla="*/ 3847556 w 4114800"/>
                <a:gd name="connsiteY17" fmla="*/ 1577729 h 4114800"/>
                <a:gd name="connsiteX18" fmla="*/ 4114800 w 4114800"/>
                <a:gd name="connsiteY18" fmla="*/ 2057400 h 4114800"/>
                <a:gd name="connsiteX19" fmla="*/ 3847556 w 4114800"/>
                <a:gd name="connsiteY19" fmla="*/ 2537071 h 4114800"/>
                <a:gd name="connsiteX0" fmla="*/ 1577729 w 4114800"/>
                <a:gd name="connsiteY0" fmla="*/ 3847556 h 3867841"/>
                <a:gd name="connsiteX1" fmla="*/ 1028700 w 4114800"/>
                <a:gd name="connsiteY1" fmla="*/ 3839161 h 3867841"/>
                <a:gd name="connsiteX2" fmla="*/ 746915 w 4114800"/>
                <a:gd name="connsiteY2" fmla="*/ 3367885 h 3867841"/>
                <a:gd name="connsiteX3" fmla="*/ 275639 w 4114800"/>
                <a:gd name="connsiteY3" fmla="*/ 3086100 h 3867841"/>
                <a:gd name="connsiteX4" fmla="*/ 267244 w 4114800"/>
                <a:gd name="connsiteY4" fmla="*/ 2537071 h 3867841"/>
                <a:gd name="connsiteX5" fmla="*/ 0 w 4114800"/>
                <a:gd name="connsiteY5" fmla="*/ 2057400 h 3867841"/>
                <a:gd name="connsiteX6" fmla="*/ 267244 w 4114800"/>
                <a:gd name="connsiteY6" fmla="*/ 1577729 h 3867841"/>
                <a:gd name="connsiteX7" fmla="*/ 275639 w 4114800"/>
                <a:gd name="connsiteY7" fmla="*/ 1028700 h 3867841"/>
                <a:gd name="connsiteX8" fmla="*/ 746915 w 4114800"/>
                <a:gd name="connsiteY8" fmla="*/ 746915 h 3867841"/>
                <a:gd name="connsiteX9" fmla="*/ 1028700 w 4114800"/>
                <a:gd name="connsiteY9" fmla="*/ 275639 h 3867841"/>
                <a:gd name="connsiteX10" fmla="*/ 1577729 w 4114800"/>
                <a:gd name="connsiteY10" fmla="*/ 267244 h 3867841"/>
                <a:gd name="connsiteX11" fmla="*/ 2057400 w 4114800"/>
                <a:gd name="connsiteY11" fmla="*/ 0 h 3867841"/>
                <a:gd name="connsiteX12" fmla="*/ 2537071 w 4114800"/>
                <a:gd name="connsiteY12" fmla="*/ 267244 h 3867841"/>
                <a:gd name="connsiteX13" fmla="*/ 3086100 w 4114800"/>
                <a:gd name="connsiteY13" fmla="*/ 275639 h 3867841"/>
                <a:gd name="connsiteX14" fmla="*/ 3367885 w 4114800"/>
                <a:gd name="connsiteY14" fmla="*/ 746915 h 3867841"/>
                <a:gd name="connsiteX15" fmla="*/ 3839161 w 4114800"/>
                <a:gd name="connsiteY15" fmla="*/ 1028700 h 3867841"/>
                <a:gd name="connsiteX16" fmla="*/ 3847556 w 4114800"/>
                <a:gd name="connsiteY16" fmla="*/ 1577729 h 3867841"/>
                <a:gd name="connsiteX17" fmla="*/ 4114800 w 4114800"/>
                <a:gd name="connsiteY17" fmla="*/ 2057400 h 3867841"/>
                <a:gd name="connsiteX18" fmla="*/ 3847556 w 4114800"/>
                <a:gd name="connsiteY18" fmla="*/ 2537071 h 3867841"/>
                <a:gd name="connsiteX0" fmla="*/ 1028700 w 4114800"/>
                <a:gd name="connsiteY0" fmla="*/ 3839161 h 3839161"/>
                <a:gd name="connsiteX1" fmla="*/ 746915 w 4114800"/>
                <a:gd name="connsiteY1" fmla="*/ 3367885 h 3839161"/>
                <a:gd name="connsiteX2" fmla="*/ 275639 w 4114800"/>
                <a:gd name="connsiteY2" fmla="*/ 3086100 h 3839161"/>
                <a:gd name="connsiteX3" fmla="*/ 267244 w 4114800"/>
                <a:gd name="connsiteY3" fmla="*/ 2537071 h 3839161"/>
                <a:gd name="connsiteX4" fmla="*/ 0 w 4114800"/>
                <a:gd name="connsiteY4" fmla="*/ 2057400 h 3839161"/>
                <a:gd name="connsiteX5" fmla="*/ 267244 w 4114800"/>
                <a:gd name="connsiteY5" fmla="*/ 1577729 h 3839161"/>
                <a:gd name="connsiteX6" fmla="*/ 275639 w 4114800"/>
                <a:gd name="connsiteY6" fmla="*/ 1028700 h 3839161"/>
                <a:gd name="connsiteX7" fmla="*/ 746915 w 4114800"/>
                <a:gd name="connsiteY7" fmla="*/ 746915 h 3839161"/>
                <a:gd name="connsiteX8" fmla="*/ 1028700 w 4114800"/>
                <a:gd name="connsiteY8" fmla="*/ 275639 h 3839161"/>
                <a:gd name="connsiteX9" fmla="*/ 1577729 w 4114800"/>
                <a:gd name="connsiteY9" fmla="*/ 267244 h 3839161"/>
                <a:gd name="connsiteX10" fmla="*/ 2057400 w 4114800"/>
                <a:gd name="connsiteY10" fmla="*/ 0 h 3839161"/>
                <a:gd name="connsiteX11" fmla="*/ 2537071 w 4114800"/>
                <a:gd name="connsiteY11" fmla="*/ 267244 h 3839161"/>
                <a:gd name="connsiteX12" fmla="*/ 3086100 w 4114800"/>
                <a:gd name="connsiteY12" fmla="*/ 275639 h 3839161"/>
                <a:gd name="connsiteX13" fmla="*/ 3367885 w 4114800"/>
                <a:gd name="connsiteY13" fmla="*/ 746915 h 3839161"/>
                <a:gd name="connsiteX14" fmla="*/ 3839161 w 4114800"/>
                <a:gd name="connsiteY14" fmla="*/ 1028700 h 3839161"/>
                <a:gd name="connsiteX15" fmla="*/ 3847556 w 4114800"/>
                <a:gd name="connsiteY15" fmla="*/ 1577729 h 3839161"/>
                <a:gd name="connsiteX16" fmla="*/ 4114800 w 4114800"/>
                <a:gd name="connsiteY16" fmla="*/ 2057400 h 3839161"/>
                <a:gd name="connsiteX17" fmla="*/ 3847556 w 4114800"/>
                <a:gd name="connsiteY17" fmla="*/ 2537071 h 3839161"/>
                <a:gd name="connsiteX0" fmla="*/ 746915 w 4114800"/>
                <a:gd name="connsiteY0" fmla="*/ 3367885 h 3367885"/>
                <a:gd name="connsiteX1" fmla="*/ 275639 w 4114800"/>
                <a:gd name="connsiteY1" fmla="*/ 3086100 h 3367885"/>
                <a:gd name="connsiteX2" fmla="*/ 267244 w 4114800"/>
                <a:gd name="connsiteY2" fmla="*/ 2537071 h 3367885"/>
                <a:gd name="connsiteX3" fmla="*/ 0 w 4114800"/>
                <a:gd name="connsiteY3" fmla="*/ 2057400 h 3367885"/>
                <a:gd name="connsiteX4" fmla="*/ 267244 w 4114800"/>
                <a:gd name="connsiteY4" fmla="*/ 1577729 h 3367885"/>
                <a:gd name="connsiteX5" fmla="*/ 275639 w 4114800"/>
                <a:gd name="connsiteY5" fmla="*/ 1028700 h 3367885"/>
                <a:gd name="connsiteX6" fmla="*/ 746915 w 4114800"/>
                <a:gd name="connsiteY6" fmla="*/ 746915 h 3367885"/>
                <a:gd name="connsiteX7" fmla="*/ 1028700 w 4114800"/>
                <a:gd name="connsiteY7" fmla="*/ 275639 h 3367885"/>
                <a:gd name="connsiteX8" fmla="*/ 1577729 w 4114800"/>
                <a:gd name="connsiteY8" fmla="*/ 267244 h 3367885"/>
                <a:gd name="connsiteX9" fmla="*/ 2057400 w 4114800"/>
                <a:gd name="connsiteY9" fmla="*/ 0 h 3367885"/>
                <a:gd name="connsiteX10" fmla="*/ 2537071 w 4114800"/>
                <a:gd name="connsiteY10" fmla="*/ 267244 h 3367885"/>
                <a:gd name="connsiteX11" fmla="*/ 3086100 w 4114800"/>
                <a:gd name="connsiteY11" fmla="*/ 275639 h 3367885"/>
                <a:gd name="connsiteX12" fmla="*/ 3367885 w 4114800"/>
                <a:gd name="connsiteY12" fmla="*/ 746915 h 3367885"/>
                <a:gd name="connsiteX13" fmla="*/ 3839161 w 4114800"/>
                <a:gd name="connsiteY13" fmla="*/ 1028700 h 3367885"/>
                <a:gd name="connsiteX14" fmla="*/ 3847556 w 4114800"/>
                <a:gd name="connsiteY14" fmla="*/ 1577729 h 3367885"/>
                <a:gd name="connsiteX15" fmla="*/ 4114800 w 4114800"/>
                <a:gd name="connsiteY15" fmla="*/ 2057400 h 3367885"/>
                <a:gd name="connsiteX16" fmla="*/ 3847556 w 4114800"/>
                <a:gd name="connsiteY16" fmla="*/ 2537071 h 3367885"/>
                <a:gd name="connsiteX0" fmla="*/ 275639 w 4114800"/>
                <a:gd name="connsiteY0" fmla="*/ 3086100 h 3086101"/>
                <a:gd name="connsiteX1" fmla="*/ 267244 w 4114800"/>
                <a:gd name="connsiteY1" fmla="*/ 2537071 h 3086101"/>
                <a:gd name="connsiteX2" fmla="*/ 0 w 4114800"/>
                <a:gd name="connsiteY2" fmla="*/ 2057400 h 3086101"/>
                <a:gd name="connsiteX3" fmla="*/ 267244 w 4114800"/>
                <a:gd name="connsiteY3" fmla="*/ 1577729 h 3086101"/>
                <a:gd name="connsiteX4" fmla="*/ 275639 w 4114800"/>
                <a:gd name="connsiteY4" fmla="*/ 1028700 h 3086101"/>
                <a:gd name="connsiteX5" fmla="*/ 746915 w 4114800"/>
                <a:gd name="connsiteY5" fmla="*/ 746915 h 3086101"/>
                <a:gd name="connsiteX6" fmla="*/ 1028700 w 4114800"/>
                <a:gd name="connsiteY6" fmla="*/ 275639 h 3086101"/>
                <a:gd name="connsiteX7" fmla="*/ 1577729 w 4114800"/>
                <a:gd name="connsiteY7" fmla="*/ 267244 h 3086101"/>
                <a:gd name="connsiteX8" fmla="*/ 2057400 w 4114800"/>
                <a:gd name="connsiteY8" fmla="*/ 0 h 3086101"/>
                <a:gd name="connsiteX9" fmla="*/ 2537071 w 4114800"/>
                <a:gd name="connsiteY9" fmla="*/ 267244 h 3086101"/>
                <a:gd name="connsiteX10" fmla="*/ 3086100 w 4114800"/>
                <a:gd name="connsiteY10" fmla="*/ 275639 h 3086101"/>
                <a:gd name="connsiteX11" fmla="*/ 3367885 w 4114800"/>
                <a:gd name="connsiteY11" fmla="*/ 746915 h 3086101"/>
                <a:gd name="connsiteX12" fmla="*/ 3839161 w 4114800"/>
                <a:gd name="connsiteY12" fmla="*/ 1028700 h 3086101"/>
                <a:gd name="connsiteX13" fmla="*/ 3847556 w 4114800"/>
                <a:gd name="connsiteY13" fmla="*/ 1577729 h 3086101"/>
                <a:gd name="connsiteX14" fmla="*/ 4114800 w 4114800"/>
                <a:gd name="connsiteY14" fmla="*/ 2057400 h 3086101"/>
                <a:gd name="connsiteX15" fmla="*/ 3847556 w 4114800"/>
                <a:gd name="connsiteY15" fmla="*/ 2537071 h 3086101"/>
                <a:gd name="connsiteX0" fmla="*/ 275644 w 4114805"/>
                <a:gd name="connsiteY0" fmla="*/ 3086100 h 3086099"/>
                <a:gd name="connsiteX1" fmla="*/ 5 w 4114805"/>
                <a:gd name="connsiteY1" fmla="*/ 2057400 h 3086099"/>
                <a:gd name="connsiteX2" fmla="*/ 267249 w 4114805"/>
                <a:gd name="connsiteY2" fmla="*/ 1577729 h 3086099"/>
                <a:gd name="connsiteX3" fmla="*/ 275644 w 4114805"/>
                <a:gd name="connsiteY3" fmla="*/ 1028700 h 3086099"/>
                <a:gd name="connsiteX4" fmla="*/ 746920 w 4114805"/>
                <a:gd name="connsiteY4" fmla="*/ 746915 h 3086099"/>
                <a:gd name="connsiteX5" fmla="*/ 1028705 w 4114805"/>
                <a:gd name="connsiteY5" fmla="*/ 275639 h 3086099"/>
                <a:gd name="connsiteX6" fmla="*/ 1577734 w 4114805"/>
                <a:gd name="connsiteY6" fmla="*/ 267244 h 3086099"/>
                <a:gd name="connsiteX7" fmla="*/ 2057405 w 4114805"/>
                <a:gd name="connsiteY7" fmla="*/ 0 h 3086099"/>
                <a:gd name="connsiteX8" fmla="*/ 2537076 w 4114805"/>
                <a:gd name="connsiteY8" fmla="*/ 267244 h 3086099"/>
                <a:gd name="connsiteX9" fmla="*/ 3086105 w 4114805"/>
                <a:gd name="connsiteY9" fmla="*/ 275639 h 3086099"/>
                <a:gd name="connsiteX10" fmla="*/ 3367890 w 4114805"/>
                <a:gd name="connsiteY10" fmla="*/ 746915 h 3086099"/>
                <a:gd name="connsiteX11" fmla="*/ 3839166 w 4114805"/>
                <a:gd name="connsiteY11" fmla="*/ 1028700 h 3086099"/>
                <a:gd name="connsiteX12" fmla="*/ 3847561 w 4114805"/>
                <a:gd name="connsiteY12" fmla="*/ 1577729 h 3086099"/>
                <a:gd name="connsiteX13" fmla="*/ 4114805 w 4114805"/>
                <a:gd name="connsiteY13" fmla="*/ 2057400 h 3086099"/>
                <a:gd name="connsiteX14" fmla="*/ 3847561 w 4114805"/>
                <a:gd name="connsiteY14" fmla="*/ 2537071 h 3086099"/>
                <a:gd name="connsiteX0" fmla="*/ 7 w 4114807"/>
                <a:gd name="connsiteY0" fmla="*/ 2057400 h 2537071"/>
                <a:gd name="connsiteX1" fmla="*/ 267251 w 4114807"/>
                <a:gd name="connsiteY1" fmla="*/ 1577729 h 2537071"/>
                <a:gd name="connsiteX2" fmla="*/ 275646 w 4114807"/>
                <a:gd name="connsiteY2" fmla="*/ 1028700 h 2537071"/>
                <a:gd name="connsiteX3" fmla="*/ 746922 w 4114807"/>
                <a:gd name="connsiteY3" fmla="*/ 746915 h 2537071"/>
                <a:gd name="connsiteX4" fmla="*/ 1028707 w 4114807"/>
                <a:gd name="connsiteY4" fmla="*/ 275639 h 2537071"/>
                <a:gd name="connsiteX5" fmla="*/ 1577736 w 4114807"/>
                <a:gd name="connsiteY5" fmla="*/ 267244 h 2537071"/>
                <a:gd name="connsiteX6" fmla="*/ 2057407 w 4114807"/>
                <a:gd name="connsiteY6" fmla="*/ 0 h 2537071"/>
                <a:gd name="connsiteX7" fmla="*/ 2537078 w 4114807"/>
                <a:gd name="connsiteY7" fmla="*/ 267244 h 2537071"/>
                <a:gd name="connsiteX8" fmla="*/ 3086107 w 4114807"/>
                <a:gd name="connsiteY8" fmla="*/ 275639 h 2537071"/>
                <a:gd name="connsiteX9" fmla="*/ 3367892 w 4114807"/>
                <a:gd name="connsiteY9" fmla="*/ 746915 h 2537071"/>
                <a:gd name="connsiteX10" fmla="*/ 3839168 w 4114807"/>
                <a:gd name="connsiteY10" fmla="*/ 1028700 h 2537071"/>
                <a:gd name="connsiteX11" fmla="*/ 3847563 w 4114807"/>
                <a:gd name="connsiteY11" fmla="*/ 1577729 h 2537071"/>
                <a:gd name="connsiteX12" fmla="*/ 4114807 w 4114807"/>
                <a:gd name="connsiteY12" fmla="*/ 2057400 h 2537071"/>
                <a:gd name="connsiteX13" fmla="*/ 3847563 w 4114807"/>
                <a:gd name="connsiteY13" fmla="*/ 2537071 h 2537071"/>
                <a:gd name="connsiteX0" fmla="*/ 0 w 4114800"/>
                <a:gd name="connsiteY0" fmla="*/ 2057400 h 2537071"/>
                <a:gd name="connsiteX1" fmla="*/ 275639 w 4114800"/>
                <a:gd name="connsiteY1" fmla="*/ 1028700 h 2537071"/>
                <a:gd name="connsiteX2" fmla="*/ 746915 w 4114800"/>
                <a:gd name="connsiteY2" fmla="*/ 746915 h 2537071"/>
                <a:gd name="connsiteX3" fmla="*/ 1028700 w 4114800"/>
                <a:gd name="connsiteY3" fmla="*/ 275639 h 2537071"/>
                <a:gd name="connsiteX4" fmla="*/ 1577729 w 4114800"/>
                <a:gd name="connsiteY4" fmla="*/ 267244 h 2537071"/>
                <a:gd name="connsiteX5" fmla="*/ 2057400 w 4114800"/>
                <a:gd name="connsiteY5" fmla="*/ 0 h 2537071"/>
                <a:gd name="connsiteX6" fmla="*/ 2537071 w 4114800"/>
                <a:gd name="connsiteY6" fmla="*/ 267244 h 2537071"/>
                <a:gd name="connsiteX7" fmla="*/ 3086100 w 4114800"/>
                <a:gd name="connsiteY7" fmla="*/ 275639 h 2537071"/>
                <a:gd name="connsiteX8" fmla="*/ 3367885 w 4114800"/>
                <a:gd name="connsiteY8" fmla="*/ 746915 h 2537071"/>
                <a:gd name="connsiteX9" fmla="*/ 3839161 w 4114800"/>
                <a:gd name="connsiteY9" fmla="*/ 1028700 h 2537071"/>
                <a:gd name="connsiteX10" fmla="*/ 3847556 w 4114800"/>
                <a:gd name="connsiteY10" fmla="*/ 1577729 h 2537071"/>
                <a:gd name="connsiteX11" fmla="*/ 4114800 w 4114800"/>
                <a:gd name="connsiteY11" fmla="*/ 2057400 h 2537071"/>
                <a:gd name="connsiteX12" fmla="*/ 3847556 w 4114800"/>
                <a:gd name="connsiteY12" fmla="*/ 2537071 h 2537071"/>
                <a:gd name="connsiteX0" fmla="*/ 0 w 4114800"/>
                <a:gd name="connsiteY0" fmla="*/ 2057400 h 2537071"/>
                <a:gd name="connsiteX1" fmla="*/ 275639 w 4114800"/>
                <a:gd name="connsiteY1" fmla="*/ 1028700 h 2537071"/>
                <a:gd name="connsiteX2" fmla="*/ 1028700 w 4114800"/>
                <a:gd name="connsiteY2" fmla="*/ 275639 h 2537071"/>
                <a:gd name="connsiteX3" fmla="*/ 1577729 w 4114800"/>
                <a:gd name="connsiteY3" fmla="*/ 267244 h 2537071"/>
                <a:gd name="connsiteX4" fmla="*/ 2057400 w 4114800"/>
                <a:gd name="connsiteY4" fmla="*/ 0 h 2537071"/>
                <a:gd name="connsiteX5" fmla="*/ 2537071 w 4114800"/>
                <a:gd name="connsiteY5" fmla="*/ 267244 h 2537071"/>
                <a:gd name="connsiteX6" fmla="*/ 3086100 w 4114800"/>
                <a:gd name="connsiteY6" fmla="*/ 275639 h 2537071"/>
                <a:gd name="connsiteX7" fmla="*/ 3367885 w 4114800"/>
                <a:gd name="connsiteY7" fmla="*/ 746915 h 2537071"/>
                <a:gd name="connsiteX8" fmla="*/ 3839161 w 4114800"/>
                <a:gd name="connsiteY8" fmla="*/ 1028700 h 2537071"/>
                <a:gd name="connsiteX9" fmla="*/ 3847556 w 4114800"/>
                <a:gd name="connsiteY9" fmla="*/ 1577729 h 2537071"/>
                <a:gd name="connsiteX10" fmla="*/ 4114800 w 4114800"/>
                <a:gd name="connsiteY10" fmla="*/ 2057400 h 2537071"/>
                <a:gd name="connsiteX11" fmla="*/ 3847556 w 4114800"/>
                <a:gd name="connsiteY11" fmla="*/ 2537071 h 2537071"/>
                <a:gd name="connsiteX0" fmla="*/ 0 w 3839161"/>
                <a:gd name="connsiteY0" fmla="*/ 1028700 h 2537071"/>
                <a:gd name="connsiteX1" fmla="*/ 753061 w 3839161"/>
                <a:gd name="connsiteY1" fmla="*/ 275639 h 2537071"/>
                <a:gd name="connsiteX2" fmla="*/ 1302090 w 3839161"/>
                <a:gd name="connsiteY2" fmla="*/ 267244 h 2537071"/>
                <a:gd name="connsiteX3" fmla="*/ 1781761 w 3839161"/>
                <a:gd name="connsiteY3" fmla="*/ 0 h 2537071"/>
                <a:gd name="connsiteX4" fmla="*/ 2261432 w 3839161"/>
                <a:gd name="connsiteY4" fmla="*/ 267244 h 2537071"/>
                <a:gd name="connsiteX5" fmla="*/ 2810461 w 3839161"/>
                <a:gd name="connsiteY5" fmla="*/ 275639 h 2537071"/>
                <a:gd name="connsiteX6" fmla="*/ 3092246 w 3839161"/>
                <a:gd name="connsiteY6" fmla="*/ 746915 h 2537071"/>
                <a:gd name="connsiteX7" fmla="*/ 3563522 w 3839161"/>
                <a:gd name="connsiteY7" fmla="*/ 1028700 h 2537071"/>
                <a:gd name="connsiteX8" fmla="*/ 3571917 w 3839161"/>
                <a:gd name="connsiteY8" fmla="*/ 1577729 h 2537071"/>
                <a:gd name="connsiteX9" fmla="*/ 3839161 w 3839161"/>
                <a:gd name="connsiteY9" fmla="*/ 2057400 h 2537071"/>
                <a:gd name="connsiteX10" fmla="*/ 3571917 w 3839161"/>
                <a:gd name="connsiteY10" fmla="*/ 2537071 h 2537071"/>
                <a:gd name="connsiteX0" fmla="*/ -1 w 3086099"/>
                <a:gd name="connsiteY0" fmla="*/ 275639 h 2537071"/>
                <a:gd name="connsiteX1" fmla="*/ 549028 w 3086099"/>
                <a:gd name="connsiteY1" fmla="*/ 267244 h 2537071"/>
                <a:gd name="connsiteX2" fmla="*/ 1028699 w 3086099"/>
                <a:gd name="connsiteY2" fmla="*/ 0 h 2537071"/>
                <a:gd name="connsiteX3" fmla="*/ 1508370 w 3086099"/>
                <a:gd name="connsiteY3" fmla="*/ 267244 h 2537071"/>
                <a:gd name="connsiteX4" fmla="*/ 2057399 w 3086099"/>
                <a:gd name="connsiteY4" fmla="*/ 275639 h 2537071"/>
                <a:gd name="connsiteX5" fmla="*/ 2339184 w 3086099"/>
                <a:gd name="connsiteY5" fmla="*/ 746915 h 2537071"/>
                <a:gd name="connsiteX6" fmla="*/ 2810460 w 3086099"/>
                <a:gd name="connsiteY6" fmla="*/ 1028700 h 2537071"/>
                <a:gd name="connsiteX7" fmla="*/ 2818855 w 3086099"/>
                <a:gd name="connsiteY7" fmla="*/ 1577729 h 2537071"/>
                <a:gd name="connsiteX8" fmla="*/ 3086099 w 3086099"/>
                <a:gd name="connsiteY8" fmla="*/ 2057400 h 2537071"/>
                <a:gd name="connsiteX9" fmla="*/ 2818855 w 3086099"/>
                <a:gd name="connsiteY9" fmla="*/ 2537071 h 2537071"/>
                <a:gd name="connsiteX0" fmla="*/ 0 w 2537071"/>
                <a:gd name="connsiteY0" fmla="*/ 267244 h 2537071"/>
                <a:gd name="connsiteX1" fmla="*/ 479671 w 2537071"/>
                <a:gd name="connsiteY1" fmla="*/ 0 h 2537071"/>
                <a:gd name="connsiteX2" fmla="*/ 959342 w 2537071"/>
                <a:gd name="connsiteY2" fmla="*/ 267244 h 2537071"/>
                <a:gd name="connsiteX3" fmla="*/ 1508371 w 2537071"/>
                <a:gd name="connsiteY3" fmla="*/ 275639 h 2537071"/>
                <a:gd name="connsiteX4" fmla="*/ 1790156 w 2537071"/>
                <a:gd name="connsiteY4" fmla="*/ 746915 h 2537071"/>
                <a:gd name="connsiteX5" fmla="*/ 2261432 w 2537071"/>
                <a:gd name="connsiteY5" fmla="*/ 1028700 h 2537071"/>
                <a:gd name="connsiteX6" fmla="*/ 2269827 w 2537071"/>
                <a:gd name="connsiteY6" fmla="*/ 1577729 h 2537071"/>
                <a:gd name="connsiteX7" fmla="*/ 2537071 w 2537071"/>
                <a:gd name="connsiteY7" fmla="*/ 2057400 h 2537071"/>
                <a:gd name="connsiteX8" fmla="*/ 2269827 w 2537071"/>
                <a:gd name="connsiteY8" fmla="*/ 2537071 h 2537071"/>
                <a:gd name="connsiteX0" fmla="*/ 1 w 2057401"/>
                <a:gd name="connsiteY0" fmla="*/ 0 h 2537071"/>
                <a:gd name="connsiteX1" fmla="*/ 479672 w 2057401"/>
                <a:gd name="connsiteY1" fmla="*/ 267244 h 2537071"/>
                <a:gd name="connsiteX2" fmla="*/ 1028701 w 2057401"/>
                <a:gd name="connsiteY2" fmla="*/ 275639 h 2537071"/>
                <a:gd name="connsiteX3" fmla="*/ 1310486 w 2057401"/>
                <a:gd name="connsiteY3" fmla="*/ 746915 h 2537071"/>
                <a:gd name="connsiteX4" fmla="*/ 1781762 w 2057401"/>
                <a:gd name="connsiteY4" fmla="*/ 1028700 h 2537071"/>
                <a:gd name="connsiteX5" fmla="*/ 1790157 w 2057401"/>
                <a:gd name="connsiteY5" fmla="*/ 1577729 h 2537071"/>
                <a:gd name="connsiteX6" fmla="*/ 2057401 w 2057401"/>
                <a:gd name="connsiteY6" fmla="*/ 2057400 h 2537071"/>
                <a:gd name="connsiteX7" fmla="*/ 1790157 w 2057401"/>
                <a:gd name="connsiteY7" fmla="*/ 2537071 h 2537071"/>
                <a:gd name="connsiteX0" fmla="*/ 0 w 1577729"/>
                <a:gd name="connsiteY0" fmla="*/ 20287 h 2290114"/>
                <a:gd name="connsiteX1" fmla="*/ 549029 w 1577729"/>
                <a:gd name="connsiteY1" fmla="*/ 28682 h 2290114"/>
                <a:gd name="connsiteX2" fmla="*/ 830814 w 1577729"/>
                <a:gd name="connsiteY2" fmla="*/ 499958 h 2290114"/>
                <a:gd name="connsiteX3" fmla="*/ 1302090 w 1577729"/>
                <a:gd name="connsiteY3" fmla="*/ 781743 h 2290114"/>
                <a:gd name="connsiteX4" fmla="*/ 1310485 w 1577729"/>
                <a:gd name="connsiteY4" fmla="*/ 1330772 h 2290114"/>
                <a:gd name="connsiteX5" fmla="*/ 1577729 w 1577729"/>
                <a:gd name="connsiteY5" fmla="*/ 1810443 h 2290114"/>
                <a:gd name="connsiteX6" fmla="*/ 1310485 w 1577729"/>
                <a:gd name="connsiteY6" fmla="*/ 2290114 h 2290114"/>
                <a:gd name="connsiteX0" fmla="*/ 1 w 1028701"/>
                <a:gd name="connsiteY0" fmla="*/ 1 h 2261433"/>
                <a:gd name="connsiteX1" fmla="*/ 281786 w 1028701"/>
                <a:gd name="connsiteY1" fmla="*/ 471277 h 2261433"/>
                <a:gd name="connsiteX2" fmla="*/ 753062 w 1028701"/>
                <a:gd name="connsiteY2" fmla="*/ 753062 h 2261433"/>
                <a:gd name="connsiteX3" fmla="*/ 761457 w 1028701"/>
                <a:gd name="connsiteY3" fmla="*/ 1302091 h 2261433"/>
                <a:gd name="connsiteX4" fmla="*/ 1028701 w 1028701"/>
                <a:gd name="connsiteY4" fmla="*/ 1781762 h 2261433"/>
                <a:gd name="connsiteX5" fmla="*/ 761457 w 1028701"/>
                <a:gd name="connsiteY5" fmla="*/ 2261433 h 2261433"/>
                <a:gd name="connsiteX0" fmla="*/ 0 w 746915"/>
                <a:gd name="connsiteY0" fmla="*/ -1 h 1790155"/>
                <a:gd name="connsiteX1" fmla="*/ 471276 w 746915"/>
                <a:gd name="connsiteY1" fmla="*/ 281784 h 1790155"/>
                <a:gd name="connsiteX2" fmla="*/ 479671 w 746915"/>
                <a:gd name="connsiteY2" fmla="*/ 830813 h 1790155"/>
                <a:gd name="connsiteX3" fmla="*/ 746915 w 746915"/>
                <a:gd name="connsiteY3" fmla="*/ 1310484 h 1790155"/>
                <a:gd name="connsiteX4" fmla="*/ 479671 w 746915"/>
                <a:gd name="connsiteY4" fmla="*/ 1790155 h 1790155"/>
                <a:gd name="connsiteX0" fmla="*/ 2643 w 278282"/>
                <a:gd name="connsiteY0" fmla="*/ 0 h 1508371"/>
                <a:gd name="connsiteX1" fmla="*/ 11038 w 278282"/>
                <a:gd name="connsiteY1" fmla="*/ 549029 h 1508371"/>
                <a:gd name="connsiteX2" fmla="*/ 278282 w 278282"/>
                <a:gd name="connsiteY2" fmla="*/ 1028700 h 1508371"/>
                <a:gd name="connsiteX3" fmla="*/ 11038 w 278282"/>
                <a:gd name="connsiteY3" fmla="*/ 1508371 h 1508371"/>
                <a:gd name="connsiteX0" fmla="*/ 1 w 267245"/>
                <a:gd name="connsiteY0" fmla="*/ 1 h 959343"/>
                <a:gd name="connsiteX1" fmla="*/ 267245 w 267245"/>
                <a:gd name="connsiteY1" fmla="*/ 479672 h 959343"/>
                <a:gd name="connsiteX2" fmla="*/ 1 w 267245"/>
                <a:gd name="connsiteY2" fmla="*/ 959343 h 959343"/>
              </a:gdLst>
              <a:ahLst/>
              <a:cxnLst>
                <a:cxn ang="0">
                  <a:pos x="connsiteX0" y="connsiteY0"/>
                </a:cxn>
                <a:cxn ang="0">
                  <a:pos x="connsiteX1" y="connsiteY1"/>
                </a:cxn>
                <a:cxn ang="0">
                  <a:pos x="connsiteX2" y="connsiteY2"/>
                </a:cxn>
              </a:cxnLst>
              <a:rect l="l" t="t" r="r" b="b"/>
              <a:pathLst>
                <a:path w="267245" h="959343">
                  <a:moveTo>
                    <a:pt x="1" y="1"/>
                  </a:moveTo>
                  <a:cubicBezTo>
                    <a:pt x="45941" y="171451"/>
                    <a:pt x="267245" y="319782"/>
                    <a:pt x="267245" y="479672"/>
                  </a:cubicBezTo>
                  <a:cubicBezTo>
                    <a:pt x="267245" y="639562"/>
                    <a:pt x="45941" y="787893"/>
                    <a:pt x="1" y="959343"/>
                  </a:cubicBezTo>
                </a:path>
              </a:pathLst>
            </a:custGeom>
            <a:noFill/>
            <a:ln w="9525">
              <a:solidFill>
                <a:srgbClr val="466C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208" name="テキスト ボックス 207"/>
          <p:cNvSpPr txBox="1"/>
          <p:nvPr/>
        </p:nvSpPr>
        <p:spPr>
          <a:xfrm>
            <a:off x="2450827" y="5880112"/>
            <a:ext cx="1371759" cy="461665"/>
          </a:xfrm>
          <a:prstGeom prst="rect">
            <a:avLst/>
          </a:prstGeom>
          <a:noFill/>
        </p:spPr>
        <p:txBody>
          <a:bodyPr wrap="square" rtlCol="0">
            <a:spAutoFit/>
          </a:bodyPr>
          <a:lstStyle/>
          <a:p>
            <a:pPr algn="ctr"/>
            <a:r>
              <a:rPr kumimoji="1" lang="ja-JP" altLang="en-US" sz="1200" dirty="0" smtClean="0">
                <a:latin typeface="Meiryo UI" panose="020B0604030504040204" pitchFamily="50" charset="-128"/>
                <a:ea typeface="Meiryo UI" panose="020B0604030504040204" pitchFamily="50" charset="-128"/>
              </a:rPr>
              <a:t>資格取得</a:t>
            </a: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応援制度あり！</a:t>
            </a:r>
            <a:endParaRPr kumimoji="1" lang="en-US" altLang="ja-JP" sz="1200" dirty="0" smtClean="0">
              <a:latin typeface="Meiryo UI" panose="020B0604030504040204" pitchFamily="50" charset="-128"/>
              <a:ea typeface="Meiryo UI" panose="020B0604030504040204" pitchFamily="50" charset="-128"/>
            </a:endParaRPr>
          </a:p>
        </p:txBody>
      </p:sp>
      <p:grpSp>
        <p:nvGrpSpPr>
          <p:cNvPr id="209" name="グループ化 208"/>
          <p:cNvGrpSpPr/>
          <p:nvPr/>
        </p:nvGrpSpPr>
        <p:grpSpPr>
          <a:xfrm>
            <a:off x="3789660" y="5473016"/>
            <a:ext cx="1170460" cy="1136616"/>
            <a:chOff x="7987805" y="564961"/>
            <a:chExt cx="1914875" cy="1859505"/>
          </a:xfrm>
        </p:grpSpPr>
        <p:sp>
          <p:nvSpPr>
            <p:cNvPr id="210" name="フリーフォーム 209"/>
            <p:cNvSpPr/>
            <p:nvPr/>
          </p:nvSpPr>
          <p:spPr>
            <a:xfrm>
              <a:off x="8120184" y="647908"/>
              <a:ext cx="1782496" cy="1776558"/>
            </a:xfrm>
            <a:custGeom>
              <a:avLst/>
              <a:gdLst>
                <a:gd name="connsiteX0" fmla="*/ 2019918 w 4105150"/>
                <a:gd name="connsiteY0" fmla="*/ 0 h 4091477"/>
                <a:gd name="connsiteX1" fmla="*/ 2338116 w 4105150"/>
                <a:gd name="connsiteY1" fmla="*/ 131802 h 4091477"/>
                <a:gd name="connsiteX2" fmla="*/ 2382426 w 4105150"/>
                <a:gd name="connsiteY2" fmla="*/ 185507 h 4091477"/>
                <a:gd name="connsiteX3" fmla="*/ 2458812 w 4105150"/>
                <a:gd name="connsiteY3" fmla="*/ 144046 h 4091477"/>
                <a:gd name="connsiteX4" fmla="*/ 2633972 w 4105150"/>
                <a:gd name="connsiteY4" fmla="*/ 108682 h 4091477"/>
                <a:gd name="connsiteX5" fmla="*/ 3048608 w 4105150"/>
                <a:gd name="connsiteY5" fmla="*/ 383521 h 4091477"/>
                <a:gd name="connsiteX6" fmla="*/ 3062281 w 4105150"/>
                <a:gd name="connsiteY6" fmla="*/ 427566 h 4091477"/>
                <a:gd name="connsiteX7" fmla="*/ 3136849 w 4105150"/>
                <a:gd name="connsiteY7" fmla="*/ 420050 h 4091477"/>
                <a:gd name="connsiteX8" fmla="*/ 3586848 w 4105150"/>
                <a:gd name="connsiteY8" fmla="*/ 870049 h 4091477"/>
                <a:gd name="connsiteX9" fmla="*/ 3583711 w 4105150"/>
                <a:gd name="connsiteY9" fmla="*/ 901167 h 4091477"/>
                <a:gd name="connsiteX10" fmla="*/ 3583979 w 4105150"/>
                <a:gd name="connsiteY10" fmla="*/ 901194 h 4091477"/>
                <a:gd name="connsiteX11" fmla="*/ 3943287 w 4105150"/>
                <a:gd name="connsiteY11" fmla="*/ 1342049 h 4091477"/>
                <a:gd name="connsiteX12" fmla="*/ 3907924 w 4105150"/>
                <a:gd name="connsiteY12" fmla="*/ 1517209 h 4091477"/>
                <a:gd name="connsiteX13" fmla="*/ 3899027 w 4105150"/>
                <a:gd name="connsiteY13" fmla="*/ 1533601 h 4091477"/>
                <a:gd name="connsiteX14" fmla="*/ 3906750 w 4105150"/>
                <a:gd name="connsiteY14" fmla="*/ 1537793 h 4091477"/>
                <a:gd name="connsiteX15" fmla="*/ 4105150 w 4105150"/>
                <a:gd name="connsiteY15" fmla="*/ 1910939 h 4091477"/>
                <a:gd name="connsiteX16" fmla="*/ 3973349 w 4105150"/>
                <a:gd name="connsiteY16" fmla="*/ 2229137 h 4091477"/>
                <a:gd name="connsiteX17" fmla="*/ 3964172 w 4105150"/>
                <a:gd name="connsiteY17" fmla="*/ 2236708 h 4091477"/>
                <a:gd name="connsiteX18" fmla="*/ 3973724 w 4105150"/>
                <a:gd name="connsiteY18" fmla="*/ 2248285 h 4091477"/>
                <a:gd name="connsiteX19" fmla="*/ 4050576 w 4105150"/>
                <a:gd name="connsiteY19" fmla="*/ 2499884 h 4091477"/>
                <a:gd name="connsiteX20" fmla="*/ 3775737 w 4105150"/>
                <a:gd name="connsiteY20" fmla="*/ 2914520 h 4091477"/>
                <a:gd name="connsiteX21" fmla="*/ 3770780 w 4105150"/>
                <a:gd name="connsiteY21" fmla="*/ 2916059 h 4091477"/>
                <a:gd name="connsiteX22" fmla="*/ 3777794 w 4105150"/>
                <a:gd name="connsiteY22" fmla="*/ 2938655 h 4091477"/>
                <a:gd name="connsiteX23" fmla="*/ 3786936 w 4105150"/>
                <a:gd name="connsiteY23" fmla="*/ 3029345 h 4091477"/>
                <a:gd name="connsiteX24" fmla="*/ 3427628 w 4105150"/>
                <a:gd name="connsiteY24" fmla="*/ 3470202 h 4091477"/>
                <a:gd name="connsiteX25" fmla="*/ 3344721 w 4105150"/>
                <a:gd name="connsiteY25" fmla="*/ 3478560 h 4091477"/>
                <a:gd name="connsiteX26" fmla="*/ 3340694 w 4105150"/>
                <a:gd name="connsiteY26" fmla="*/ 3518506 h 4091477"/>
                <a:gd name="connsiteX27" fmla="*/ 2899837 w 4105150"/>
                <a:gd name="connsiteY27" fmla="*/ 3877814 h 4091477"/>
                <a:gd name="connsiteX28" fmla="*/ 2809147 w 4105150"/>
                <a:gd name="connsiteY28" fmla="*/ 3868672 h 4091477"/>
                <a:gd name="connsiteX29" fmla="*/ 2745437 w 4105150"/>
                <a:gd name="connsiteY29" fmla="*/ 3848895 h 4091477"/>
                <a:gd name="connsiteX30" fmla="*/ 2721456 w 4105150"/>
                <a:gd name="connsiteY30" fmla="*/ 3893077 h 4091477"/>
                <a:gd name="connsiteX31" fmla="*/ 2348309 w 4105150"/>
                <a:gd name="connsiteY31" fmla="*/ 4091477 h 4091477"/>
                <a:gd name="connsiteX32" fmla="*/ 2096710 w 4105150"/>
                <a:gd name="connsiteY32" fmla="*/ 4014625 h 4091477"/>
                <a:gd name="connsiteX33" fmla="*/ 2052575 w 4105150"/>
                <a:gd name="connsiteY33" fmla="*/ 3978209 h 4091477"/>
                <a:gd name="connsiteX34" fmla="*/ 2008439 w 4105150"/>
                <a:gd name="connsiteY34" fmla="*/ 4014625 h 4091477"/>
                <a:gd name="connsiteX35" fmla="*/ 1756840 w 4105150"/>
                <a:gd name="connsiteY35" fmla="*/ 4091477 h 4091477"/>
                <a:gd name="connsiteX36" fmla="*/ 1383694 w 4105150"/>
                <a:gd name="connsiteY36" fmla="*/ 3893077 h 4091477"/>
                <a:gd name="connsiteX37" fmla="*/ 1359713 w 4105150"/>
                <a:gd name="connsiteY37" fmla="*/ 3848895 h 4091477"/>
                <a:gd name="connsiteX38" fmla="*/ 1296003 w 4105150"/>
                <a:gd name="connsiteY38" fmla="*/ 3868672 h 4091477"/>
                <a:gd name="connsiteX39" fmla="*/ 1205312 w 4105150"/>
                <a:gd name="connsiteY39" fmla="*/ 3877814 h 4091477"/>
                <a:gd name="connsiteX40" fmla="*/ 764455 w 4105150"/>
                <a:gd name="connsiteY40" fmla="*/ 3518506 h 4091477"/>
                <a:gd name="connsiteX41" fmla="*/ 760428 w 4105150"/>
                <a:gd name="connsiteY41" fmla="*/ 3478560 h 4091477"/>
                <a:gd name="connsiteX42" fmla="*/ 677521 w 4105150"/>
                <a:gd name="connsiteY42" fmla="*/ 3470202 h 4091477"/>
                <a:gd name="connsiteX43" fmla="*/ 318213 w 4105150"/>
                <a:gd name="connsiteY43" fmla="*/ 3029345 h 4091477"/>
                <a:gd name="connsiteX44" fmla="*/ 327355 w 4105150"/>
                <a:gd name="connsiteY44" fmla="*/ 2938655 h 4091477"/>
                <a:gd name="connsiteX45" fmla="*/ 334369 w 4105150"/>
                <a:gd name="connsiteY45" fmla="*/ 2916059 h 4091477"/>
                <a:gd name="connsiteX46" fmla="*/ 329412 w 4105150"/>
                <a:gd name="connsiteY46" fmla="*/ 2914520 h 4091477"/>
                <a:gd name="connsiteX47" fmla="*/ 54573 w 4105150"/>
                <a:gd name="connsiteY47" fmla="*/ 2499884 h 4091477"/>
                <a:gd name="connsiteX48" fmla="*/ 131426 w 4105150"/>
                <a:gd name="connsiteY48" fmla="*/ 2248285 h 4091477"/>
                <a:gd name="connsiteX49" fmla="*/ 140979 w 4105150"/>
                <a:gd name="connsiteY49" fmla="*/ 2236707 h 4091477"/>
                <a:gd name="connsiteX50" fmla="*/ 131802 w 4105150"/>
                <a:gd name="connsiteY50" fmla="*/ 2229136 h 4091477"/>
                <a:gd name="connsiteX51" fmla="*/ 0 w 4105150"/>
                <a:gd name="connsiteY51" fmla="*/ 1910938 h 4091477"/>
                <a:gd name="connsiteX52" fmla="*/ 198401 w 4105150"/>
                <a:gd name="connsiteY52" fmla="*/ 1537792 h 4091477"/>
                <a:gd name="connsiteX53" fmla="*/ 206122 w 4105150"/>
                <a:gd name="connsiteY53" fmla="*/ 1533601 h 4091477"/>
                <a:gd name="connsiteX54" fmla="*/ 197227 w 4105150"/>
                <a:gd name="connsiteY54" fmla="*/ 1517212 h 4091477"/>
                <a:gd name="connsiteX55" fmla="*/ 161864 w 4105150"/>
                <a:gd name="connsiteY55" fmla="*/ 1342052 h 4091477"/>
                <a:gd name="connsiteX56" fmla="*/ 436702 w 4105150"/>
                <a:gd name="connsiteY56" fmla="*/ 927416 h 4091477"/>
                <a:gd name="connsiteX57" fmla="*/ 489768 w 4105150"/>
                <a:gd name="connsiteY57" fmla="*/ 910944 h 4091477"/>
                <a:gd name="connsiteX58" fmla="*/ 485645 w 4105150"/>
                <a:gd name="connsiteY58" fmla="*/ 870047 h 4091477"/>
                <a:gd name="connsiteX59" fmla="*/ 935644 w 4105150"/>
                <a:gd name="connsiteY59" fmla="*/ 420048 h 4091477"/>
                <a:gd name="connsiteX60" fmla="*/ 1010210 w 4105150"/>
                <a:gd name="connsiteY60" fmla="*/ 427565 h 4091477"/>
                <a:gd name="connsiteX61" fmla="*/ 1023882 w 4105150"/>
                <a:gd name="connsiteY61" fmla="*/ 383520 h 4091477"/>
                <a:gd name="connsiteX62" fmla="*/ 1438518 w 4105150"/>
                <a:gd name="connsiteY62" fmla="*/ 108681 h 4091477"/>
                <a:gd name="connsiteX63" fmla="*/ 1613678 w 4105150"/>
                <a:gd name="connsiteY63" fmla="*/ 144044 h 4091477"/>
                <a:gd name="connsiteX64" fmla="*/ 1667511 w 4105150"/>
                <a:gd name="connsiteY64" fmla="*/ 173264 h 4091477"/>
                <a:gd name="connsiteX65" fmla="*/ 1701721 w 4105150"/>
                <a:gd name="connsiteY65" fmla="*/ 131802 h 4091477"/>
                <a:gd name="connsiteX66" fmla="*/ 2019918 w 4105150"/>
                <a:gd name="connsiteY66" fmla="*/ 0 h 4091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4105150" h="4091477">
                  <a:moveTo>
                    <a:pt x="2019918" y="0"/>
                  </a:moveTo>
                  <a:cubicBezTo>
                    <a:pt x="2144182" y="0"/>
                    <a:pt x="2256682" y="50368"/>
                    <a:pt x="2338116" y="131802"/>
                  </a:cubicBezTo>
                  <a:lnTo>
                    <a:pt x="2382426" y="185507"/>
                  </a:lnTo>
                  <a:lnTo>
                    <a:pt x="2458812" y="144046"/>
                  </a:lnTo>
                  <a:cubicBezTo>
                    <a:pt x="2512649" y="121274"/>
                    <a:pt x="2571840" y="108682"/>
                    <a:pt x="2633972" y="108682"/>
                  </a:cubicBezTo>
                  <a:cubicBezTo>
                    <a:pt x="2820368" y="108682"/>
                    <a:pt x="2980295" y="222010"/>
                    <a:pt x="3048608" y="383521"/>
                  </a:cubicBezTo>
                  <a:lnTo>
                    <a:pt x="3062281" y="427566"/>
                  </a:lnTo>
                  <a:lnTo>
                    <a:pt x="3136849" y="420050"/>
                  </a:lnTo>
                  <a:cubicBezTo>
                    <a:pt x="3385377" y="420050"/>
                    <a:pt x="3586848" y="621521"/>
                    <a:pt x="3586848" y="870049"/>
                  </a:cubicBezTo>
                  <a:lnTo>
                    <a:pt x="3583711" y="901167"/>
                  </a:lnTo>
                  <a:lnTo>
                    <a:pt x="3583979" y="901194"/>
                  </a:lnTo>
                  <a:cubicBezTo>
                    <a:pt x="3789036" y="943155"/>
                    <a:pt x="3943287" y="1124589"/>
                    <a:pt x="3943287" y="1342049"/>
                  </a:cubicBezTo>
                  <a:cubicBezTo>
                    <a:pt x="3943287" y="1404181"/>
                    <a:pt x="3930695" y="1463372"/>
                    <a:pt x="3907924" y="1517209"/>
                  </a:cubicBezTo>
                  <a:lnTo>
                    <a:pt x="3899027" y="1533601"/>
                  </a:lnTo>
                  <a:lnTo>
                    <a:pt x="3906750" y="1537793"/>
                  </a:lnTo>
                  <a:cubicBezTo>
                    <a:pt x="4026451" y="1618661"/>
                    <a:pt x="4105150" y="1755609"/>
                    <a:pt x="4105150" y="1910939"/>
                  </a:cubicBezTo>
                  <a:cubicBezTo>
                    <a:pt x="4105150" y="2035203"/>
                    <a:pt x="4054782" y="2147703"/>
                    <a:pt x="3973349" y="2229137"/>
                  </a:cubicBezTo>
                  <a:lnTo>
                    <a:pt x="3964172" y="2236708"/>
                  </a:lnTo>
                  <a:lnTo>
                    <a:pt x="3973724" y="2248285"/>
                  </a:lnTo>
                  <a:cubicBezTo>
                    <a:pt x="4022244" y="2320106"/>
                    <a:pt x="4050576" y="2406686"/>
                    <a:pt x="4050576" y="2499884"/>
                  </a:cubicBezTo>
                  <a:cubicBezTo>
                    <a:pt x="4050576" y="2686280"/>
                    <a:pt x="3937249" y="2846207"/>
                    <a:pt x="3775737" y="2914520"/>
                  </a:cubicBezTo>
                  <a:lnTo>
                    <a:pt x="3770780" y="2916059"/>
                  </a:lnTo>
                  <a:lnTo>
                    <a:pt x="3777794" y="2938655"/>
                  </a:lnTo>
                  <a:cubicBezTo>
                    <a:pt x="3783788" y="2967948"/>
                    <a:pt x="3786936" y="2998279"/>
                    <a:pt x="3786936" y="3029345"/>
                  </a:cubicBezTo>
                  <a:cubicBezTo>
                    <a:pt x="3786936" y="3246807"/>
                    <a:pt x="3632685" y="3428241"/>
                    <a:pt x="3427628" y="3470202"/>
                  </a:cubicBezTo>
                  <a:lnTo>
                    <a:pt x="3344721" y="3478560"/>
                  </a:lnTo>
                  <a:lnTo>
                    <a:pt x="3340694" y="3518506"/>
                  </a:lnTo>
                  <a:cubicBezTo>
                    <a:pt x="3298733" y="3723563"/>
                    <a:pt x="3117299" y="3877814"/>
                    <a:pt x="2899837" y="3877814"/>
                  </a:cubicBezTo>
                  <a:cubicBezTo>
                    <a:pt x="2868771" y="3877814"/>
                    <a:pt x="2838441" y="3874666"/>
                    <a:pt x="2809147" y="3868672"/>
                  </a:cubicBezTo>
                  <a:lnTo>
                    <a:pt x="2745437" y="3848895"/>
                  </a:lnTo>
                  <a:lnTo>
                    <a:pt x="2721456" y="3893077"/>
                  </a:lnTo>
                  <a:cubicBezTo>
                    <a:pt x="2640588" y="4012778"/>
                    <a:pt x="2503639" y="4091477"/>
                    <a:pt x="2348309" y="4091477"/>
                  </a:cubicBezTo>
                  <a:cubicBezTo>
                    <a:pt x="2255111" y="4091477"/>
                    <a:pt x="2168531" y="4063145"/>
                    <a:pt x="2096710" y="4014625"/>
                  </a:cubicBezTo>
                  <a:lnTo>
                    <a:pt x="2052575" y="3978209"/>
                  </a:lnTo>
                  <a:lnTo>
                    <a:pt x="2008439" y="4014625"/>
                  </a:lnTo>
                  <a:cubicBezTo>
                    <a:pt x="1936619" y="4063145"/>
                    <a:pt x="1850038" y="4091477"/>
                    <a:pt x="1756840" y="4091477"/>
                  </a:cubicBezTo>
                  <a:cubicBezTo>
                    <a:pt x="1601510" y="4091477"/>
                    <a:pt x="1464562" y="4012778"/>
                    <a:pt x="1383694" y="3893077"/>
                  </a:cubicBezTo>
                  <a:lnTo>
                    <a:pt x="1359713" y="3848895"/>
                  </a:lnTo>
                  <a:lnTo>
                    <a:pt x="1296003" y="3868672"/>
                  </a:lnTo>
                  <a:cubicBezTo>
                    <a:pt x="1266709" y="3874666"/>
                    <a:pt x="1236378" y="3877814"/>
                    <a:pt x="1205312" y="3877814"/>
                  </a:cubicBezTo>
                  <a:cubicBezTo>
                    <a:pt x="987850" y="3877814"/>
                    <a:pt x="806416" y="3723563"/>
                    <a:pt x="764455" y="3518506"/>
                  </a:cubicBezTo>
                  <a:lnTo>
                    <a:pt x="760428" y="3478560"/>
                  </a:lnTo>
                  <a:lnTo>
                    <a:pt x="677521" y="3470202"/>
                  </a:lnTo>
                  <a:cubicBezTo>
                    <a:pt x="472464" y="3428241"/>
                    <a:pt x="318213" y="3246807"/>
                    <a:pt x="318213" y="3029345"/>
                  </a:cubicBezTo>
                  <a:cubicBezTo>
                    <a:pt x="318213" y="2998279"/>
                    <a:pt x="321361" y="2967948"/>
                    <a:pt x="327355" y="2938655"/>
                  </a:cubicBezTo>
                  <a:lnTo>
                    <a:pt x="334369" y="2916059"/>
                  </a:lnTo>
                  <a:lnTo>
                    <a:pt x="329412" y="2914520"/>
                  </a:lnTo>
                  <a:cubicBezTo>
                    <a:pt x="167901" y="2846207"/>
                    <a:pt x="54573" y="2686280"/>
                    <a:pt x="54573" y="2499884"/>
                  </a:cubicBezTo>
                  <a:cubicBezTo>
                    <a:pt x="54573" y="2406686"/>
                    <a:pt x="82905" y="2320106"/>
                    <a:pt x="131426" y="2248285"/>
                  </a:cubicBezTo>
                  <a:lnTo>
                    <a:pt x="140979" y="2236707"/>
                  </a:lnTo>
                  <a:lnTo>
                    <a:pt x="131802" y="2229136"/>
                  </a:lnTo>
                  <a:cubicBezTo>
                    <a:pt x="50368" y="2147702"/>
                    <a:pt x="0" y="2035202"/>
                    <a:pt x="0" y="1910938"/>
                  </a:cubicBezTo>
                  <a:cubicBezTo>
                    <a:pt x="0" y="1755608"/>
                    <a:pt x="78700" y="1618660"/>
                    <a:pt x="198401" y="1537792"/>
                  </a:cubicBezTo>
                  <a:lnTo>
                    <a:pt x="206122" y="1533601"/>
                  </a:lnTo>
                  <a:lnTo>
                    <a:pt x="197227" y="1517212"/>
                  </a:lnTo>
                  <a:cubicBezTo>
                    <a:pt x="174455" y="1463375"/>
                    <a:pt x="161864" y="1404184"/>
                    <a:pt x="161864" y="1342052"/>
                  </a:cubicBezTo>
                  <a:cubicBezTo>
                    <a:pt x="161864" y="1155656"/>
                    <a:pt x="275190" y="995730"/>
                    <a:pt x="436702" y="927416"/>
                  </a:cubicBezTo>
                  <a:lnTo>
                    <a:pt x="489768" y="910944"/>
                  </a:lnTo>
                  <a:lnTo>
                    <a:pt x="485645" y="870047"/>
                  </a:lnTo>
                  <a:cubicBezTo>
                    <a:pt x="485645" y="621519"/>
                    <a:pt x="687116" y="420048"/>
                    <a:pt x="935644" y="420048"/>
                  </a:cubicBezTo>
                  <a:lnTo>
                    <a:pt x="1010210" y="427565"/>
                  </a:lnTo>
                  <a:lnTo>
                    <a:pt x="1023882" y="383520"/>
                  </a:lnTo>
                  <a:cubicBezTo>
                    <a:pt x="1092195" y="222009"/>
                    <a:pt x="1252122" y="108681"/>
                    <a:pt x="1438518" y="108681"/>
                  </a:cubicBezTo>
                  <a:cubicBezTo>
                    <a:pt x="1500650" y="108681"/>
                    <a:pt x="1559841" y="121273"/>
                    <a:pt x="1613678" y="144044"/>
                  </a:cubicBezTo>
                  <a:lnTo>
                    <a:pt x="1667511" y="173264"/>
                  </a:lnTo>
                  <a:lnTo>
                    <a:pt x="1701721" y="131802"/>
                  </a:lnTo>
                  <a:cubicBezTo>
                    <a:pt x="1783154" y="50368"/>
                    <a:pt x="1895654" y="0"/>
                    <a:pt x="2019918" y="0"/>
                  </a:cubicBezTo>
                  <a:close/>
                </a:path>
              </a:pathLst>
            </a:custGeom>
            <a:solidFill>
              <a:srgbClr val="FFA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11" name="フリーフォーム 210"/>
            <p:cNvSpPr/>
            <p:nvPr/>
          </p:nvSpPr>
          <p:spPr>
            <a:xfrm>
              <a:off x="7987805" y="564961"/>
              <a:ext cx="1834345" cy="1828235"/>
            </a:xfrm>
            <a:custGeom>
              <a:avLst/>
              <a:gdLst>
                <a:gd name="connsiteX0" fmla="*/ 2019918 w 4105150"/>
                <a:gd name="connsiteY0" fmla="*/ 0 h 4091477"/>
                <a:gd name="connsiteX1" fmla="*/ 2338116 w 4105150"/>
                <a:gd name="connsiteY1" fmla="*/ 131802 h 4091477"/>
                <a:gd name="connsiteX2" fmla="*/ 2382426 w 4105150"/>
                <a:gd name="connsiteY2" fmla="*/ 185507 h 4091477"/>
                <a:gd name="connsiteX3" fmla="*/ 2458812 w 4105150"/>
                <a:gd name="connsiteY3" fmla="*/ 144046 h 4091477"/>
                <a:gd name="connsiteX4" fmla="*/ 2633972 w 4105150"/>
                <a:gd name="connsiteY4" fmla="*/ 108682 h 4091477"/>
                <a:gd name="connsiteX5" fmla="*/ 3048608 w 4105150"/>
                <a:gd name="connsiteY5" fmla="*/ 383521 h 4091477"/>
                <a:gd name="connsiteX6" fmla="*/ 3062281 w 4105150"/>
                <a:gd name="connsiteY6" fmla="*/ 427566 h 4091477"/>
                <a:gd name="connsiteX7" fmla="*/ 3136849 w 4105150"/>
                <a:gd name="connsiteY7" fmla="*/ 420050 h 4091477"/>
                <a:gd name="connsiteX8" fmla="*/ 3586848 w 4105150"/>
                <a:gd name="connsiteY8" fmla="*/ 870049 h 4091477"/>
                <a:gd name="connsiteX9" fmla="*/ 3583711 w 4105150"/>
                <a:gd name="connsiteY9" fmla="*/ 901167 h 4091477"/>
                <a:gd name="connsiteX10" fmla="*/ 3583979 w 4105150"/>
                <a:gd name="connsiteY10" fmla="*/ 901194 h 4091477"/>
                <a:gd name="connsiteX11" fmla="*/ 3943287 w 4105150"/>
                <a:gd name="connsiteY11" fmla="*/ 1342049 h 4091477"/>
                <a:gd name="connsiteX12" fmla="*/ 3907924 w 4105150"/>
                <a:gd name="connsiteY12" fmla="*/ 1517209 h 4091477"/>
                <a:gd name="connsiteX13" fmla="*/ 3899027 w 4105150"/>
                <a:gd name="connsiteY13" fmla="*/ 1533601 h 4091477"/>
                <a:gd name="connsiteX14" fmla="*/ 3906750 w 4105150"/>
                <a:gd name="connsiteY14" fmla="*/ 1537793 h 4091477"/>
                <a:gd name="connsiteX15" fmla="*/ 4105150 w 4105150"/>
                <a:gd name="connsiteY15" fmla="*/ 1910939 h 4091477"/>
                <a:gd name="connsiteX16" fmla="*/ 3973349 w 4105150"/>
                <a:gd name="connsiteY16" fmla="*/ 2229137 h 4091477"/>
                <a:gd name="connsiteX17" fmla="*/ 3964172 w 4105150"/>
                <a:gd name="connsiteY17" fmla="*/ 2236708 h 4091477"/>
                <a:gd name="connsiteX18" fmla="*/ 3973724 w 4105150"/>
                <a:gd name="connsiteY18" fmla="*/ 2248285 h 4091477"/>
                <a:gd name="connsiteX19" fmla="*/ 4050576 w 4105150"/>
                <a:gd name="connsiteY19" fmla="*/ 2499884 h 4091477"/>
                <a:gd name="connsiteX20" fmla="*/ 3775737 w 4105150"/>
                <a:gd name="connsiteY20" fmla="*/ 2914520 h 4091477"/>
                <a:gd name="connsiteX21" fmla="*/ 3770780 w 4105150"/>
                <a:gd name="connsiteY21" fmla="*/ 2916059 h 4091477"/>
                <a:gd name="connsiteX22" fmla="*/ 3777794 w 4105150"/>
                <a:gd name="connsiteY22" fmla="*/ 2938655 h 4091477"/>
                <a:gd name="connsiteX23" fmla="*/ 3786936 w 4105150"/>
                <a:gd name="connsiteY23" fmla="*/ 3029345 h 4091477"/>
                <a:gd name="connsiteX24" fmla="*/ 3427628 w 4105150"/>
                <a:gd name="connsiteY24" fmla="*/ 3470202 h 4091477"/>
                <a:gd name="connsiteX25" fmla="*/ 3344721 w 4105150"/>
                <a:gd name="connsiteY25" fmla="*/ 3478560 h 4091477"/>
                <a:gd name="connsiteX26" fmla="*/ 3340694 w 4105150"/>
                <a:gd name="connsiteY26" fmla="*/ 3518506 h 4091477"/>
                <a:gd name="connsiteX27" fmla="*/ 2899837 w 4105150"/>
                <a:gd name="connsiteY27" fmla="*/ 3877814 h 4091477"/>
                <a:gd name="connsiteX28" fmla="*/ 2809147 w 4105150"/>
                <a:gd name="connsiteY28" fmla="*/ 3868672 h 4091477"/>
                <a:gd name="connsiteX29" fmla="*/ 2745437 w 4105150"/>
                <a:gd name="connsiteY29" fmla="*/ 3848895 h 4091477"/>
                <a:gd name="connsiteX30" fmla="*/ 2721456 w 4105150"/>
                <a:gd name="connsiteY30" fmla="*/ 3893077 h 4091477"/>
                <a:gd name="connsiteX31" fmla="*/ 2348309 w 4105150"/>
                <a:gd name="connsiteY31" fmla="*/ 4091477 h 4091477"/>
                <a:gd name="connsiteX32" fmla="*/ 2096710 w 4105150"/>
                <a:gd name="connsiteY32" fmla="*/ 4014625 h 4091477"/>
                <a:gd name="connsiteX33" fmla="*/ 2052575 w 4105150"/>
                <a:gd name="connsiteY33" fmla="*/ 3978209 h 4091477"/>
                <a:gd name="connsiteX34" fmla="*/ 2008439 w 4105150"/>
                <a:gd name="connsiteY34" fmla="*/ 4014625 h 4091477"/>
                <a:gd name="connsiteX35" fmla="*/ 1756840 w 4105150"/>
                <a:gd name="connsiteY35" fmla="*/ 4091477 h 4091477"/>
                <a:gd name="connsiteX36" fmla="*/ 1383694 w 4105150"/>
                <a:gd name="connsiteY36" fmla="*/ 3893077 h 4091477"/>
                <a:gd name="connsiteX37" fmla="*/ 1359713 w 4105150"/>
                <a:gd name="connsiteY37" fmla="*/ 3848895 h 4091477"/>
                <a:gd name="connsiteX38" fmla="*/ 1296003 w 4105150"/>
                <a:gd name="connsiteY38" fmla="*/ 3868672 h 4091477"/>
                <a:gd name="connsiteX39" fmla="*/ 1205312 w 4105150"/>
                <a:gd name="connsiteY39" fmla="*/ 3877814 h 4091477"/>
                <a:gd name="connsiteX40" fmla="*/ 764455 w 4105150"/>
                <a:gd name="connsiteY40" fmla="*/ 3518506 h 4091477"/>
                <a:gd name="connsiteX41" fmla="*/ 760428 w 4105150"/>
                <a:gd name="connsiteY41" fmla="*/ 3478560 h 4091477"/>
                <a:gd name="connsiteX42" fmla="*/ 677521 w 4105150"/>
                <a:gd name="connsiteY42" fmla="*/ 3470202 h 4091477"/>
                <a:gd name="connsiteX43" fmla="*/ 318213 w 4105150"/>
                <a:gd name="connsiteY43" fmla="*/ 3029345 h 4091477"/>
                <a:gd name="connsiteX44" fmla="*/ 327355 w 4105150"/>
                <a:gd name="connsiteY44" fmla="*/ 2938655 h 4091477"/>
                <a:gd name="connsiteX45" fmla="*/ 334369 w 4105150"/>
                <a:gd name="connsiteY45" fmla="*/ 2916059 h 4091477"/>
                <a:gd name="connsiteX46" fmla="*/ 329412 w 4105150"/>
                <a:gd name="connsiteY46" fmla="*/ 2914520 h 4091477"/>
                <a:gd name="connsiteX47" fmla="*/ 54573 w 4105150"/>
                <a:gd name="connsiteY47" fmla="*/ 2499884 h 4091477"/>
                <a:gd name="connsiteX48" fmla="*/ 131426 w 4105150"/>
                <a:gd name="connsiteY48" fmla="*/ 2248285 h 4091477"/>
                <a:gd name="connsiteX49" fmla="*/ 140979 w 4105150"/>
                <a:gd name="connsiteY49" fmla="*/ 2236707 h 4091477"/>
                <a:gd name="connsiteX50" fmla="*/ 131802 w 4105150"/>
                <a:gd name="connsiteY50" fmla="*/ 2229136 h 4091477"/>
                <a:gd name="connsiteX51" fmla="*/ 0 w 4105150"/>
                <a:gd name="connsiteY51" fmla="*/ 1910938 h 4091477"/>
                <a:gd name="connsiteX52" fmla="*/ 198401 w 4105150"/>
                <a:gd name="connsiteY52" fmla="*/ 1537792 h 4091477"/>
                <a:gd name="connsiteX53" fmla="*/ 206122 w 4105150"/>
                <a:gd name="connsiteY53" fmla="*/ 1533601 h 4091477"/>
                <a:gd name="connsiteX54" fmla="*/ 197227 w 4105150"/>
                <a:gd name="connsiteY54" fmla="*/ 1517212 h 4091477"/>
                <a:gd name="connsiteX55" fmla="*/ 161864 w 4105150"/>
                <a:gd name="connsiteY55" fmla="*/ 1342052 h 4091477"/>
                <a:gd name="connsiteX56" fmla="*/ 436702 w 4105150"/>
                <a:gd name="connsiteY56" fmla="*/ 927416 h 4091477"/>
                <a:gd name="connsiteX57" fmla="*/ 489768 w 4105150"/>
                <a:gd name="connsiteY57" fmla="*/ 910944 h 4091477"/>
                <a:gd name="connsiteX58" fmla="*/ 485645 w 4105150"/>
                <a:gd name="connsiteY58" fmla="*/ 870047 h 4091477"/>
                <a:gd name="connsiteX59" fmla="*/ 935644 w 4105150"/>
                <a:gd name="connsiteY59" fmla="*/ 420048 h 4091477"/>
                <a:gd name="connsiteX60" fmla="*/ 1010210 w 4105150"/>
                <a:gd name="connsiteY60" fmla="*/ 427565 h 4091477"/>
                <a:gd name="connsiteX61" fmla="*/ 1023882 w 4105150"/>
                <a:gd name="connsiteY61" fmla="*/ 383520 h 4091477"/>
                <a:gd name="connsiteX62" fmla="*/ 1438518 w 4105150"/>
                <a:gd name="connsiteY62" fmla="*/ 108681 h 4091477"/>
                <a:gd name="connsiteX63" fmla="*/ 1613678 w 4105150"/>
                <a:gd name="connsiteY63" fmla="*/ 144044 h 4091477"/>
                <a:gd name="connsiteX64" fmla="*/ 1667511 w 4105150"/>
                <a:gd name="connsiteY64" fmla="*/ 173264 h 4091477"/>
                <a:gd name="connsiteX65" fmla="*/ 1701721 w 4105150"/>
                <a:gd name="connsiteY65" fmla="*/ 131802 h 4091477"/>
                <a:gd name="connsiteX66" fmla="*/ 2019918 w 4105150"/>
                <a:gd name="connsiteY66" fmla="*/ 0 h 4091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4105150" h="4091477">
                  <a:moveTo>
                    <a:pt x="2019918" y="0"/>
                  </a:moveTo>
                  <a:cubicBezTo>
                    <a:pt x="2144182" y="0"/>
                    <a:pt x="2256682" y="50368"/>
                    <a:pt x="2338116" y="131802"/>
                  </a:cubicBezTo>
                  <a:lnTo>
                    <a:pt x="2382426" y="185507"/>
                  </a:lnTo>
                  <a:lnTo>
                    <a:pt x="2458812" y="144046"/>
                  </a:lnTo>
                  <a:cubicBezTo>
                    <a:pt x="2512649" y="121274"/>
                    <a:pt x="2571840" y="108682"/>
                    <a:pt x="2633972" y="108682"/>
                  </a:cubicBezTo>
                  <a:cubicBezTo>
                    <a:pt x="2820368" y="108682"/>
                    <a:pt x="2980295" y="222010"/>
                    <a:pt x="3048608" y="383521"/>
                  </a:cubicBezTo>
                  <a:lnTo>
                    <a:pt x="3062281" y="427566"/>
                  </a:lnTo>
                  <a:lnTo>
                    <a:pt x="3136849" y="420050"/>
                  </a:lnTo>
                  <a:cubicBezTo>
                    <a:pt x="3385377" y="420050"/>
                    <a:pt x="3586848" y="621521"/>
                    <a:pt x="3586848" y="870049"/>
                  </a:cubicBezTo>
                  <a:lnTo>
                    <a:pt x="3583711" y="901167"/>
                  </a:lnTo>
                  <a:lnTo>
                    <a:pt x="3583979" y="901194"/>
                  </a:lnTo>
                  <a:cubicBezTo>
                    <a:pt x="3789036" y="943155"/>
                    <a:pt x="3943287" y="1124589"/>
                    <a:pt x="3943287" y="1342049"/>
                  </a:cubicBezTo>
                  <a:cubicBezTo>
                    <a:pt x="3943287" y="1404181"/>
                    <a:pt x="3930695" y="1463372"/>
                    <a:pt x="3907924" y="1517209"/>
                  </a:cubicBezTo>
                  <a:lnTo>
                    <a:pt x="3899027" y="1533601"/>
                  </a:lnTo>
                  <a:lnTo>
                    <a:pt x="3906750" y="1537793"/>
                  </a:lnTo>
                  <a:cubicBezTo>
                    <a:pt x="4026451" y="1618661"/>
                    <a:pt x="4105150" y="1755609"/>
                    <a:pt x="4105150" y="1910939"/>
                  </a:cubicBezTo>
                  <a:cubicBezTo>
                    <a:pt x="4105150" y="2035203"/>
                    <a:pt x="4054782" y="2147703"/>
                    <a:pt x="3973349" y="2229137"/>
                  </a:cubicBezTo>
                  <a:lnTo>
                    <a:pt x="3964172" y="2236708"/>
                  </a:lnTo>
                  <a:lnTo>
                    <a:pt x="3973724" y="2248285"/>
                  </a:lnTo>
                  <a:cubicBezTo>
                    <a:pt x="4022244" y="2320106"/>
                    <a:pt x="4050576" y="2406686"/>
                    <a:pt x="4050576" y="2499884"/>
                  </a:cubicBezTo>
                  <a:cubicBezTo>
                    <a:pt x="4050576" y="2686280"/>
                    <a:pt x="3937249" y="2846207"/>
                    <a:pt x="3775737" y="2914520"/>
                  </a:cubicBezTo>
                  <a:lnTo>
                    <a:pt x="3770780" y="2916059"/>
                  </a:lnTo>
                  <a:lnTo>
                    <a:pt x="3777794" y="2938655"/>
                  </a:lnTo>
                  <a:cubicBezTo>
                    <a:pt x="3783788" y="2967948"/>
                    <a:pt x="3786936" y="2998279"/>
                    <a:pt x="3786936" y="3029345"/>
                  </a:cubicBezTo>
                  <a:cubicBezTo>
                    <a:pt x="3786936" y="3246807"/>
                    <a:pt x="3632685" y="3428241"/>
                    <a:pt x="3427628" y="3470202"/>
                  </a:cubicBezTo>
                  <a:lnTo>
                    <a:pt x="3344721" y="3478560"/>
                  </a:lnTo>
                  <a:lnTo>
                    <a:pt x="3340694" y="3518506"/>
                  </a:lnTo>
                  <a:cubicBezTo>
                    <a:pt x="3298733" y="3723563"/>
                    <a:pt x="3117299" y="3877814"/>
                    <a:pt x="2899837" y="3877814"/>
                  </a:cubicBezTo>
                  <a:cubicBezTo>
                    <a:pt x="2868771" y="3877814"/>
                    <a:pt x="2838441" y="3874666"/>
                    <a:pt x="2809147" y="3868672"/>
                  </a:cubicBezTo>
                  <a:lnTo>
                    <a:pt x="2745437" y="3848895"/>
                  </a:lnTo>
                  <a:lnTo>
                    <a:pt x="2721456" y="3893077"/>
                  </a:lnTo>
                  <a:cubicBezTo>
                    <a:pt x="2640588" y="4012778"/>
                    <a:pt x="2503639" y="4091477"/>
                    <a:pt x="2348309" y="4091477"/>
                  </a:cubicBezTo>
                  <a:cubicBezTo>
                    <a:pt x="2255111" y="4091477"/>
                    <a:pt x="2168531" y="4063145"/>
                    <a:pt x="2096710" y="4014625"/>
                  </a:cubicBezTo>
                  <a:lnTo>
                    <a:pt x="2052575" y="3978209"/>
                  </a:lnTo>
                  <a:lnTo>
                    <a:pt x="2008439" y="4014625"/>
                  </a:lnTo>
                  <a:cubicBezTo>
                    <a:pt x="1936619" y="4063145"/>
                    <a:pt x="1850038" y="4091477"/>
                    <a:pt x="1756840" y="4091477"/>
                  </a:cubicBezTo>
                  <a:cubicBezTo>
                    <a:pt x="1601510" y="4091477"/>
                    <a:pt x="1464562" y="4012778"/>
                    <a:pt x="1383694" y="3893077"/>
                  </a:cubicBezTo>
                  <a:lnTo>
                    <a:pt x="1359713" y="3848895"/>
                  </a:lnTo>
                  <a:lnTo>
                    <a:pt x="1296003" y="3868672"/>
                  </a:lnTo>
                  <a:cubicBezTo>
                    <a:pt x="1266709" y="3874666"/>
                    <a:pt x="1236378" y="3877814"/>
                    <a:pt x="1205312" y="3877814"/>
                  </a:cubicBezTo>
                  <a:cubicBezTo>
                    <a:pt x="987850" y="3877814"/>
                    <a:pt x="806416" y="3723563"/>
                    <a:pt x="764455" y="3518506"/>
                  </a:cubicBezTo>
                  <a:lnTo>
                    <a:pt x="760428" y="3478560"/>
                  </a:lnTo>
                  <a:lnTo>
                    <a:pt x="677521" y="3470202"/>
                  </a:lnTo>
                  <a:cubicBezTo>
                    <a:pt x="472464" y="3428241"/>
                    <a:pt x="318213" y="3246807"/>
                    <a:pt x="318213" y="3029345"/>
                  </a:cubicBezTo>
                  <a:cubicBezTo>
                    <a:pt x="318213" y="2998279"/>
                    <a:pt x="321361" y="2967948"/>
                    <a:pt x="327355" y="2938655"/>
                  </a:cubicBezTo>
                  <a:lnTo>
                    <a:pt x="334369" y="2916059"/>
                  </a:lnTo>
                  <a:lnTo>
                    <a:pt x="329412" y="2914520"/>
                  </a:lnTo>
                  <a:cubicBezTo>
                    <a:pt x="167901" y="2846207"/>
                    <a:pt x="54573" y="2686280"/>
                    <a:pt x="54573" y="2499884"/>
                  </a:cubicBezTo>
                  <a:cubicBezTo>
                    <a:pt x="54573" y="2406686"/>
                    <a:pt x="82905" y="2320106"/>
                    <a:pt x="131426" y="2248285"/>
                  </a:cubicBezTo>
                  <a:lnTo>
                    <a:pt x="140979" y="2236707"/>
                  </a:lnTo>
                  <a:lnTo>
                    <a:pt x="131802" y="2229136"/>
                  </a:lnTo>
                  <a:cubicBezTo>
                    <a:pt x="50368" y="2147702"/>
                    <a:pt x="0" y="2035202"/>
                    <a:pt x="0" y="1910938"/>
                  </a:cubicBezTo>
                  <a:cubicBezTo>
                    <a:pt x="0" y="1755608"/>
                    <a:pt x="78700" y="1618660"/>
                    <a:pt x="198401" y="1537792"/>
                  </a:cubicBezTo>
                  <a:lnTo>
                    <a:pt x="206122" y="1533601"/>
                  </a:lnTo>
                  <a:lnTo>
                    <a:pt x="197227" y="1517212"/>
                  </a:lnTo>
                  <a:cubicBezTo>
                    <a:pt x="174455" y="1463375"/>
                    <a:pt x="161864" y="1404184"/>
                    <a:pt x="161864" y="1342052"/>
                  </a:cubicBezTo>
                  <a:cubicBezTo>
                    <a:pt x="161864" y="1155656"/>
                    <a:pt x="275190" y="995730"/>
                    <a:pt x="436702" y="927416"/>
                  </a:cubicBezTo>
                  <a:lnTo>
                    <a:pt x="489768" y="910944"/>
                  </a:lnTo>
                  <a:lnTo>
                    <a:pt x="485645" y="870047"/>
                  </a:lnTo>
                  <a:cubicBezTo>
                    <a:pt x="485645" y="621519"/>
                    <a:pt x="687116" y="420048"/>
                    <a:pt x="935644" y="420048"/>
                  </a:cubicBezTo>
                  <a:lnTo>
                    <a:pt x="1010210" y="427565"/>
                  </a:lnTo>
                  <a:lnTo>
                    <a:pt x="1023882" y="383520"/>
                  </a:lnTo>
                  <a:cubicBezTo>
                    <a:pt x="1092195" y="222009"/>
                    <a:pt x="1252122" y="108681"/>
                    <a:pt x="1438518" y="108681"/>
                  </a:cubicBezTo>
                  <a:cubicBezTo>
                    <a:pt x="1500650" y="108681"/>
                    <a:pt x="1559841" y="121273"/>
                    <a:pt x="1613678" y="144044"/>
                  </a:cubicBezTo>
                  <a:lnTo>
                    <a:pt x="1667511" y="173264"/>
                  </a:lnTo>
                  <a:lnTo>
                    <a:pt x="1701721" y="131802"/>
                  </a:lnTo>
                  <a:cubicBezTo>
                    <a:pt x="1783154" y="50368"/>
                    <a:pt x="1895654" y="0"/>
                    <a:pt x="2019918" y="0"/>
                  </a:cubicBezTo>
                  <a:close/>
                </a:path>
              </a:pathLst>
            </a:custGeom>
            <a:noFill/>
            <a:ln w="9525">
              <a:solidFill>
                <a:srgbClr val="466C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212" name="テキスト ボックス 211"/>
          <p:cNvSpPr txBox="1"/>
          <p:nvPr/>
        </p:nvSpPr>
        <p:spPr>
          <a:xfrm>
            <a:off x="3830685" y="5827663"/>
            <a:ext cx="1135706" cy="461665"/>
          </a:xfrm>
          <a:prstGeom prst="rect">
            <a:avLst/>
          </a:prstGeom>
          <a:noFill/>
        </p:spPr>
        <p:txBody>
          <a:bodyPr wrap="square" rtlCol="0">
            <a:spAutoFit/>
          </a:bodyPr>
          <a:lstStyle/>
          <a:p>
            <a:pPr algn="ctr"/>
            <a:r>
              <a:rPr kumimoji="1" lang="ja-JP" altLang="en-US" sz="1200" dirty="0" smtClean="0">
                <a:latin typeface="Meiryo UI" panose="020B0604030504040204" pitchFamily="50" charset="-128"/>
                <a:ea typeface="Meiryo UI" panose="020B0604030504040204" pitchFamily="50" charset="-128"/>
              </a:rPr>
              <a:t>子育て応援！</a:t>
            </a: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託児所あり</a:t>
            </a:r>
            <a:endParaRPr kumimoji="1" lang="en-US" altLang="ja-JP" sz="1200" dirty="0" smtClean="0">
              <a:latin typeface="Meiryo UI" panose="020B0604030504040204" pitchFamily="50" charset="-128"/>
              <a:ea typeface="Meiryo UI" panose="020B0604030504040204" pitchFamily="50" charset="-128"/>
            </a:endParaRPr>
          </a:p>
        </p:txBody>
      </p:sp>
      <p:sp>
        <p:nvSpPr>
          <p:cNvPr id="243" name="テキスト ボックス 242"/>
          <p:cNvSpPr txBox="1"/>
          <p:nvPr/>
        </p:nvSpPr>
        <p:spPr>
          <a:xfrm>
            <a:off x="3991824" y="6829955"/>
            <a:ext cx="3185487" cy="369332"/>
          </a:xfrm>
          <a:prstGeom prst="rect">
            <a:avLst/>
          </a:prstGeom>
          <a:noFill/>
        </p:spPr>
        <p:txBody>
          <a:bodyPr wrap="none" rtlCol="0">
            <a:spAutoFit/>
          </a:bodyPr>
          <a:lstStyle/>
          <a:p>
            <a:r>
              <a:rPr kumimoji="1" lang="ja-JP" altLang="en-US" b="1" dirty="0" smtClean="0">
                <a:ln w="12700">
                  <a:solidFill>
                    <a:srgbClr val="436A8F"/>
                  </a:solidFill>
                </a:ln>
                <a:solidFill>
                  <a:srgbClr val="436A8F"/>
                </a:solidFill>
                <a:latin typeface="IPAゴシック" panose="020B0509000000000000" pitchFamily="49" charset="-128"/>
                <a:ea typeface="IPAゴシック" panose="020B0509000000000000" pitchFamily="49" charset="-128"/>
              </a:rPr>
              <a:t>○○○</a:t>
            </a:r>
            <a:r>
              <a:rPr kumimoji="1" lang="ja-JP" altLang="en-US" b="1" dirty="0" smtClean="0">
                <a:ln w="12700">
                  <a:solidFill>
                    <a:srgbClr val="436A8F"/>
                  </a:solidFill>
                </a:ln>
                <a:solidFill>
                  <a:srgbClr val="466C90"/>
                </a:solidFill>
                <a:latin typeface="IPAゴシック" panose="020B0509000000000000" pitchFamily="49" charset="-128"/>
                <a:ea typeface="IPAゴシック" panose="020B0509000000000000" pitchFamily="49" charset="-128"/>
              </a:rPr>
              <a:t>コーナー</a:t>
            </a:r>
            <a:r>
              <a:rPr kumimoji="1" lang="ja-JP" altLang="en-US" b="1" dirty="0" smtClean="0">
                <a:ln w="12700">
                  <a:solidFill>
                    <a:srgbClr val="436A8F"/>
                  </a:solidFill>
                </a:ln>
                <a:solidFill>
                  <a:srgbClr val="436A8F"/>
                </a:solidFill>
                <a:latin typeface="IPAゴシック" panose="020B0509000000000000" pitchFamily="49" charset="-128"/>
                <a:ea typeface="IPAゴシック" panose="020B0509000000000000" pitchFamily="49" charset="-128"/>
              </a:rPr>
              <a:t>ご利用の方へ</a:t>
            </a:r>
            <a:endParaRPr kumimoji="1" lang="en-US" altLang="ja-JP" b="1" dirty="0" smtClean="0">
              <a:ln w="12700">
                <a:solidFill>
                  <a:srgbClr val="436A8F"/>
                </a:solidFill>
              </a:ln>
              <a:solidFill>
                <a:srgbClr val="436A8F"/>
              </a:solidFill>
              <a:latin typeface="IPAゴシック" panose="020B0509000000000000" pitchFamily="49" charset="-128"/>
              <a:ea typeface="IPAゴシック" panose="020B0509000000000000" pitchFamily="49" charset="-128"/>
            </a:endParaRPr>
          </a:p>
        </p:txBody>
      </p:sp>
      <p:sp>
        <p:nvSpPr>
          <p:cNvPr id="105" name="テキスト ボックス 104"/>
          <p:cNvSpPr txBox="1"/>
          <p:nvPr/>
        </p:nvSpPr>
        <p:spPr>
          <a:xfrm>
            <a:off x="4060118" y="2747396"/>
            <a:ext cx="588623" cy="253916"/>
          </a:xfrm>
          <a:prstGeom prst="rect">
            <a:avLst/>
          </a:prstGeom>
          <a:noFill/>
        </p:spPr>
        <p:txBody>
          <a:bodyPr wrap="none" rtlCol="0">
            <a:spAutoFit/>
          </a:bodyPr>
          <a:lstStyle/>
          <a:p>
            <a:r>
              <a:rPr kumimoji="1" lang="ja-JP" altLang="en-US" sz="1050" dirty="0" smtClean="0">
                <a:solidFill>
                  <a:schemeClr val="bg1"/>
                </a:solidFill>
                <a:latin typeface="+mn-ea"/>
              </a:rPr>
              <a:t>設　立</a:t>
            </a:r>
            <a:endParaRPr kumimoji="1" lang="ja-JP" altLang="en-US" sz="1050" dirty="0">
              <a:solidFill>
                <a:schemeClr val="bg1"/>
              </a:solidFill>
              <a:latin typeface="+mn-ea"/>
            </a:endParaRPr>
          </a:p>
        </p:txBody>
      </p:sp>
      <p:grpSp>
        <p:nvGrpSpPr>
          <p:cNvPr id="37" name="グループ化 36"/>
          <p:cNvGrpSpPr/>
          <p:nvPr/>
        </p:nvGrpSpPr>
        <p:grpSpPr>
          <a:xfrm>
            <a:off x="427096" y="7356288"/>
            <a:ext cx="3233405" cy="93694"/>
            <a:chOff x="-3244808" y="6213666"/>
            <a:chExt cx="3233405" cy="93694"/>
          </a:xfrm>
        </p:grpSpPr>
        <p:cxnSp>
          <p:nvCxnSpPr>
            <p:cNvPr id="22" name="直線コネクタ 21"/>
            <p:cNvCxnSpPr/>
            <p:nvPr/>
          </p:nvCxnSpPr>
          <p:spPr>
            <a:xfrm flipH="1">
              <a:off x="-3244808" y="6217508"/>
              <a:ext cx="649587" cy="0"/>
            </a:xfrm>
            <a:prstGeom prst="line">
              <a:avLst/>
            </a:prstGeom>
            <a:ln w="22225" cap="rnd">
              <a:solidFill>
                <a:srgbClr val="466C90"/>
              </a:solidFill>
              <a:round/>
            </a:ln>
          </p:spPr>
          <p:style>
            <a:lnRef idx="1">
              <a:schemeClr val="accent1"/>
            </a:lnRef>
            <a:fillRef idx="0">
              <a:schemeClr val="accent1"/>
            </a:fillRef>
            <a:effectRef idx="0">
              <a:schemeClr val="accent1"/>
            </a:effectRef>
            <a:fontRef idx="minor">
              <a:schemeClr val="tx1"/>
            </a:fontRef>
          </p:style>
        </p:cxnSp>
        <p:cxnSp>
          <p:nvCxnSpPr>
            <p:cNvPr id="107" name="直線コネクタ 106"/>
            <p:cNvCxnSpPr/>
            <p:nvPr/>
          </p:nvCxnSpPr>
          <p:spPr>
            <a:xfrm flipH="1">
              <a:off x="-2484283" y="6213666"/>
              <a:ext cx="2472880" cy="0"/>
            </a:xfrm>
            <a:prstGeom prst="line">
              <a:avLst/>
            </a:prstGeom>
            <a:ln w="22225" cap="rnd">
              <a:solidFill>
                <a:srgbClr val="466C90"/>
              </a:solidFill>
              <a:round/>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a:off x="-2592298" y="6216766"/>
              <a:ext cx="47073" cy="82903"/>
            </a:xfrm>
            <a:prstGeom prst="line">
              <a:avLst/>
            </a:prstGeom>
            <a:ln w="22225" cap="rnd">
              <a:solidFill>
                <a:srgbClr val="466C90"/>
              </a:solidFill>
              <a:round/>
            </a:ln>
          </p:spPr>
          <p:style>
            <a:lnRef idx="1">
              <a:schemeClr val="accent1"/>
            </a:lnRef>
            <a:fillRef idx="0">
              <a:schemeClr val="accent1"/>
            </a:fillRef>
            <a:effectRef idx="0">
              <a:schemeClr val="accent1"/>
            </a:effectRef>
            <a:fontRef idx="minor">
              <a:schemeClr val="tx1"/>
            </a:fontRef>
          </p:style>
        </p:cxnSp>
        <p:cxnSp>
          <p:nvCxnSpPr>
            <p:cNvPr id="114" name="直線コネクタ 113"/>
            <p:cNvCxnSpPr/>
            <p:nvPr/>
          </p:nvCxnSpPr>
          <p:spPr>
            <a:xfrm flipH="1">
              <a:off x="-2546438" y="6215274"/>
              <a:ext cx="56359" cy="92086"/>
            </a:xfrm>
            <a:prstGeom prst="line">
              <a:avLst/>
            </a:prstGeom>
            <a:ln w="22225" cap="rnd">
              <a:solidFill>
                <a:srgbClr val="466C90"/>
              </a:solidFill>
              <a:round/>
            </a:ln>
          </p:spPr>
          <p:style>
            <a:lnRef idx="1">
              <a:schemeClr val="accent1"/>
            </a:lnRef>
            <a:fillRef idx="0">
              <a:schemeClr val="accent1"/>
            </a:fillRef>
            <a:effectRef idx="0">
              <a:schemeClr val="accent1"/>
            </a:effectRef>
            <a:fontRef idx="minor">
              <a:schemeClr val="tx1"/>
            </a:fontRef>
          </p:style>
        </p:cxnSp>
      </p:grpSp>
      <p:sp>
        <p:nvSpPr>
          <p:cNvPr id="39" name="テキスト ボックス 38"/>
          <p:cNvSpPr txBox="1"/>
          <p:nvPr/>
        </p:nvSpPr>
        <p:spPr>
          <a:xfrm>
            <a:off x="670790" y="7084730"/>
            <a:ext cx="2957861" cy="307777"/>
          </a:xfrm>
          <a:prstGeom prst="rect">
            <a:avLst/>
          </a:prstGeom>
          <a:noFill/>
        </p:spPr>
        <p:txBody>
          <a:bodyPr wrap="none" rtlCol="0">
            <a:spAutoFit/>
          </a:bodyPr>
          <a:lstStyle/>
          <a:p>
            <a:r>
              <a:rPr kumimoji="1" lang="ja-JP" altLang="en-US" sz="1400" dirty="0">
                <a:solidFill>
                  <a:srgbClr val="466C90"/>
                </a:solidFill>
              </a:rPr>
              <a:t>○○○</a:t>
            </a:r>
            <a:r>
              <a:rPr kumimoji="1" lang="ja-JP" altLang="en-US" sz="1400" dirty="0" smtClean="0">
                <a:solidFill>
                  <a:srgbClr val="466C90"/>
                </a:solidFill>
              </a:rPr>
              <a:t>○○</a:t>
            </a:r>
            <a:r>
              <a:rPr kumimoji="1" lang="ja-JP" altLang="en-US" sz="1400" dirty="0">
                <a:solidFill>
                  <a:srgbClr val="466C90"/>
                </a:solidFill>
              </a:rPr>
              <a:t>○○</a:t>
            </a:r>
            <a:r>
              <a:rPr kumimoji="1" lang="ja-JP" altLang="en-US" sz="1400" dirty="0" smtClean="0">
                <a:solidFill>
                  <a:srgbClr val="466C90"/>
                </a:solidFill>
              </a:rPr>
              <a:t>○○○○○○○！</a:t>
            </a:r>
            <a:endParaRPr kumimoji="1" lang="ja-JP" altLang="en-US" sz="1400" dirty="0">
              <a:solidFill>
                <a:srgbClr val="466C90"/>
              </a:solidFill>
            </a:endParaRPr>
          </a:p>
        </p:txBody>
      </p:sp>
      <p:sp>
        <p:nvSpPr>
          <p:cNvPr id="124" name="正方形/長方形 123"/>
          <p:cNvSpPr/>
          <p:nvPr/>
        </p:nvSpPr>
        <p:spPr>
          <a:xfrm>
            <a:off x="4685986" y="9560785"/>
            <a:ext cx="926469" cy="926469"/>
          </a:xfrm>
          <a:prstGeom prst="rect">
            <a:avLst/>
          </a:prstGeom>
          <a:ln w="9525"/>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700" dirty="0" smtClean="0"/>
              <a:t>事業所</a:t>
            </a:r>
            <a:endParaRPr kumimoji="1" lang="en-US" altLang="ja-JP" sz="700" dirty="0"/>
          </a:p>
          <a:p>
            <a:pPr algn="ctr"/>
            <a:r>
              <a:rPr kumimoji="1" lang="ja-JP" altLang="en-US" sz="700" dirty="0" smtClean="0"/>
              <a:t>ホームページ</a:t>
            </a:r>
            <a:endParaRPr kumimoji="1" lang="en-US" altLang="ja-JP" sz="700" dirty="0" smtClean="0"/>
          </a:p>
          <a:p>
            <a:pPr algn="ctr"/>
            <a:r>
              <a:rPr kumimoji="1" lang="en-US" altLang="ja-JP" sz="700" dirty="0" smtClean="0"/>
              <a:t>QR</a:t>
            </a:r>
            <a:r>
              <a:rPr kumimoji="1" lang="ja-JP" altLang="en-US" sz="700" dirty="0" smtClean="0"/>
              <a:t>コード</a:t>
            </a:r>
            <a:endParaRPr kumimoji="1" lang="en-US" altLang="ja-JP" sz="700" dirty="0" smtClean="0"/>
          </a:p>
          <a:p>
            <a:pPr algn="ctr"/>
            <a:r>
              <a:rPr kumimoji="1" lang="ja-JP" altLang="en-US" sz="900" b="1" dirty="0" smtClean="0">
                <a:solidFill>
                  <a:srgbClr val="FF0000"/>
                </a:solidFill>
              </a:rPr>
              <a:t>ハローワーク作成</a:t>
            </a:r>
            <a:endParaRPr kumimoji="1" lang="ja-JP" altLang="en-US" sz="900" b="1" dirty="0">
              <a:solidFill>
                <a:srgbClr val="FF0000"/>
              </a:solidFill>
            </a:endParaRPr>
          </a:p>
        </p:txBody>
      </p:sp>
      <p:sp>
        <p:nvSpPr>
          <p:cNvPr id="99" name="テキスト ボックス 98"/>
          <p:cNvSpPr txBox="1"/>
          <p:nvPr/>
        </p:nvSpPr>
        <p:spPr>
          <a:xfrm>
            <a:off x="4004152" y="2059134"/>
            <a:ext cx="704039" cy="253916"/>
          </a:xfrm>
          <a:prstGeom prst="rect">
            <a:avLst/>
          </a:prstGeom>
          <a:noFill/>
        </p:spPr>
        <p:txBody>
          <a:bodyPr wrap="none" rtlCol="0">
            <a:spAutoFit/>
          </a:bodyPr>
          <a:lstStyle/>
          <a:p>
            <a:r>
              <a:rPr kumimoji="1" lang="ja-JP" altLang="en-US" sz="1050" dirty="0" smtClean="0">
                <a:solidFill>
                  <a:schemeClr val="bg1"/>
                </a:solidFill>
                <a:latin typeface="+mn-ea"/>
              </a:rPr>
              <a:t> 所 在 地</a:t>
            </a:r>
            <a:endParaRPr kumimoji="1" lang="ja-JP" altLang="en-US" sz="1050" dirty="0">
              <a:solidFill>
                <a:schemeClr val="bg1"/>
              </a:solidFill>
              <a:latin typeface="+mn-ea"/>
            </a:endParaRPr>
          </a:p>
        </p:txBody>
      </p:sp>
      <p:sp>
        <p:nvSpPr>
          <p:cNvPr id="101" name="テキスト ボックス 100"/>
          <p:cNvSpPr txBox="1"/>
          <p:nvPr/>
        </p:nvSpPr>
        <p:spPr>
          <a:xfrm>
            <a:off x="3993158" y="2415261"/>
            <a:ext cx="723275" cy="253916"/>
          </a:xfrm>
          <a:prstGeom prst="rect">
            <a:avLst/>
          </a:prstGeom>
          <a:noFill/>
        </p:spPr>
        <p:txBody>
          <a:bodyPr wrap="none" rtlCol="0">
            <a:spAutoFit/>
          </a:bodyPr>
          <a:lstStyle/>
          <a:p>
            <a:r>
              <a:rPr kumimoji="1" lang="ja-JP" altLang="en-US" sz="1050" dirty="0" smtClean="0">
                <a:solidFill>
                  <a:schemeClr val="bg1"/>
                </a:solidFill>
                <a:latin typeface="+mj-lt"/>
              </a:rPr>
              <a:t>事業</a:t>
            </a:r>
            <a:r>
              <a:rPr kumimoji="1" lang="ja-JP" altLang="en-US" sz="1050" dirty="0">
                <a:solidFill>
                  <a:schemeClr val="bg1"/>
                </a:solidFill>
                <a:latin typeface="+mj-lt"/>
              </a:rPr>
              <a:t>内容</a:t>
            </a:r>
          </a:p>
        </p:txBody>
      </p:sp>
      <p:sp>
        <p:nvSpPr>
          <p:cNvPr id="155" name="テキスト ボックス 154"/>
          <p:cNvSpPr txBox="1"/>
          <p:nvPr/>
        </p:nvSpPr>
        <p:spPr>
          <a:xfrm>
            <a:off x="4098485" y="7499821"/>
            <a:ext cx="3075133" cy="1815882"/>
          </a:xfrm>
          <a:prstGeom prst="rect">
            <a:avLst/>
          </a:prstGeom>
          <a:noFill/>
        </p:spPr>
        <p:txBody>
          <a:bodyPr wrap="square" rtlCol="0">
            <a:spAutoFit/>
          </a:bodyPr>
          <a:lstStyle/>
          <a:p>
            <a:r>
              <a:rPr kumimoji="1" lang="ja-JP" altLang="en-US" sz="1600" dirty="0" smtClean="0"/>
              <a:t>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a:t>
            </a:r>
            <a:endParaRPr kumimoji="1" lang="ja-JP" altLang="en-US" sz="1600" dirty="0"/>
          </a:p>
        </p:txBody>
      </p:sp>
      <p:sp>
        <p:nvSpPr>
          <p:cNvPr id="3" name="テキスト ボックス 2"/>
          <p:cNvSpPr txBox="1"/>
          <p:nvPr/>
        </p:nvSpPr>
        <p:spPr>
          <a:xfrm>
            <a:off x="-2031325" y="-25317"/>
            <a:ext cx="2031325" cy="369332"/>
          </a:xfrm>
          <a:prstGeom prst="rect">
            <a:avLst/>
          </a:prstGeom>
          <a:noFill/>
        </p:spPr>
        <p:txBody>
          <a:bodyPr wrap="none" rtlCol="0">
            <a:spAutoFit/>
          </a:bodyPr>
          <a:lstStyle/>
          <a:p>
            <a:r>
              <a:rPr kumimoji="1" lang="ja-JP" altLang="en-US" dirty="0" smtClean="0"/>
              <a:t>カラーパターン１</a:t>
            </a:r>
            <a:endParaRPr kumimoji="1" lang="ja-JP" altLang="en-US" dirty="0"/>
          </a:p>
        </p:txBody>
      </p:sp>
      <p:grpSp>
        <p:nvGrpSpPr>
          <p:cNvPr id="100" name="グループ化 99"/>
          <p:cNvGrpSpPr/>
          <p:nvPr/>
        </p:nvGrpSpPr>
        <p:grpSpPr>
          <a:xfrm>
            <a:off x="432586" y="9687633"/>
            <a:ext cx="1948275" cy="705109"/>
            <a:chOff x="-2018040" y="6960622"/>
            <a:chExt cx="1948275" cy="705109"/>
          </a:xfrm>
        </p:grpSpPr>
        <p:sp>
          <p:nvSpPr>
            <p:cNvPr id="103" name="正方形/長方形 102"/>
            <p:cNvSpPr/>
            <p:nvPr/>
          </p:nvSpPr>
          <p:spPr>
            <a:xfrm>
              <a:off x="-2018040" y="6960622"/>
              <a:ext cx="1927117" cy="7051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6" name="テキスト ボックス 105"/>
            <p:cNvSpPr txBox="1"/>
            <p:nvPr/>
          </p:nvSpPr>
          <p:spPr>
            <a:xfrm>
              <a:off x="-1947202" y="7358931"/>
              <a:ext cx="1877437" cy="261610"/>
            </a:xfrm>
            <a:prstGeom prst="rect">
              <a:avLst/>
            </a:prstGeom>
            <a:noFill/>
          </p:spPr>
          <p:txBody>
            <a:bodyPr wrap="none" rtlCol="0">
              <a:spAutoFit/>
            </a:bodyPr>
            <a:lstStyle/>
            <a:p>
              <a:r>
                <a:rPr kumimoji="1" lang="ja-JP" altLang="en-US" sz="1100" dirty="0" smtClean="0"/>
                <a:t>作成日：令和〇年〇月〇日</a:t>
              </a:r>
              <a:endParaRPr kumimoji="1" lang="ja-JP" altLang="en-US" sz="1100" dirty="0"/>
            </a:p>
          </p:txBody>
        </p:sp>
        <p:pic>
          <p:nvPicPr>
            <p:cNvPr id="109" name="Picture 3" descr="ハローワークロゴII"/>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21810" t="6188"/>
            <a:stretch/>
          </p:blipFill>
          <p:spPr bwMode="auto">
            <a:xfrm>
              <a:off x="-1897183" y="7046936"/>
              <a:ext cx="1211226" cy="266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0" name="テキスト ボックス 109"/>
            <p:cNvSpPr txBox="1"/>
            <p:nvPr/>
          </p:nvSpPr>
          <p:spPr>
            <a:xfrm>
              <a:off x="-829185" y="6966970"/>
              <a:ext cx="649537" cy="369332"/>
            </a:xfrm>
            <a:prstGeom prst="rect">
              <a:avLst/>
            </a:prstGeom>
            <a:noFill/>
          </p:spPr>
          <p:txBody>
            <a:bodyPr wrap="none" rtlCol="0">
              <a:spAutoFit/>
            </a:bodyPr>
            <a:lstStyle/>
            <a:p>
              <a:r>
                <a:rPr kumimoji="1" lang="ja-JP" altLang="en-US" b="1" dirty="0" smtClean="0">
                  <a:solidFill>
                    <a:srgbClr val="0AFF0A"/>
                  </a:solidFill>
                  <a:latin typeface="HG丸ｺﾞｼｯｸM-PRO" panose="020F0600000000000000" pitchFamily="50" charset="-128"/>
                  <a:ea typeface="HG丸ｺﾞｼｯｸM-PRO" panose="020F0600000000000000" pitchFamily="50" charset="-128"/>
                </a:rPr>
                <a:t>宮崎</a:t>
              </a:r>
              <a:endParaRPr kumimoji="1" lang="ja-JP" altLang="en-US" b="1" dirty="0">
                <a:solidFill>
                  <a:srgbClr val="0AFF0A"/>
                </a:solidFill>
                <a:latin typeface="HG丸ｺﾞｼｯｸM-PRO" panose="020F0600000000000000" pitchFamily="50" charset="-128"/>
                <a:ea typeface="HG丸ｺﾞｼｯｸM-PRO" panose="020F0600000000000000" pitchFamily="50" charset="-128"/>
              </a:endParaRPr>
            </a:p>
          </p:txBody>
        </p:sp>
      </p:grpSp>
      <p:sp>
        <p:nvSpPr>
          <p:cNvPr id="111" name="テキスト ボックス 110"/>
          <p:cNvSpPr txBox="1"/>
          <p:nvPr/>
        </p:nvSpPr>
        <p:spPr>
          <a:xfrm>
            <a:off x="2411305" y="9690774"/>
            <a:ext cx="1627460" cy="707886"/>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sz="1000" dirty="0" smtClean="0">
                <a:latin typeface="+mn-ea"/>
              </a:rPr>
              <a:t>※</a:t>
            </a:r>
            <a:r>
              <a:rPr kumimoji="1" lang="ja-JP" altLang="en-US" sz="1000" dirty="0" smtClean="0">
                <a:latin typeface="+mn-ea"/>
              </a:rPr>
              <a:t>事業所求人は、有効中のものがない場合は一覧が出ませんので、ご了承ください。</a:t>
            </a:r>
            <a:endParaRPr kumimoji="1" lang="ja-JP" altLang="en-US" sz="1000" dirty="0">
              <a:latin typeface="+mn-ea"/>
            </a:endParaRPr>
          </a:p>
        </p:txBody>
      </p:sp>
      <p:grpSp>
        <p:nvGrpSpPr>
          <p:cNvPr id="4" name="グループ化 3"/>
          <p:cNvGrpSpPr/>
          <p:nvPr/>
        </p:nvGrpSpPr>
        <p:grpSpPr>
          <a:xfrm>
            <a:off x="122678" y="143940"/>
            <a:ext cx="1905760" cy="1770178"/>
            <a:chOff x="122677" y="143939"/>
            <a:chExt cx="2111833" cy="1875423"/>
          </a:xfrm>
        </p:grpSpPr>
        <p:grpSp>
          <p:nvGrpSpPr>
            <p:cNvPr id="143" name="グループ化 142"/>
            <p:cNvGrpSpPr/>
            <p:nvPr/>
          </p:nvGrpSpPr>
          <p:grpSpPr>
            <a:xfrm>
              <a:off x="122677" y="143939"/>
              <a:ext cx="1139969" cy="1200737"/>
              <a:chOff x="-2655606" y="2541757"/>
              <a:chExt cx="1422702" cy="1598014"/>
            </a:xfrm>
          </p:grpSpPr>
          <p:sp>
            <p:nvSpPr>
              <p:cNvPr id="151" name="山形 150"/>
              <p:cNvSpPr/>
              <p:nvPr/>
            </p:nvSpPr>
            <p:spPr>
              <a:xfrm rot="14818828">
                <a:off x="-2140934" y="3482121"/>
                <a:ext cx="927099" cy="340859"/>
              </a:xfrm>
              <a:prstGeom prst="chevron">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endParaRPr>
              </a:p>
            </p:txBody>
          </p:sp>
          <p:sp>
            <p:nvSpPr>
              <p:cNvPr id="152" name="山形 151"/>
              <p:cNvSpPr/>
              <p:nvPr/>
            </p:nvSpPr>
            <p:spPr>
              <a:xfrm rot="17168498">
                <a:off x="-2720527" y="3505792"/>
                <a:ext cx="927099" cy="340859"/>
              </a:xfrm>
              <a:prstGeom prst="chevron">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endParaRPr>
              </a:p>
            </p:txBody>
          </p:sp>
          <p:grpSp>
            <p:nvGrpSpPr>
              <p:cNvPr id="153" name="グループ化 152"/>
              <p:cNvGrpSpPr/>
              <p:nvPr/>
            </p:nvGrpSpPr>
            <p:grpSpPr>
              <a:xfrm>
                <a:off x="-2655606" y="2541757"/>
                <a:ext cx="1422702" cy="1230401"/>
                <a:chOff x="5661792" y="147806"/>
                <a:chExt cx="1860828" cy="1609308"/>
              </a:xfrm>
            </p:grpSpPr>
            <p:grpSp>
              <p:nvGrpSpPr>
                <p:cNvPr id="154" name="グループ化 153"/>
                <p:cNvGrpSpPr/>
                <p:nvPr/>
              </p:nvGrpSpPr>
              <p:grpSpPr>
                <a:xfrm>
                  <a:off x="5771290" y="147806"/>
                  <a:ext cx="1609308" cy="1609308"/>
                  <a:chOff x="6652651" y="2745725"/>
                  <a:chExt cx="2340864" cy="2340864"/>
                </a:xfrm>
              </p:grpSpPr>
              <p:sp>
                <p:nvSpPr>
                  <p:cNvPr id="166" name="楕円 165"/>
                  <p:cNvSpPr/>
                  <p:nvPr/>
                </p:nvSpPr>
                <p:spPr>
                  <a:xfrm>
                    <a:off x="6652651" y="2745725"/>
                    <a:ext cx="2340864" cy="234086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167" name="楕円 166"/>
                  <p:cNvSpPr/>
                  <p:nvPr/>
                </p:nvSpPr>
                <p:spPr>
                  <a:xfrm>
                    <a:off x="6821481" y="2949110"/>
                    <a:ext cx="2003203" cy="2003205"/>
                  </a:xfrm>
                  <a:prstGeom prst="ellipse">
                    <a:avLst/>
                  </a:prstGeom>
                  <a:solidFill>
                    <a:srgbClr val="FFFF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grpSp>
            <p:sp>
              <p:nvSpPr>
                <p:cNvPr id="164" name="テキスト ボックス 163"/>
                <p:cNvSpPr txBox="1"/>
                <p:nvPr/>
              </p:nvSpPr>
              <p:spPr>
                <a:xfrm>
                  <a:off x="5661792" y="521227"/>
                  <a:ext cx="1860828" cy="770366"/>
                </a:xfrm>
                <a:prstGeom prst="rect">
                  <a:avLst/>
                </a:prstGeom>
                <a:noFill/>
              </p:spPr>
              <p:txBody>
                <a:bodyPr wrap="square" rtlCol="0">
                  <a:spAutoFit/>
                </a:bodyPr>
                <a:lstStyle/>
                <a:p>
                  <a:pPr algn="ctr"/>
                  <a:r>
                    <a:rPr kumimoji="1" lang="ja-JP" altLang="en-US" sz="1100" dirty="0" err="1" smtClean="0">
                      <a:solidFill>
                        <a:srgbClr val="C00000"/>
                      </a:solidFill>
                      <a:latin typeface="HGP明朝E" panose="02020900000000000000" pitchFamily="18" charset="-128"/>
                      <a:ea typeface="HGP明朝E" panose="02020900000000000000" pitchFamily="18" charset="-128"/>
                    </a:rPr>
                    <a:t>わか</a:t>
                  </a:r>
                  <a:r>
                    <a:rPr kumimoji="1" lang="ja-JP" altLang="en-US" sz="1100" dirty="0" smtClean="0">
                      <a:solidFill>
                        <a:srgbClr val="C00000"/>
                      </a:solidFill>
                      <a:latin typeface="HGP明朝E" panose="02020900000000000000" pitchFamily="18" charset="-128"/>
                      <a:ea typeface="HGP明朝E" panose="02020900000000000000" pitchFamily="18" charset="-128"/>
                    </a:rPr>
                    <a:t>もの応援</a:t>
                  </a:r>
                  <a:endParaRPr kumimoji="1" lang="en-US" altLang="ja-JP" sz="1100" dirty="0" smtClean="0">
                    <a:solidFill>
                      <a:srgbClr val="C00000"/>
                    </a:solidFill>
                    <a:latin typeface="HGP明朝E" panose="02020900000000000000" pitchFamily="18" charset="-128"/>
                    <a:ea typeface="HGP明朝E" panose="02020900000000000000" pitchFamily="18" charset="-128"/>
                  </a:endParaRPr>
                </a:p>
                <a:p>
                  <a:pPr algn="ctr"/>
                  <a:r>
                    <a:rPr kumimoji="1" lang="ja-JP" altLang="en-US" sz="1100" dirty="0" smtClean="0">
                      <a:solidFill>
                        <a:srgbClr val="C00000"/>
                      </a:solidFill>
                      <a:latin typeface="HGP明朝E" panose="02020900000000000000" pitchFamily="18" charset="-128"/>
                      <a:ea typeface="HGP明朝E" panose="02020900000000000000" pitchFamily="18" charset="-128"/>
                    </a:rPr>
                    <a:t>ハローワーク</a:t>
                  </a:r>
                  <a:endParaRPr kumimoji="1" lang="en-US" altLang="ja-JP" sz="1100" dirty="0" smtClean="0">
                    <a:solidFill>
                      <a:srgbClr val="C00000"/>
                    </a:solidFill>
                    <a:latin typeface="HGP明朝E" panose="02020900000000000000" pitchFamily="18" charset="-128"/>
                    <a:ea typeface="HGP明朝E" panose="02020900000000000000" pitchFamily="18" charset="-128"/>
                  </a:endParaRPr>
                </a:p>
              </p:txBody>
            </p:sp>
          </p:grpSp>
        </p:grpSp>
        <p:grpSp>
          <p:nvGrpSpPr>
            <p:cNvPr id="168" name="グループ化 167"/>
            <p:cNvGrpSpPr/>
            <p:nvPr/>
          </p:nvGrpSpPr>
          <p:grpSpPr>
            <a:xfrm>
              <a:off x="993820" y="156148"/>
              <a:ext cx="1240690" cy="1224583"/>
              <a:chOff x="-2736512" y="2541757"/>
              <a:chExt cx="1582863" cy="1562314"/>
            </a:xfrm>
          </p:grpSpPr>
          <p:sp>
            <p:nvSpPr>
              <p:cNvPr id="169" name="山形 168"/>
              <p:cNvSpPr/>
              <p:nvPr/>
            </p:nvSpPr>
            <p:spPr>
              <a:xfrm rot="14865210">
                <a:off x="-2263390" y="3447917"/>
                <a:ext cx="927099" cy="340859"/>
              </a:xfrm>
              <a:prstGeom prst="chevron">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endParaRPr>
              </a:p>
            </p:txBody>
          </p:sp>
          <p:sp>
            <p:nvSpPr>
              <p:cNvPr id="170" name="山形 169"/>
              <p:cNvSpPr/>
              <p:nvPr/>
            </p:nvSpPr>
            <p:spPr>
              <a:xfrm rot="17251611">
                <a:off x="-2655409" y="3470092"/>
                <a:ext cx="927099" cy="340859"/>
              </a:xfrm>
              <a:prstGeom prst="chevron">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endParaRPr>
              </a:p>
            </p:txBody>
          </p:sp>
          <p:grpSp>
            <p:nvGrpSpPr>
              <p:cNvPr id="171" name="グループ化 170"/>
              <p:cNvGrpSpPr/>
              <p:nvPr/>
            </p:nvGrpSpPr>
            <p:grpSpPr>
              <a:xfrm>
                <a:off x="-2736512" y="2541757"/>
                <a:ext cx="1582863" cy="1230401"/>
                <a:chOff x="5555974" y="147806"/>
                <a:chExt cx="2070312" cy="1609308"/>
              </a:xfrm>
            </p:grpSpPr>
            <p:grpSp>
              <p:nvGrpSpPr>
                <p:cNvPr id="172" name="グループ化 171"/>
                <p:cNvGrpSpPr/>
                <p:nvPr/>
              </p:nvGrpSpPr>
              <p:grpSpPr>
                <a:xfrm>
                  <a:off x="5771290" y="147806"/>
                  <a:ext cx="1609308" cy="1609308"/>
                  <a:chOff x="6652651" y="2745725"/>
                  <a:chExt cx="2340864" cy="2340864"/>
                </a:xfrm>
              </p:grpSpPr>
              <p:sp>
                <p:nvSpPr>
                  <p:cNvPr id="175" name="楕円 174"/>
                  <p:cNvSpPr/>
                  <p:nvPr/>
                </p:nvSpPr>
                <p:spPr>
                  <a:xfrm>
                    <a:off x="6652651" y="2745725"/>
                    <a:ext cx="2340864" cy="234086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176" name="楕円 175"/>
                  <p:cNvSpPr/>
                  <p:nvPr/>
                </p:nvSpPr>
                <p:spPr>
                  <a:xfrm>
                    <a:off x="6821481" y="2881426"/>
                    <a:ext cx="2003203" cy="2003206"/>
                  </a:xfrm>
                  <a:prstGeom prst="ellipse">
                    <a:avLst/>
                  </a:prstGeom>
                  <a:solidFill>
                    <a:srgbClr val="FFFF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grpSp>
            <p:sp>
              <p:nvSpPr>
                <p:cNvPr id="173" name="テキスト ボックス 172"/>
                <p:cNvSpPr txBox="1"/>
                <p:nvPr/>
              </p:nvSpPr>
              <p:spPr>
                <a:xfrm>
                  <a:off x="5555974" y="467430"/>
                  <a:ext cx="2070312" cy="796049"/>
                </a:xfrm>
                <a:prstGeom prst="rect">
                  <a:avLst/>
                </a:prstGeom>
                <a:noFill/>
              </p:spPr>
              <p:txBody>
                <a:bodyPr wrap="square" rtlCol="0">
                  <a:spAutoFit/>
                </a:bodyPr>
                <a:lstStyle/>
                <a:p>
                  <a:pPr algn="ctr"/>
                  <a:r>
                    <a:rPr kumimoji="1" lang="ja-JP" altLang="en-US" sz="1250" dirty="0" smtClean="0">
                      <a:solidFill>
                        <a:srgbClr val="C00000"/>
                      </a:solidFill>
                      <a:latin typeface="HGP明朝E" panose="02020900000000000000" pitchFamily="18" charset="-128"/>
                      <a:ea typeface="HGP明朝E" panose="02020900000000000000" pitchFamily="18" charset="-128"/>
                    </a:rPr>
                    <a:t>新卒応援</a:t>
                  </a:r>
                  <a:endParaRPr kumimoji="1" lang="en-US" altLang="ja-JP" sz="1250" dirty="0" smtClean="0">
                    <a:solidFill>
                      <a:srgbClr val="C00000"/>
                    </a:solidFill>
                    <a:latin typeface="HGP明朝E" panose="02020900000000000000" pitchFamily="18" charset="-128"/>
                    <a:ea typeface="HGP明朝E" panose="02020900000000000000" pitchFamily="18" charset="-128"/>
                  </a:endParaRPr>
                </a:p>
                <a:p>
                  <a:pPr algn="ctr"/>
                  <a:r>
                    <a:rPr kumimoji="1" lang="ja-JP" altLang="en-US" sz="1250" dirty="0" smtClean="0">
                      <a:solidFill>
                        <a:srgbClr val="C00000"/>
                      </a:solidFill>
                      <a:latin typeface="HGP明朝E" panose="02020900000000000000" pitchFamily="18" charset="-128"/>
                      <a:ea typeface="HGP明朝E" panose="02020900000000000000" pitchFamily="18" charset="-128"/>
                    </a:rPr>
                    <a:t>ハローワーク</a:t>
                  </a:r>
                  <a:endParaRPr kumimoji="1" lang="en-US" altLang="ja-JP" sz="1250" dirty="0" smtClean="0">
                    <a:solidFill>
                      <a:srgbClr val="C00000"/>
                    </a:solidFill>
                    <a:latin typeface="HGP明朝E" panose="02020900000000000000" pitchFamily="18" charset="-128"/>
                    <a:ea typeface="HGP明朝E" panose="02020900000000000000" pitchFamily="18" charset="-128"/>
                  </a:endParaRPr>
                </a:p>
              </p:txBody>
            </p:sp>
          </p:grpSp>
        </p:grpSp>
        <p:grpSp>
          <p:nvGrpSpPr>
            <p:cNvPr id="138" name="グループ化 137"/>
            <p:cNvGrpSpPr/>
            <p:nvPr/>
          </p:nvGrpSpPr>
          <p:grpSpPr>
            <a:xfrm>
              <a:off x="477862" y="719066"/>
              <a:ext cx="1206918" cy="1300296"/>
              <a:chOff x="-2648566" y="2541757"/>
              <a:chExt cx="1398535" cy="1574343"/>
            </a:xfrm>
          </p:grpSpPr>
          <p:sp>
            <p:nvSpPr>
              <p:cNvPr id="139" name="山形 138"/>
              <p:cNvSpPr/>
              <p:nvPr/>
            </p:nvSpPr>
            <p:spPr>
              <a:xfrm rot="14818828">
                <a:off x="-2140934" y="3482121"/>
                <a:ext cx="927099" cy="340859"/>
              </a:xfrm>
              <a:prstGeom prst="chevron">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endParaRPr>
              </a:p>
            </p:txBody>
          </p:sp>
          <p:sp>
            <p:nvSpPr>
              <p:cNvPr id="145" name="山形 144"/>
              <p:cNvSpPr/>
              <p:nvPr/>
            </p:nvSpPr>
            <p:spPr>
              <a:xfrm rot="17251611">
                <a:off x="-2655409" y="3470092"/>
                <a:ext cx="927099" cy="340859"/>
              </a:xfrm>
              <a:prstGeom prst="chevron">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endParaRPr>
              </a:p>
            </p:txBody>
          </p:sp>
          <p:grpSp>
            <p:nvGrpSpPr>
              <p:cNvPr id="150" name="グループ化 149"/>
              <p:cNvGrpSpPr/>
              <p:nvPr/>
            </p:nvGrpSpPr>
            <p:grpSpPr>
              <a:xfrm>
                <a:off x="-2648566" y="2541757"/>
                <a:ext cx="1398535" cy="1230401"/>
                <a:chOff x="5671003" y="147806"/>
                <a:chExt cx="1829220" cy="1609308"/>
              </a:xfrm>
            </p:grpSpPr>
            <p:grpSp>
              <p:nvGrpSpPr>
                <p:cNvPr id="156" name="グループ化 155"/>
                <p:cNvGrpSpPr/>
                <p:nvPr/>
              </p:nvGrpSpPr>
              <p:grpSpPr>
                <a:xfrm>
                  <a:off x="5771290" y="147806"/>
                  <a:ext cx="1609308" cy="1609308"/>
                  <a:chOff x="6652651" y="2745725"/>
                  <a:chExt cx="2340864" cy="2340864"/>
                </a:xfrm>
              </p:grpSpPr>
              <p:sp>
                <p:nvSpPr>
                  <p:cNvPr id="159" name="楕円 158"/>
                  <p:cNvSpPr/>
                  <p:nvPr/>
                </p:nvSpPr>
                <p:spPr>
                  <a:xfrm>
                    <a:off x="6652651" y="2745725"/>
                    <a:ext cx="2340864" cy="234086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160" name="楕円 159"/>
                  <p:cNvSpPr/>
                  <p:nvPr/>
                </p:nvSpPr>
                <p:spPr>
                  <a:xfrm>
                    <a:off x="6821482" y="2914555"/>
                    <a:ext cx="2003204" cy="2003204"/>
                  </a:xfrm>
                  <a:prstGeom prst="ellipse">
                    <a:avLst/>
                  </a:prstGeom>
                  <a:solidFill>
                    <a:srgbClr val="FFFF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grpSp>
            <p:sp>
              <p:nvSpPr>
                <p:cNvPr id="157" name="テキスト ボックス 156"/>
                <p:cNvSpPr txBox="1"/>
                <p:nvPr/>
              </p:nvSpPr>
              <p:spPr>
                <a:xfrm>
                  <a:off x="5671003" y="376138"/>
                  <a:ext cx="1829220" cy="755470"/>
                </a:xfrm>
                <a:prstGeom prst="rect">
                  <a:avLst/>
                </a:prstGeom>
                <a:noFill/>
              </p:spPr>
              <p:txBody>
                <a:bodyPr wrap="square" rtlCol="0">
                  <a:spAutoFit/>
                </a:bodyPr>
                <a:lstStyle/>
                <a:p>
                  <a:pPr algn="ctr"/>
                  <a:r>
                    <a:rPr kumimoji="1" lang="ja-JP" altLang="en-US" sz="1250" dirty="0" err="1" smtClean="0">
                      <a:solidFill>
                        <a:srgbClr val="C00000"/>
                      </a:solidFill>
                      <a:latin typeface="HGP明朝E" panose="02020900000000000000" pitchFamily="18" charset="-128"/>
                      <a:ea typeface="HGP明朝E" panose="02020900000000000000" pitchFamily="18" charset="-128"/>
                    </a:rPr>
                    <a:t>わか</a:t>
                  </a:r>
                  <a:r>
                    <a:rPr kumimoji="1" lang="ja-JP" altLang="en-US" sz="1250" dirty="0" smtClean="0">
                      <a:solidFill>
                        <a:srgbClr val="C00000"/>
                      </a:solidFill>
                      <a:latin typeface="HGP明朝E" panose="02020900000000000000" pitchFamily="18" charset="-128"/>
                      <a:ea typeface="HGP明朝E" panose="02020900000000000000" pitchFamily="18" charset="-128"/>
                    </a:rPr>
                    <a:t>もの</a:t>
                  </a:r>
                  <a:endParaRPr kumimoji="1" lang="en-US" altLang="ja-JP" sz="1250" dirty="0">
                    <a:solidFill>
                      <a:srgbClr val="C00000"/>
                    </a:solidFill>
                    <a:latin typeface="HGP明朝E" panose="02020900000000000000" pitchFamily="18" charset="-128"/>
                    <a:ea typeface="HGP明朝E" panose="02020900000000000000" pitchFamily="18" charset="-128"/>
                  </a:endParaRPr>
                </a:p>
                <a:p>
                  <a:pPr algn="ctr"/>
                  <a:r>
                    <a:rPr kumimoji="1" lang="ja-JP" altLang="en-US" sz="1250" dirty="0" smtClean="0">
                      <a:solidFill>
                        <a:srgbClr val="C00000"/>
                      </a:solidFill>
                      <a:latin typeface="HGP明朝E" panose="02020900000000000000" pitchFamily="18" charset="-128"/>
                      <a:ea typeface="HGP明朝E" panose="02020900000000000000" pitchFamily="18" charset="-128"/>
                    </a:rPr>
                    <a:t>支援コーナー</a:t>
                  </a:r>
                  <a:endParaRPr kumimoji="1" lang="en-US" altLang="ja-JP" sz="1250" dirty="0">
                    <a:solidFill>
                      <a:srgbClr val="C00000"/>
                    </a:solidFill>
                    <a:latin typeface="HGP明朝E" panose="02020900000000000000" pitchFamily="18" charset="-128"/>
                    <a:ea typeface="HGP明朝E" panose="02020900000000000000" pitchFamily="18" charset="-128"/>
                  </a:endParaRPr>
                </a:p>
              </p:txBody>
            </p:sp>
            <p:sp>
              <p:nvSpPr>
                <p:cNvPr id="158" name="テキスト ボックス 157"/>
                <p:cNvSpPr txBox="1"/>
                <p:nvPr/>
              </p:nvSpPr>
              <p:spPr>
                <a:xfrm>
                  <a:off x="5910185" y="1010134"/>
                  <a:ext cx="1180836" cy="402558"/>
                </a:xfrm>
                <a:prstGeom prst="rect">
                  <a:avLst/>
                </a:prstGeom>
                <a:noFill/>
              </p:spPr>
              <p:txBody>
                <a:bodyPr wrap="none" rtlCol="0">
                  <a:spAutoFit/>
                </a:bodyPr>
                <a:lstStyle/>
                <a:p>
                  <a:r>
                    <a:rPr kumimoji="1" lang="ja-JP" altLang="en-US" sz="1400" dirty="0">
                      <a:solidFill>
                        <a:srgbClr val="C00000"/>
                      </a:solidFill>
                      <a:latin typeface="HGP明朝E" panose="02020900000000000000" pitchFamily="18" charset="-128"/>
                      <a:ea typeface="HGP明朝E" panose="02020900000000000000" pitchFamily="18" charset="-128"/>
                    </a:rPr>
                    <a:t>応援企業</a:t>
                  </a:r>
                  <a:endParaRPr kumimoji="1" lang="en-US" altLang="ja-JP" sz="1400" dirty="0">
                    <a:solidFill>
                      <a:srgbClr val="C00000"/>
                    </a:solidFill>
                    <a:latin typeface="HGP明朝E" panose="02020900000000000000" pitchFamily="18" charset="-128"/>
                    <a:ea typeface="HGP明朝E" panose="02020900000000000000" pitchFamily="18" charset="-128"/>
                  </a:endParaRPr>
                </a:p>
              </p:txBody>
            </p:sp>
          </p:grpSp>
        </p:grpSp>
      </p:grpSp>
    </p:spTree>
    <p:extLst>
      <p:ext uri="{BB962C8B-B14F-4D97-AF65-F5344CB8AC3E}">
        <p14:creationId xmlns:p14="http://schemas.microsoft.com/office/powerpoint/2010/main" val="160767869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Words>192</Words>
  <PresentationFormat>ユーザー設定</PresentationFormat>
  <Paragraphs>58</Paragraphs>
  <Slides>1</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vt:i4>
      </vt:variant>
    </vt:vector>
  </HeadingPairs>
  <TitlesOfParts>
    <vt:vector size="11" baseType="lpstr">
      <vt:lpstr>HGP明朝E</vt:lpstr>
      <vt:lpstr>HG丸ｺﾞｼｯｸM-PRO</vt:lpstr>
      <vt:lpstr>IPAゴシック</vt:lpstr>
      <vt:lpstr>Meiryo UI</vt:lpstr>
      <vt:lpstr>游ゴシック</vt:lpstr>
      <vt:lpstr>游ゴシック Light</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