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4"/>
    <p:sldMasterId id="2147484680" r:id="rId5"/>
    <p:sldMasterId id="2147484704" r:id="rId6"/>
    <p:sldMasterId id="2147485133" r:id="rId7"/>
  </p:sldMasterIdLst>
  <p:notesMasterIdLst>
    <p:notesMasterId r:id="rId10"/>
  </p:notesMasterIdLst>
  <p:sldIdLst>
    <p:sldId id="256" r:id="rId8"/>
    <p:sldId id="258"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BBEFA-C7F4-460F-82A9-1B3C559CF2F4}" v="122" dt="2025-02-03T01:51:45.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notesMasters/notesMaster1.xml" Type="http://schemas.openxmlformats.org/officeDocument/2006/relationships/notesMaster"/><Relationship Id="rId11" Target="presProps.xml" Type="http://schemas.openxmlformats.org/officeDocument/2006/relationships/presProps"/><Relationship Id="rId12" Target="viewProps.xml" Type="http://schemas.openxmlformats.org/officeDocument/2006/relationships/viewProps"/><Relationship Id="rId13" Target="theme/theme1.xml" Type="http://schemas.openxmlformats.org/officeDocument/2006/relationships/theme"/><Relationship Id="rId14" Target="tableStyles.xml" Type="http://schemas.openxmlformats.org/officeDocument/2006/relationships/tableStyles"/><Relationship Id="rId15" Target="changesInfos/changesInfo1.xml" Type="http://schemas.microsoft.com/office/2016/11/relationships/changesInfo"/><Relationship Id="rId16"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s/slide1.xml" Type="http://schemas.openxmlformats.org/officeDocument/2006/relationships/slide"/><Relationship Id="rId9" Target="slides/slide2.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中 裕美(tanaka-yuumiaa)" userId="01e5dcaa-e264-4a9c-bb9e-cd535533c8f1" providerId="ADAL" clId="{5C6BBEFA-C7F4-460F-82A9-1B3C559CF2F4}"/>
    <pc:docChg chg="undo custSel addSld delSld modSld modMainMaster">
      <pc:chgData name="田中 裕美(tanaka-yuumiaa)" userId="01e5dcaa-e264-4a9c-bb9e-cd535533c8f1" providerId="ADAL" clId="{5C6BBEFA-C7F4-460F-82A9-1B3C559CF2F4}" dt="2025-02-03T01:52:05.949" v="473" actId="115"/>
      <pc:docMkLst>
        <pc:docMk/>
      </pc:docMkLst>
      <pc:sldChg chg="addSp delSp modSp mod modClrScheme chgLayout">
        <pc:chgData name="田中 裕美(tanaka-yuumiaa)" userId="01e5dcaa-e264-4a9c-bb9e-cd535533c8f1" providerId="ADAL" clId="{5C6BBEFA-C7F4-460F-82A9-1B3C559CF2F4}" dt="2025-02-03T01:51:34.693" v="467" actId="115"/>
        <pc:sldMkLst>
          <pc:docMk/>
          <pc:sldMk cId="69921582" sldId="256"/>
        </pc:sldMkLst>
        <pc:spChg chg="mod ord">
          <ac:chgData name="田中 裕美(tanaka-yuumiaa)" userId="01e5dcaa-e264-4a9c-bb9e-cd535533c8f1" providerId="ADAL" clId="{5C6BBEFA-C7F4-460F-82A9-1B3C559CF2F4}" dt="2025-02-03T01:49:02.666" v="460" actId="1076"/>
          <ac:spMkLst>
            <pc:docMk/>
            <pc:sldMk cId="69921582" sldId="256"/>
            <ac:spMk id="2" creationId="{A682B136-8A8A-415C-88C4-15506F9662B6}"/>
          </ac:spMkLst>
        </pc:spChg>
        <pc:spChg chg="add del mod ord">
          <ac:chgData name="田中 裕美(tanaka-yuumiaa)" userId="01e5dcaa-e264-4a9c-bb9e-cd535533c8f1" providerId="ADAL" clId="{5C6BBEFA-C7F4-460F-82A9-1B3C559CF2F4}" dt="2025-01-31T00:36:56.098" v="15" actId="700"/>
          <ac:spMkLst>
            <pc:docMk/>
            <pc:sldMk cId="69921582" sldId="256"/>
            <ac:spMk id="3" creationId="{17CC8CD4-CF07-A020-86F5-35BD05744CFA}"/>
          </ac:spMkLst>
        </pc:spChg>
        <pc:spChg chg="add del mod ord">
          <ac:chgData name="田中 裕美(tanaka-yuumiaa)" userId="01e5dcaa-e264-4a9c-bb9e-cd535533c8f1" providerId="ADAL" clId="{5C6BBEFA-C7F4-460F-82A9-1B3C559CF2F4}" dt="2025-01-31T00:38:19.929" v="31" actId="700"/>
          <ac:spMkLst>
            <pc:docMk/>
            <pc:sldMk cId="69921582" sldId="256"/>
            <ac:spMk id="5" creationId="{8CF62924-0C56-D5BD-A7C2-5F3CE910A359}"/>
          </ac:spMkLst>
        </pc:spChg>
        <pc:spChg chg="mod">
          <ac:chgData name="田中 裕美(tanaka-yuumiaa)" userId="01e5dcaa-e264-4a9c-bb9e-cd535533c8f1" providerId="ADAL" clId="{5C6BBEFA-C7F4-460F-82A9-1B3C559CF2F4}" dt="2025-02-03T01:51:20.359" v="465" actId="115"/>
          <ac:spMkLst>
            <pc:docMk/>
            <pc:sldMk cId="69921582" sldId="256"/>
            <ac:spMk id="7" creationId="{08BD5D3E-F8B0-F329-ADF5-AAC4D36A07AD}"/>
          </ac:spMkLst>
        </pc:spChg>
        <pc:spChg chg="mod">
          <ac:chgData name="田中 裕美(tanaka-yuumiaa)" userId="01e5dcaa-e264-4a9c-bb9e-cd535533c8f1" providerId="ADAL" clId="{5C6BBEFA-C7F4-460F-82A9-1B3C559CF2F4}" dt="2025-02-03T01:49:24.440" v="461" actId="14100"/>
          <ac:spMkLst>
            <pc:docMk/>
            <pc:sldMk cId="69921582" sldId="256"/>
            <ac:spMk id="8" creationId="{73C43A62-35A2-7218-4E0A-B6DE57B8A75A}"/>
          </ac:spMkLst>
        </pc:spChg>
        <pc:spChg chg="mod">
          <ac:chgData name="田中 裕美(tanaka-yuumiaa)" userId="01e5dcaa-e264-4a9c-bb9e-cd535533c8f1" providerId="ADAL" clId="{5C6BBEFA-C7F4-460F-82A9-1B3C559CF2F4}" dt="2025-02-03T01:51:26.743" v="466" actId="115"/>
          <ac:spMkLst>
            <pc:docMk/>
            <pc:sldMk cId="69921582" sldId="256"/>
            <ac:spMk id="9" creationId="{23E80D3C-C8CB-8BEF-B5B2-00D28EA34B18}"/>
          </ac:spMkLst>
        </pc:spChg>
        <pc:spChg chg="mod">
          <ac:chgData name="田中 裕美(tanaka-yuumiaa)" userId="01e5dcaa-e264-4a9c-bb9e-cd535533c8f1" providerId="ADAL" clId="{5C6BBEFA-C7F4-460F-82A9-1B3C559CF2F4}" dt="2025-02-03T01:49:36.769" v="463" actId="1076"/>
          <ac:spMkLst>
            <pc:docMk/>
            <pc:sldMk cId="69921582" sldId="256"/>
            <ac:spMk id="10" creationId="{D1E18C66-8420-55AD-0BFC-AECD64BD3F9E}"/>
          </ac:spMkLst>
        </pc:spChg>
        <pc:spChg chg="mod">
          <ac:chgData name="田中 裕美(tanaka-yuumiaa)" userId="01e5dcaa-e264-4a9c-bb9e-cd535533c8f1" providerId="ADAL" clId="{5C6BBEFA-C7F4-460F-82A9-1B3C559CF2F4}" dt="2025-02-03T01:51:34.693" v="467" actId="115"/>
          <ac:spMkLst>
            <pc:docMk/>
            <pc:sldMk cId="69921582" sldId="256"/>
            <ac:spMk id="11" creationId="{AD5C58A2-93CB-1D7A-6C8A-5E0E61BB649E}"/>
          </ac:spMkLst>
        </pc:spChg>
        <pc:spChg chg="mod">
          <ac:chgData name="田中 裕美(tanaka-yuumiaa)" userId="01e5dcaa-e264-4a9c-bb9e-cd535533c8f1" providerId="ADAL" clId="{5C6BBEFA-C7F4-460F-82A9-1B3C559CF2F4}" dt="2025-02-03T01:49:46.563" v="464" actId="1076"/>
          <ac:spMkLst>
            <pc:docMk/>
            <pc:sldMk cId="69921582" sldId="256"/>
            <ac:spMk id="12" creationId="{840D2382-A5D3-C82F-889B-42783503C11B}"/>
          </ac:spMkLst>
        </pc:spChg>
        <pc:spChg chg="del mod">
          <ac:chgData name="田中 裕美(tanaka-yuumiaa)" userId="01e5dcaa-e264-4a9c-bb9e-cd535533c8f1" providerId="ADAL" clId="{5C6BBEFA-C7F4-460F-82A9-1B3C559CF2F4}" dt="2025-02-03T01:46:59.113" v="435" actId="21"/>
          <ac:spMkLst>
            <pc:docMk/>
            <pc:sldMk cId="69921582" sldId="256"/>
            <ac:spMk id="13" creationId="{0B8C30BD-146E-CE9C-DEEF-8E21D9D3753A}"/>
          </ac:spMkLst>
        </pc:spChg>
        <pc:spChg chg="del mod">
          <ac:chgData name="田中 裕美(tanaka-yuumiaa)" userId="01e5dcaa-e264-4a9c-bb9e-cd535533c8f1" providerId="ADAL" clId="{5C6BBEFA-C7F4-460F-82A9-1B3C559CF2F4}" dt="2025-02-03T01:46:59.113" v="435" actId="21"/>
          <ac:spMkLst>
            <pc:docMk/>
            <pc:sldMk cId="69921582" sldId="256"/>
            <ac:spMk id="14" creationId="{14DAFFCC-203C-BFA9-E229-BBBA4D1A33F5}"/>
          </ac:spMkLst>
        </pc:spChg>
        <pc:picChg chg="mod">
          <ac:chgData name="田中 裕美(tanaka-yuumiaa)" userId="01e5dcaa-e264-4a9c-bb9e-cd535533c8f1" providerId="ADAL" clId="{5C6BBEFA-C7F4-460F-82A9-1B3C559CF2F4}" dt="2025-01-31T01:18:46.531" v="244" actId="14100"/>
          <ac:picMkLst>
            <pc:docMk/>
            <pc:sldMk cId="69921582" sldId="256"/>
            <ac:picMk id="4" creationId="{166EF96A-F12E-7A98-DCBA-F2DB9101B4A3}"/>
          </ac:picMkLst>
        </pc:picChg>
        <pc:cxnChg chg="add mod">
          <ac:chgData name="田中 裕美(tanaka-yuumiaa)" userId="01e5dcaa-e264-4a9c-bb9e-cd535533c8f1" providerId="ADAL" clId="{5C6BBEFA-C7F4-460F-82A9-1B3C559CF2F4}" dt="2025-02-03T01:49:02.666" v="460" actId="1076"/>
          <ac:cxnSpMkLst>
            <pc:docMk/>
            <pc:sldMk cId="69921582" sldId="256"/>
            <ac:cxnSpMk id="15" creationId="{3D9207D5-6836-51BF-FDC5-2339B01F797C}"/>
          </ac:cxnSpMkLst>
        </pc:cxnChg>
      </pc:sldChg>
      <pc:sldChg chg="addSp delSp modSp del mod modClrScheme chgLayout">
        <pc:chgData name="田中 裕美(tanaka-yuumiaa)" userId="01e5dcaa-e264-4a9c-bb9e-cd535533c8f1" providerId="ADAL" clId="{5C6BBEFA-C7F4-460F-82A9-1B3C559CF2F4}" dt="2025-01-31T01:10:30.177" v="63" actId="2696"/>
        <pc:sldMkLst>
          <pc:docMk/>
          <pc:sldMk cId="3215095302" sldId="257"/>
        </pc:sldMkLst>
        <pc:spChg chg="add del mod ord">
          <ac:chgData name="田中 裕美(tanaka-yuumiaa)" userId="01e5dcaa-e264-4a9c-bb9e-cd535533c8f1" providerId="ADAL" clId="{5C6BBEFA-C7F4-460F-82A9-1B3C559CF2F4}" dt="2025-01-31T00:44:22.446" v="55" actId="700"/>
          <ac:spMkLst>
            <pc:docMk/>
            <pc:sldMk cId="3215095302" sldId="257"/>
            <ac:spMk id="3" creationId="{780785FD-5C64-DE87-0274-B9B8B3F7BF94}"/>
          </ac:spMkLst>
        </pc:spChg>
        <pc:spChg chg="add del mod ord">
          <ac:chgData name="田中 裕美(tanaka-yuumiaa)" userId="01e5dcaa-e264-4a9c-bb9e-cd535533c8f1" providerId="ADAL" clId="{5C6BBEFA-C7F4-460F-82A9-1B3C559CF2F4}" dt="2025-01-31T00:44:22.446" v="55" actId="700"/>
          <ac:spMkLst>
            <pc:docMk/>
            <pc:sldMk cId="3215095302" sldId="257"/>
            <ac:spMk id="4" creationId="{9551072B-43D7-1138-7AA0-C0A6F21EB63A}"/>
          </ac:spMkLst>
        </pc:spChg>
        <pc:spChg chg="del">
          <ac:chgData name="田中 裕美(tanaka-yuumiaa)" userId="01e5dcaa-e264-4a9c-bb9e-cd535533c8f1" providerId="ADAL" clId="{5C6BBEFA-C7F4-460F-82A9-1B3C559CF2F4}" dt="2025-01-31T01:10:12.759" v="59" actId="21"/>
          <ac:spMkLst>
            <pc:docMk/>
            <pc:sldMk cId="3215095302" sldId="257"/>
            <ac:spMk id="6" creationId="{7F4D0D37-6FF7-F1FF-1D9F-5E1850A04B97}"/>
          </ac:spMkLst>
        </pc:spChg>
        <pc:spChg chg="del">
          <ac:chgData name="田中 裕美(tanaka-yuumiaa)" userId="01e5dcaa-e264-4a9c-bb9e-cd535533c8f1" providerId="ADAL" clId="{5C6BBEFA-C7F4-460F-82A9-1B3C559CF2F4}" dt="2025-01-31T01:10:12.759" v="59" actId="21"/>
          <ac:spMkLst>
            <pc:docMk/>
            <pc:sldMk cId="3215095302" sldId="257"/>
            <ac:spMk id="7" creationId="{280ABDF0-B72B-476C-1010-B3BAD8597CA0}"/>
          </ac:spMkLst>
        </pc:spChg>
        <pc:spChg chg="del">
          <ac:chgData name="田中 裕美(tanaka-yuumiaa)" userId="01e5dcaa-e264-4a9c-bb9e-cd535533c8f1" providerId="ADAL" clId="{5C6BBEFA-C7F4-460F-82A9-1B3C559CF2F4}" dt="2025-01-31T01:10:12.759" v="59" actId="21"/>
          <ac:spMkLst>
            <pc:docMk/>
            <pc:sldMk cId="3215095302" sldId="257"/>
            <ac:spMk id="8" creationId="{FB89D04A-C305-CF38-38F4-CBB6149D6ABE}"/>
          </ac:spMkLst>
        </pc:spChg>
        <pc:spChg chg="del">
          <ac:chgData name="田中 裕美(tanaka-yuumiaa)" userId="01e5dcaa-e264-4a9c-bb9e-cd535533c8f1" providerId="ADAL" clId="{5C6BBEFA-C7F4-460F-82A9-1B3C559CF2F4}" dt="2025-01-31T01:10:12.759" v="59" actId="21"/>
          <ac:spMkLst>
            <pc:docMk/>
            <pc:sldMk cId="3215095302" sldId="257"/>
            <ac:spMk id="9" creationId="{5AFA5F52-A9B5-E39B-DA3F-A82383AD2201}"/>
          </ac:spMkLst>
        </pc:spChg>
        <pc:spChg chg="del">
          <ac:chgData name="田中 裕美(tanaka-yuumiaa)" userId="01e5dcaa-e264-4a9c-bb9e-cd535533c8f1" providerId="ADAL" clId="{5C6BBEFA-C7F4-460F-82A9-1B3C559CF2F4}" dt="2025-01-31T01:10:12.759" v="59" actId="21"/>
          <ac:spMkLst>
            <pc:docMk/>
            <pc:sldMk cId="3215095302" sldId="257"/>
            <ac:spMk id="10" creationId="{4B50EEC6-4D68-0751-631F-5B96AE22AA87}"/>
          </ac:spMkLst>
        </pc:spChg>
        <pc:spChg chg="del">
          <ac:chgData name="田中 裕美(tanaka-yuumiaa)" userId="01e5dcaa-e264-4a9c-bb9e-cd535533c8f1" providerId="ADAL" clId="{5C6BBEFA-C7F4-460F-82A9-1B3C559CF2F4}" dt="2025-01-31T01:10:12.759" v="59" actId="21"/>
          <ac:spMkLst>
            <pc:docMk/>
            <pc:sldMk cId="3215095302" sldId="257"/>
            <ac:spMk id="11" creationId="{44152E5B-CBAA-3917-490D-5DB1AD995F71}"/>
          </ac:spMkLst>
        </pc:spChg>
        <pc:graphicFrameChg chg="del">
          <ac:chgData name="田中 裕美(tanaka-yuumiaa)" userId="01e5dcaa-e264-4a9c-bb9e-cd535533c8f1" providerId="ADAL" clId="{5C6BBEFA-C7F4-460F-82A9-1B3C559CF2F4}" dt="2025-01-31T01:10:12.759" v="59" actId="21"/>
          <ac:graphicFrameMkLst>
            <pc:docMk/>
            <pc:sldMk cId="3215095302" sldId="257"/>
            <ac:graphicFrameMk id="12" creationId="{67AF3EE8-8A51-7CC8-946F-545AC87E90A7}"/>
          </ac:graphicFrameMkLst>
        </pc:graphicFrameChg>
      </pc:sldChg>
      <pc:sldChg chg="addSp delSp modSp new mod modClrScheme chgLayout">
        <pc:chgData name="田中 裕美(tanaka-yuumiaa)" userId="01e5dcaa-e264-4a9c-bb9e-cd535533c8f1" providerId="ADAL" clId="{5C6BBEFA-C7F4-460F-82A9-1B3C559CF2F4}" dt="2025-02-03T01:52:05.949" v="473" actId="115"/>
        <pc:sldMkLst>
          <pc:docMk/>
          <pc:sldMk cId="3608054527" sldId="258"/>
        </pc:sldMkLst>
        <pc:spChg chg="del">
          <ac:chgData name="田中 裕美(tanaka-yuumiaa)" userId="01e5dcaa-e264-4a9c-bb9e-cd535533c8f1" providerId="ADAL" clId="{5C6BBEFA-C7F4-460F-82A9-1B3C559CF2F4}" dt="2025-01-31T01:10:01.807" v="58" actId="700"/>
          <ac:spMkLst>
            <pc:docMk/>
            <pc:sldMk cId="3608054527" sldId="258"/>
            <ac:spMk id="2" creationId="{0EF4C9C4-4413-2100-F256-D8C2375822B8}"/>
          </ac:spMkLst>
        </pc:spChg>
        <pc:spChg chg="add mod">
          <ac:chgData name="田中 裕美(tanaka-yuumiaa)" userId="01e5dcaa-e264-4a9c-bb9e-cd535533c8f1" providerId="ADAL" clId="{5C6BBEFA-C7F4-460F-82A9-1B3C559CF2F4}" dt="2025-02-03T01:51:45.713" v="469" actId="571"/>
          <ac:spMkLst>
            <pc:docMk/>
            <pc:sldMk cId="3608054527" sldId="258"/>
            <ac:spMk id="2" creationId="{B338D6A6-1CA1-F15F-4190-1F3F4A287554}"/>
          </ac:spMkLst>
        </pc:spChg>
        <pc:spChg chg="del">
          <ac:chgData name="田中 裕美(tanaka-yuumiaa)" userId="01e5dcaa-e264-4a9c-bb9e-cd535533c8f1" providerId="ADAL" clId="{5C6BBEFA-C7F4-460F-82A9-1B3C559CF2F4}" dt="2025-01-31T01:10:01.807" v="58" actId="700"/>
          <ac:spMkLst>
            <pc:docMk/>
            <pc:sldMk cId="3608054527" sldId="258"/>
            <ac:spMk id="3" creationId="{7EE6C9E1-5795-848A-78FD-78BFE413D9F5}"/>
          </ac:spMkLst>
        </pc:spChg>
        <pc:spChg chg="add mod">
          <ac:chgData name="田中 裕美(tanaka-yuumiaa)" userId="01e5dcaa-e264-4a9c-bb9e-cd535533c8f1" providerId="ADAL" clId="{5C6BBEFA-C7F4-460F-82A9-1B3C559CF2F4}" dt="2025-02-03T01:51:55.358" v="471" actId="115"/>
          <ac:spMkLst>
            <pc:docMk/>
            <pc:sldMk cId="3608054527" sldId="258"/>
            <ac:spMk id="6" creationId="{7F4D0D37-6FF7-F1FF-1D9F-5E1850A04B97}"/>
          </ac:spMkLst>
        </pc:spChg>
        <pc:spChg chg="add mod">
          <ac:chgData name="田中 裕美(tanaka-yuumiaa)" userId="01e5dcaa-e264-4a9c-bb9e-cd535533c8f1" providerId="ADAL" clId="{5C6BBEFA-C7F4-460F-82A9-1B3C559CF2F4}" dt="2025-02-03T01:47:20.722" v="438" actId="1076"/>
          <ac:spMkLst>
            <pc:docMk/>
            <pc:sldMk cId="3608054527" sldId="258"/>
            <ac:spMk id="7" creationId="{280ABDF0-B72B-476C-1010-B3BAD8597CA0}"/>
          </ac:spMkLst>
        </pc:spChg>
        <pc:spChg chg="add mod">
          <ac:chgData name="田中 裕美(tanaka-yuumiaa)" userId="01e5dcaa-e264-4a9c-bb9e-cd535533c8f1" providerId="ADAL" clId="{5C6BBEFA-C7F4-460F-82A9-1B3C559CF2F4}" dt="2025-02-03T01:52:00.174" v="472" actId="115"/>
          <ac:spMkLst>
            <pc:docMk/>
            <pc:sldMk cId="3608054527" sldId="258"/>
            <ac:spMk id="8" creationId="{FB89D04A-C305-CF38-38F4-CBB6149D6ABE}"/>
          </ac:spMkLst>
        </pc:spChg>
        <pc:spChg chg="add mod">
          <ac:chgData name="田中 裕美(tanaka-yuumiaa)" userId="01e5dcaa-e264-4a9c-bb9e-cd535533c8f1" providerId="ADAL" clId="{5C6BBEFA-C7F4-460F-82A9-1B3C559CF2F4}" dt="2025-02-03T01:47:27.416" v="439" actId="1076"/>
          <ac:spMkLst>
            <pc:docMk/>
            <pc:sldMk cId="3608054527" sldId="258"/>
            <ac:spMk id="9" creationId="{5AFA5F52-A9B5-E39B-DA3F-A82383AD2201}"/>
          </ac:spMkLst>
        </pc:spChg>
        <pc:spChg chg="add mod">
          <ac:chgData name="田中 裕美(tanaka-yuumiaa)" userId="01e5dcaa-e264-4a9c-bb9e-cd535533c8f1" providerId="ADAL" clId="{5C6BBEFA-C7F4-460F-82A9-1B3C559CF2F4}" dt="2025-02-03T01:52:05.949" v="473" actId="115"/>
          <ac:spMkLst>
            <pc:docMk/>
            <pc:sldMk cId="3608054527" sldId="258"/>
            <ac:spMk id="10" creationId="{4B50EEC6-4D68-0751-631F-5B96AE22AA87}"/>
          </ac:spMkLst>
        </pc:spChg>
        <pc:spChg chg="add mod">
          <ac:chgData name="田中 裕美(tanaka-yuumiaa)" userId="01e5dcaa-e264-4a9c-bb9e-cd535533c8f1" providerId="ADAL" clId="{5C6BBEFA-C7F4-460F-82A9-1B3C559CF2F4}" dt="2025-02-03T01:48:18.734" v="454" actId="1076"/>
          <ac:spMkLst>
            <pc:docMk/>
            <pc:sldMk cId="3608054527" sldId="258"/>
            <ac:spMk id="11" creationId="{44152E5B-CBAA-3917-490D-5DB1AD995F71}"/>
          </ac:spMkLst>
        </pc:spChg>
        <pc:spChg chg="add mod">
          <ac:chgData name="田中 裕美(tanaka-yuumiaa)" userId="01e5dcaa-e264-4a9c-bb9e-cd535533c8f1" providerId="ADAL" clId="{5C6BBEFA-C7F4-460F-82A9-1B3C559CF2F4}" dt="2025-02-03T01:51:50.737" v="470" actId="115"/>
          <ac:spMkLst>
            <pc:docMk/>
            <pc:sldMk cId="3608054527" sldId="258"/>
            <ac:spMk id="13" creationId="{0B8C30BD-146E-CE9C-DEEF-8E21D9D3753A}"/>
          </ac:spMkLst>
        </pc:spChg>
        <pc:spChg chg="add mod">
          <ac:chgData name="田中 裕美(tanaka-yuumiaa)" userId="01e5dcaa-e264-4a9c-bb9e-cd535533c8f1" providerId="ADAL" clId="{5C6BBEFA-C7F4-460F-82A9-1B3C559CF2F4}" dt="2025-02-03T01:47:08.049" v="437" actId="1076"/>
          <ac:spMkLst>
            <pc:docMk/>
            <pc:sldMk cId="3608054527" sldId="258"/>
            <ac:spMk id="14" creationId="{14DAFFCC-203C-BFA9-E229-BBBA4D1A33F5}"/>
          </ac:spMkLst>
        </pc:spChg>
        <pc:graphicFrameChg chg="add del mod modGraphic">
          <ac:chgData name="田中 裕美(tanaka-yuumiaa)" userId="01e5dcaa-e264-4a9c-bb9e-cd535533c8f1" providerId="ADAL" clId="{5C6BBEFA-C7F4-460F-82A9-1B3C559CF2F4}" dt="2025-02-03T01:45:54.359" v="427" actId="21"/>
          <ac:graphicFrameMkLst>
            <pc:docMk/>
            <pc:sldMk cId="3608054527" sldId="258"/>
            <ac:graphicFrameMk id="12" creationId="{67AF3EE8-8A51-7CC8-946F-545AC87E90A7}"/>
          </ac:graphicFrameMkLst>
        </pc:graphicFrameChg>
        <pc:picChg chg="add mod">
          <ac:chgData name="田中 裕美(tanaka-yuumiaa)" userId="01e5dcaa-e264-4a9c-bb9e-cd535533c8f1" providerId="ADAL" clId="{5C6BBEFA-C7F4-460F-82A9-1B3C559CF2F4}" dt="2025-02-03T01:48:22.604" v="455" actId="1076"/>
          <ac:picMkLst>
            <pc:docMk/>
            <pc:sldMk cId="3608054527" sldId="258"/>
            <ac:picMk id="4" creationId="{E1D21217-2235-571A-36A6-F92B7F2756BC}"/>
          </ac:picMkLst>
        </pc:picChg>
        <pc:picChg chg="add mod">
          <ac:chgData name="田中 裕美(tanaka-yuumiaa)" userId="01e5dcaa-e264-4a9c-bb9e-cd535533c8f1" providerId="ADAL" clId="{5C6BBEFA-C7F4-460F-82A9-1B3C559CF2F4}" dt="2025-01-31T01:18:32.871" v="237" actId="14100"/>
          <ac:picMkLst>
            <pc:docMk/>
            <pc:sldMk cId="3608054527" sldId="258"/>
            <ac:picMk id="5" creationId="{6558C622-8BFC-0B1C-E57E-6201B8828F2C}"/>
          </ac:picMkLst>
        </pc:picChg>
      </pc:sldChg>
      <pc:sldMasterChg chg="modSldLayout">
        <pc:chgData name="田中 裕美(tanaka-yuumiaa)" userId="01e5dcaa-e264-4a9c-bb9e-cd535533c8f1" providerId="ADAL" clId="{5C6BBEFA-C7F4-460F-82A9-1B3C559CF2F4}" dt="2025-01-31T00:35:16.560" v="5"/>
        <pc:sldMasterMkLst>
          <pc:docMk/>
          <pc:sldMasterMk cId="3673249300" sldId="2147484776"/>
        </pc:sldMasterMkLst>
        <pc:sldLayoutChg chg="delSp">
          <pc:chgData name="田中 裕美(tanaka-yuumiaa)" userId="01e5dcaa-e264-4a9c-bb9e-cd535533c8f1" providerId="ADAL" clId="{5C6BBEFA-C7F4-460F-82A9-1B3C559CF2F4}" dt="2025-01-31T00:35:16.560" v="5"/>
          <pc:sldLayoutMkLst>
            <pc:docMk/>
            <pc:sldMasterMk cId="3673249300" sldId="2147484776"/>
            <pc:sldLayoutMk cId="532119528" sldId="2147484794"/>
          </pc:sldLayoutMkLst>
          <pc:cxnChg chg="del">
            <ac:chgData name="田中 裕美(tanaka-yuumiaa)" userId="01e5dcaa-e264-4a9c-bb9e-cd535533c8f1" providerId="ADAL" clId="{5C6BBEFA-C7F4-460F-82A9-1B3C559CF2F4}" dt="2025-01-31T00:35:16.560" v="5"/>
            <ac:cxnSpMkLst>
              <pc:docMk/>
              <pc:sldMasterMk cId="3673249300" sldId="2147484776"/>
              <pc:sldLayoutMk cId="532119528" sldId="2147484794"/>
              <ac:cxnSpMk id="7" creationId="{00000000-0000-0000-0000-000000000000}"/>
            </ac:cxnSpMkLst>
          </pc:cxnChg>
        </pc:sldLayoutChg>
      </pc:sldMasterChg>
    </pc:docChg>
  </pc:docChgLst>
  <pc:docChgLst>
    <pc:chgData name="馬﨑 信行(masaki-nobuyuki.xj7)" userId="8b4672b9-0cc0-4b26-977a-26c996b5ea31" providerId="ADAL" clId="{9A3A2B14-9542-4E6E-B3E0-4448151AA800}"/>
    <pc:docChg chg="undo custSel modSld modMainMaster modNotesMaster">
      <pc:chgData name="馬﨑 信行(masaki-nobuyuki.xj7)" userId="8b4672b9-0cc0-4b26-977a-26c996b5ea31" providerId="ADAL" clId="{9A3A2B14-9542-4E6E-B3E0-4448151AA800}" dt="2023-07-18T07:59:37.128" v="79" actId="14100"/>
      <pc:docMkLst>
        <pc:docMk/>
      </pc:docMkLst>
      <pc:sldChg chg="modSp mod">
        <pc:chgData name="馬﨑 信行(masaki-nobuyuki.xj7)" userId="8b4672b9-0cc0-4b26-977a-26c996b5ea31" providerId="ADAL" clId="{9A3A2B14-9542-4E6E-B3E0-4448151AA800}" dt="2023-07-18T07:58:47.895" v="64" actId="1076"/>
        <pc:sldMkLst>
          <pc:docMk/>
          <pc:sldMk cId="69921582" sldId="256"/>
        </pc:sldMkLst>
        <pc:spChg chg="mod">
          <ac:chgData name="馬﨑 信行(masaki-nobuyuki.xj7)" userId="8b4672b9-0cc0-4b26-977a-26c996b5ea31" providerId="ADAL" clId="{9A3A2B14-9542-4E6E-B3E0-4448151AA800}" dt="2023-07-18T07:57:35.572" v="49" actId="1076"/>
          <ac:spMkLst>
            <pc:docMk/>
            <pc:sldMk cId="69921582" sldId="256"/>
            <ac:spMk id="2" creationId="{A682B136-8A8A-415C-88C4-15506F9662B6}"/>
          </ac:spMkLst>
        </pc:spChg>
        <pc:spChg chg="mod">
          <ac:chgData name="馬﨑 信行(masaki-nobuyuki.xj7)" userId="8b4672b9-0cc0-4b26-977a-26c996b5ea31" providerId="ADAL" clId="{9A3A2B14-9542-4E6E-B3E0-4448151AA800}" dt="2023-07-18T07:57:50.462" v="51" actId="14100"/>
          <ac:spMkLst>
            <pc:docMk/>
            <pc:sldMk cId="69921582" sldId="256"/>
            <ac:spMk id="7" creationId="{08BD5D3E-F8B0-F329-ADF5-AAC4D36A07AD}"/>
          </ac:spMkLst>
        </pc:spChg>
        <pc:spChg chg="mod">
          <ac:chgData name="馬﨑 信行(masaki-nobuyuki.xj7)" userId="8b4672b9-0cc0-4b26-977a-26c996b5ea31" providerId="ADAL" clId="{9A3A2B14-9542-4E6E-B3E0-4448151AA800}" dt="2023-07-18T07:52:24.345" v="1"/>
          <ac:spMkLst>
            <pc:docMk/>
            <pc:sldMk cId="69921582" sldId="256"/>
            <ac:spMk id="8" creationId="{73C43A62-35A2-7218-4E0A-B6DE57B8A75A}"/>
          </ac:spMkLst>
        </pc:spChg>
        <pc:spChg chg="mod">
          <ac:chgData name="馬﨑 信行(masaki-nobuyuki.xj7)" userId="8b4672b9-0cc0-4b26-977a-26c996b5ea31" providerId="ADAL" clId="{9A3A2B14-9542-4E6E-B3E0-4448151AA800}" dt="2023-07-18T07:58:47.895" v="64" actId="1076"/>
          <ac:spMkLst>
            <pc:docMk/>
            <pc:sldMk cId="69921582" sldId="256"/>
            <ac:spMk id="9" creationId="{23E80D3C-C8CB-8BEF-B5B2-00D28EA34B18}"/>
          </ac:spMkLst>
        </pc:spChg>
        <pc:spChg chg="mod">
          <ac:chgData name="馬﨑 信行(masaki-nobuyuki.xj7)" userId="8b4672b9-0cc0-4b26-977a-26c996b5ea31" providerId="ADAL" clId="{9A3A2B14-9542-4E6E-B3E0-4448151AA800}" dt="2023-07-18T07:58:45.641" v="63" actId="1076"/>
          <ac:spMkLst>
            <pc:docMk/>
            <pc:sldMk cId="69921582" sldId="256"/>
            <ac:spMk id="10" creationId="{D1E18C66-8420-55AD-0BFC-AECD64BD3F9E}"/>
          </ac:spMkLst>
        </pc:spChg>
        <pc:spChg chg="mod">
          <ac:chgData name="馬﨑 信行(masaki-nobuyuki.xj7)" userId="8b4672b9-0cc0-4b26-977a-26c996b5ea31" providerId="ADAL" clId="{9A3A2B14-9542-4E6E-B3E0-4448151AA800}" dt="2023-07-18T07:58:42.369" v="62" actId="1076"/>
          <ac:spMkLst>
            <pc:docMk/>
            <pc:sldMk cId="69921582" sldId="256"/>
            <ac:spMk id="11" creationId="{AD5C58A2-93CB-1D7A-6C8A-5E0E61BB649E}"/>
          </ac:spMkLst>
        </pc:spChg>
        <pc:spChg chg="mod">
          <ac:chgData name="馬﨑 信行(masaki-nobuyuki.xj7)" userId="8b4672b9-0cc0-4b26-977a-26c996b5ea31" providerId="ADAL" clId="{9A3A2B14-9542-4E6E-B3E0-4448151AA800}" dt="2023-07-18T07:58:38.103" v="61" actId="1076"/>
          <ac:spMkLst>
            <pc:docMk/>
            <pc:sldMk cId="69921582" sldId="256"/>
            <ac:spMk id="12" creationId="{840D2382-A5D3-C82F-889B-42783503C11B}"/>
          </ac:spMkLst>
        </pc:spChg>
        <pc:spChg chg="mod">
          <ac:chgData name="馬﨑 信行(masaki-nobuyuki.xj7)" userId="8b4672b9-0cc0-4b26-977a-26c996b5ea31" providerId="ADAL" clId="{9A3A2B14-9542-4E6E-B3E0-4448151AA800}" dt="2023-07-18T07:58:34.664" v="60" actId="1076"/>
          <ac:spMkLst>
            <pc:docMk/>
            <pc:sldMk cId="69921582" sldId="256"/>
            <ac:spMk id="13" creationId="{0B8C30BD-146E-CE9C-DEEF-8E21D9D3753A}"/>
          </ac:spMkLst>
        </pc:spChg>
        <pc:spChg chg="mod">
          <ac:chgData name="馬﨑 信行(masaki-nobuyuki.xj7)" userId="8b4672b9-0cc0-4b26-977a-26c996b5ea31" providerId="ADAL" clId="{9A3A2B14-9542-4E6E-B3E0-4448151AA800}" dt="2023-07-18T07:58:32.009" v="59" actId="1076"/>
          <ac:spMkLst>
            <pc:docMk/>
            <pc:sldMk cId="69921582" sldId="256"/>
            <ac:spMk id="14" creationId="{14DAFFCC-203C-BFA9-E229-BBBA4D1A33F5}"/>
          </ac:spMkLst>
        </pc:spChg>
        <pc:picChg chg="mod">
          <ac:chgData name="馬﨑 信行(masaki-nobuyuki.xj7)" userId="8b4672b9-0cc0-4b26-977a-26c996b5ea31" providerId="ADAL" clId="{9A3A2B14-9542-4E6E-B3E0-4448151AA800}" dt="2023-07-18T07:56:01.577" v="3" actId="1076"/>
          <ac:picMkLst>
            <pc:docMk/>
            <pc:sldMk cId="69921582" sldId="256"/>
            <ac:picMk id="4" creationId="{166EF96A-F12E-7A98-DCBA-F2DB9101B4A3}"/>
          </ac:picMkLst>
        </pc:picChg>
      </pc:sldChg>
      <pc:sldChg chg="modSp mod">
        <pc:chgData name="馬﨑 信行(masaki-nobuyuki.xj7)" userId="8b4672b9-0cc0-4b26-977a-26c996b5ea31" providerId="ADAL" clId="{9A3A2B14-9542-4E6E-B3E0-4448151AA800}" dt="2023-07-18T07:59:37.128" v="79" actId="14100"/>
        <pc:sldMkLst>
          <pc:docMk/>
          <pc:sldMk cId="3215095302" sldId="257"/>
        </pc:sldMkLst>
        <pc:spChg chg="mod">
          <ac:chgData name="馬﨑 信行(masaki-nobuyuki.xj7)" userId="8b4672b9-0cc0-4b26-977a-26c996b5ea31" providerId="ADAL" clId="{9A3A2B14-9542-4E6E-B3E0-4448151AA800}" dt="2023-07-18T07:59:00.495" v="66" actId="1076"/>
          <ac:spMkLst>
            <pc:docMk/>
            <pc:sldMk cId="3215095302" sldId="257"/>
            <ac:spMk id="6" creationId="{7F4D0D37-6FF7-F1FF-1D9F-5E1850A04B97}"/>
          </ac:spMkLst>
        </pc:spChg>
        <pc:spChg chg="mod">
          <ac:chgData name="馬﨑 信行(masaki-nobuyuki.xj7)" userId="8b4672b9-0cc0-4b26-977a-26c996b5ea31" providerId="ADAL" clId="{9A3A2B14-9542-4E6E-B3E0-4448151AA800}" dt="2023-07-18T07:59:28.442" v="76"/>
          <ac:spMkLst>
            <pc:docMk/>
            <pc:sldMk cId="3215095302" sldId="257"/>
            <ac:spMk id="7" creationId="{280ABDF0-B72B-476C-1010-B3BAD8597CA0}"/>
          </ac:spMkLst>
        </pc:spChg>
        <pc:spChg chg="mod">
          <ac:chgData name="馬﨑 信行(masaki-nobuyuki.xj7)" userId="8b4672b9-0cc0-4b26-977a-26c996b5ea31" providerId="ADAL" clId="{9A3A2B14-9542-4E6E-B3E0-4448151AA800}" dt="2023-07-18T07:59:10.475" v="69" actId="255"/>
          <ac:spMkLst>
            <pc:docMk/>
            <pc:sldMk cId="3215095302" sldId="257"/>
            <ac:spMk id="8" creationId="{FB89D04A-C305-CF38-38F4-CBB6149D6ABE}"/>
          </ac:spMkLst>
        </pc:spChg>
        <pc:spChg chg="mod">
          <ac:chgData name="馬﨑 信行(masaki-nobuyuki.xj7)" userId="8b4672b9-0cc0-4b26-977a-26c996b5ea31" providerId="ADAL" clId="{9A3A2B14-9542-4E6E-B3E0-4448151AA800}" dt="2023-07-18T07:59:13.479" v="70" actId="1076"/>
          <ac:spMkLst>
            <pc:docMk/>
            <pc:sldMk cId="3215095302" sldId="257"/>
            <ac:spMk id="9" creationId="{5AFA5F52-A9B5-E39B-DA3F-A82383AD2201}"/>
          </ac:spMkLst>
        </pc:spChg>
        <pc:spChg chg="mod">
          <ac:chgData name="馬﨑 信行(masaki-nobuyuki.xj7)" userId="8b4672b9-0cc0-4b26-977a-26c996b5ea31" providerId="ADAL" clId="{9A3A2B14-9542-4E6E-B3E0-4448151AA800}" dt="2023-07-18T07:59:21.905" v="73" actId="1076"/>
          <ac:spMkLst>
            <pc:docMk/>
            <pc:sldMk cId="3215095302" sldId="257"/>
            <ac:spMk id="10" creationId="{4B50EEC6-4D68-0751-631F-5B96AE22AA87}"/>
          </ac:spMkLst>
        </pc:spChg>
        <pc:spChg chg="mod">
          <ac:chgData name="馬﨑 信行(masaki-nobuyuki.xj7)" userId="8b4672b9-0cc0-4b26-977a-26c996b5ea31" providerId="ADAL" clId="{9A3A2B14-9542-4E6E-B3E0-4448151AA800}" dt="2023-07-18T07:59:25.127" v="74" actId="1076"/>
          <ac:spMkLst>
            <pc:docMk/>
            <pc:sldMk cId="3215095302" sldId="257"/>
            <ac:spMk id="11" creationId="{44152E5B-CBAA-3917-490D-5DB1AD995F71}"/>
          </ac:spMkLst>
        </pc:spChg>
        <pc:graphicFrameChg chg="mod modGraphic">
          <ac:chgData name="馬﨑 信行(masaki-nobuyuki.xj7)" userId="8b4672b9-0cc0-4b26-977a-26c996b5ea31" providerId="ADAL" clId="{9A3A2B14-9542-4E6E-B3E0-4448151AA800}" dt="2023-07-18T07:59:37.128" v="79" actId="14100"/>
          <ac:graphicFrameMkLst>
            <pc:docMk/>
            <pc:sldMk cId="3215095302" sldId="257"/>
            <ac:graphicFrameMk id="12" creationId="{67AF3EE8-8A51-7CC8-946F-545AC87E90A7}"/>
          </ac:graphicFrameMkLst>
        </pc:graphicFrameChg>
        <pc:picChg chg="mod">
          <ac:chgData name="馬﨑 信行(masaki-nobuyuki.xj7)" userId="8b4672b9-0cc0-4b26-977a-26c996b5ea31" providerId="ADAL" clId="{9A3A2B14-9542-4E6E-B3E0-4448151AA800}" dt="2023-07-18T07:56:05.724" v="4" actId="1076"/>
          <ac:picMkLst>
            <pc:docMk/>
            <pc:sldMk cId="3215095302" sldId="257"/>
            <ac:picMk id="2" creationId="{6DA36B16-9E54-19B7-271D-7278D5A963CA}"/>
          </ac:picMkLst>
        </pc:picChg>
      </pc:sldChg>
      <pc:sldMasterChg chg="modSp modSldLayout">
        <pc:chgData name="馬﨑 信行(masaki-nobuyuki.xj7)" userId="8b4672b9-0cc0-4b26-977a-26c996b5ea31" providerId="ADAL" clId="{9A3A2B14-9542-4E6E-B3E0-4448151AA800}" dt="2023-07-18T07:52:24.345" v="1"/>
        <pc:sldMasterMkLst>
          <pc:docMk/>
          <pc:sldMasterMk cId="155514623" sldId="2147483888"/>
        </pc:sldMasterMkLst>
        <pc:spChg chg="mod">
          <ac:chgData name="馬﨑 信行(masaki-nobuyuki.xj7)" userId="8b4672b9-0cc0-4b26-977a-26c996b5ea31" providerId="ADAL" clId="{9A3A2B14-9542-4E6E-B3E0-4448151AA800}" dt="2023-07-18T07:52:24.345" v="1"/>
          <ac:spMkLst>
            <pc:docMk/>
            <pc:sldMasterMk cId="155514623" sldId="2147483888"/>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ac:spMk id="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ac:spMk id="4"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ac:spMk id="5"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ac:spMk id="6"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ac:picMk id="1026" creationId="{00000000-0000-0000-0000-000000000000}"/>
          </ac:picMkLst>
        </pc:picChg>
        <pc:sldLayoutChg chg="modSp">
          <pc:chgData name="馬﨑 信行(masaki-nobuyuki.xj7)" userId="8b4672b9-0cc0-4b26-977a-26c996b5ea31" providerId="ADAL" clId="{9A3A2B14-9542-4E6E-B3E0-4448151AA800}" dt="2023-07-18T07:52:24.345" v="1"/>
          <pc:sldLayoutMkLst>
            <pc:docMk/>
            <pc:sldMasterMk cId="155514623" sldId="2147483888"/>
            <pc:sldLayoutMk cId="2596232894" sldId="2147483889"/>
          </pc:sldLayoutMkLst>
          <pc:spChg chg="mod">
            <ac:chgData name="馬﨑 信行(masaki-nobuyuki.xj7)" userId="8b4672b9-0cc0-4b26-977a-26c996b5ea31" providerId="ADAL" clId="{9A3A2B14-9542-4E6E-B3E0-4448151AA800}" dt="2023-07-18T07:52:24.345" v="1"/>
            <ac:spMkLst>
              <pc:docMk/>
              <pc:sldMasterMk cId="155514623" sldId="2147483888"/>
              <pc:sldLayoutMk cId="2596232894" sldId="2147483889"/>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96232894" sldId="2147483889"/>
              <ac:spMk id="3"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596232894" sldId="2147483889"/>
              <ac:picMk id="7"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1156874375" sldId="2147483890"/>
          </pc:sldLayoutMkLst>
          <pc:spChg chg="mod">
            <ac:chgData name="馬﨑 信行(masaki-nobuyuki.xj7)" userId="8b4672b9-0cc0-4b26-977a-26c996b5ea31" providerId="ADAL" clId="{9A3A2B14-9542-4E6E-B3E0-4448151AA800}" dt="2023-07-18T07:52:24.345" v="1"/>
            <ac:spMkLst>
              <pc:docMk/>
              <pc:sldMasterMk cId="155514623" sldId="2147483888"/>
              <pc:sldLayoutMk cId="1156874375" sldId="2147483890"/>
              <ac:spMk id="12"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1156874375" sldId="2147483890"/>
              <ac:picMk id="3"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3640130754" sldId="2147483891"/>
          </pc:sldLayoutMkLst>
          <pc:spChg chg="mod">
            <ac:chgData name="馬﨑 信行(masaki-nobuyuki.xj7)" userId="8b4672b9-0cc0-4b26-977a-26c996b5ea31" providerId="ADAL" clId="{9A3A2B14-9542-4E6E-B3E0-4448151AA800}" dt="2023-07-18T07:52:24.345" v="1"/>
            <ac:spMkLst>
              <pc:docMk/>
              <pc:sldMasterMk cId="155514623" sldId="2147483888"/>
              <pc:sldLayoutMk cId="3640130754" sldId="2147483891"/>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3640130754" sldId="2147483891"/>
              <ac:spMk id="3"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3640130754" sldId="2147483891"/>
              <ac:picMk id="9"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1793857334" sldId="2147483892"/>
          </pc:sldLayoutMkLst>
          <pc:spChg chg="mod">
            <ac:chgData name="馬﨑 信行(masaki-nobuyuki.xj7)" userId="8b4672b9-0cc0-4b26-977a-26c996b5ea31" providerId="ADAL" clId="{9A3A2B14-9542-4E6E-B3E0-4448151AA800}" dt="2023-07-18T07:52:24.345" v="1"/>
            <ac:spMkLst>
              <pc:docMk/>
              <pc:sldMasterMk cId="155514623" sldId="2147483888"/>
              <pc:sldLayoutMk cId="1793857334" sldId="2147483892"/>
              <ac:spMk id="1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793857334" sldId="2147483892"/>
              <ac:spMk id="1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793857334" sldId="2147483892"/>
              <ac:spMk id="1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1793857334" sldId="2147483892"/>
              <ac:picMk id="10"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87996911" sldId="2147483893"/>
          </pc:sldLayoutMkLst>
          <pc:spChg chg="mod">
            <ac:chgData name="馬﨑 信行(masaki-nobuyuki.xj7)" userId="8b4672b9-0cc0-4b26-977a-26c996b5ea31" providerId="ADAL" clId="{9A3A2B14-9542-4E6E-B3E0-4448151AA800}" dt="2023-07-18T07:52:24.345" v="1"/>
            <ac:spMkLst>
              <pc:docMk/>
              <pc:sldMasterMk cId="155514623" sldId="2147483888"/>
              <pc:sldLayoutMk cId="87996911" sldId="2147483893"/>
              <ac:spMk id="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87996911" sldId="2147483893"/>
              <ac:spMk id="5"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87996911" sldId="2147483893"/>
              <ac:spMk id="1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87996911" sldId="2147483893"/>
              <ac:spMk id="1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87996911" sldId="2147483893"/>
              <ac:spMk id="1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87996911" sldId="2147483893"/>
              <ac:picMk id="15"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246118650" sldId="2147483894"/>
          </pc:sldLayoutMkLst>
          <pc:picChg chg="mod">
            <ac:chgData name="馬﨑 信行(masaki-nobuyuki.xj7)" userId="8b4672b9-0cc0-4b26-977a-26c996b5ea31" providerId="ADAL" clId="{9A3A2B14-9542-4E6E-B3E0-4448151AA800}" dt="2023-07-18T07:52:24.345" v="1"/>
            <ac:picMkLst>
              <pc:docMk/>
              <pc:sldMasterMk cId="155514623" sldId="2147483888"/>
              <pc:sldLayoutMk cId="2246118650" sldId="2147483894"/>
              <ac:picMk id="8"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559849097" sldId="2147483895"/>
          </pc:sldLayoutMkLst>
          <pc:picChg chg="mod">
            <ac:chgData name="馬﨑 信行(masaki-nobuyuki.xj7)" userId="8b4672b9-0cc0-4b26-977a-26c996b5ea31" providerId="ADAL" clId="{9A3A2B14-9542-4E6E-B3E0-4448151AA800}" dt="2023-07-18T07:52:24.345" v="1"/>
            <ac:picMkLst>
              <pc:docMk/>
              <pc:sldMasterMk cId="155514623" sldId="2147483888"/>
              <pc:sldLayoutMk cId="559849097" sldId="2147483895"/>
              <ac:picMk id="7"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179344526" sldId="2147483896"/>
          </pc:sldLayoutMkLst>
          <pc:spChg chg="mod">
            <ac:chgData name="馬﨑 信行(masaki-nobuyuki.xj7)" userId="8b4672b9-0cc0-4b26-977a-26c996b5ea31" providerId="ADAL" clId="{9A3A2B14-9542-4E6E-B3E0-4448151AA800}" dt="2023-07-18T07:52:24.345" v="1"/>
            <ac:spMkLst>
              <pc:docMk/>
              <pc:sldMasterMk cId="155514623" sldId="2147483888"/>
              <pc:sldLayoutMk cId="2179344526" sldId="2147483896"/>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179344526" sldId="2147483896"/>
              <ac:spMk id="4"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179344526" sldId="2147483896"/>
              <ac:spMk id="10"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179344526" sldId="2147483896"/>
              <ac:picMk id="11"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30068660" sldId="2147483897"/>
          </pc:sldLayoutMkLst>
          <pc:spChg chg="mod">
            <ac:chgData name="馬﨑 信行(masaki-nobuyuki.xj7)" userId="8b4672b9-0cc0-4b26-977a-26c996b5ea31" providerId="ADAL" clId="{9A3A2B14-9542-4E6E-B3E0-4448151AA800}" dt="2023-07-18T07:52:24.345" v="1"/>
            <ac:spMkLst>
              <pc:docMk/>
              <pc:sldMasterMk cId="155514623" sldId="2147483888"/>
              <pc:sldLayoutMk cId="230068660" sldId="2147483897"/>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30068660" sldId="2147483897"/>
              <ac:spMk id="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30068660" sldId="2147483897"/>
              <ac:spMk id="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30068660" sldId="2147483897"/>
              <ac:picMk id="10"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858664467" sldId="2147483898"/>
          </pc:sldLayoutMkLst>
          <pc:spChg chg="mod">
            <ac:chgData name="馬﨑 信行(masaki-nobuyuki.xj7)" userId="8b4672b9-0cc0-4b26-977a-26c996b5ea31" providerId="ADAL" clId="{9A3A2B14-9542-4E6E-B3E0-4448151AA800}" dt="2023-07-18T07:52:24.345" v="1"/>
            <ac:spMkLst>
              <pc:docMk/>
              <pc:sldMasterMk cId="155514623" sldId="2147483888"/>
              <pc:sldLayoutMk cId="2858664467" sldId="2147483898"/>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858664467" sldId="2147483898"/>
              <ac:spMk id="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858664467" sldId="2147483898"/>
              <ac:spMk id="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858664467" sldId="2147483898"/>
              <ac:picMk id="10"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4027673983" sldId="2147483899"/>
          </pc:sldLayoutMkLst>
          <pc:spChg chg="mod">
            <ac:chgData name="馬﨑 信行(masaki-nobuyuki.xj7)" userId="8b4672b9-0cc0-4b26-977a-26c996b5ea31" providerId="ADAL" clId="{9A3A2B14-9542-4E6E-B3E0-4448151AA800}" dt="2023-07-18T07:52:24.345" v="1"/>
            <ac:spMkLst>
              <pc:docMk/>
              <pc:sldMasterMk cId="155514623" sldId="2147483888"/>
              <pc:sldLayoutMk cId="4027673983" sldId="2147483899"/>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4027673983" sldId="2147483899"/>
              <ac:spMk id="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4027673983" sldId="2147483899"/>
              <ac:picMk id="8"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073050128" sldId="2147483900"/>
          </pc:sldLayoutMkLst>
          <pc:spChg chg="mod">
            <ac:chgData name="馬﨑 信行(masaki-nobuyuki.xj7)" userId="8b4672b9-0cc0-4b26-977a-26c996b5ea31" providerId="ADAL" clId="{9A3A2B14-9542-4E6E-B3E0-4448151AA800}" dt="2023-07-18T07:52:24.345" v="1"/>
            <ac:spMkLst>
              <pc:docMk/>
              <pc:sldMasterMk cId="155514623" sldId="2147483888"/>
              <pc:sldLayoutMk cId="2073050128" sldId="2147483900"/>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073050128" sldId="2147483900"/>
              <ac:spMk id="4"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073050128" sldId="2147483900"/>
              <ac:spMk id="1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073050128" sldId="2147483900"/>
              <ac:spMk id="1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073050128" sldId="2147483900"/>
              <ac:spMk id="1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073050128" sldId="2147483900"/>
              <ac:picMk id="11"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306666624" sldId="2147483901"/>
          </pc:sldLayoutMkLst>
          <pc:spChg chg="mod">
            <ac:chgData name="馬﨑 信行(masaki-nobuyuki.xj7)" userId="8b4672b9-0cc0-4b26-977a-26c996b5ea31" providerId="ADAL" clId="{9A3A2B14-9542-4E6E-B3E0-4448151AA800}" dt="2023-07-18T07:52:24.345" v="1"/>
            <ac:spMkLst>
              <pc:docMk/>
              <pc:sldMasterMk cId="155514623" sldId="2147483888"/>
              <pc:sldLayoutMk cId="2306666624" sldId="2147483901"/>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306666624" sldId="2147483901"/>
              <ac:spMk id="4"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306666624" sldId="2147483901"/>
              <ac:picMk id="8"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1896512520" sldId="2147483902"/>
          </pc:sldLayoutMkLst>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7"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8"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9"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10"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11"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1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896512520" sldId="2147483902"/>
              <ac:spMk id="15"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1896512520" sldId="2147483902"/>
              <ac:picMk id="13"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2564614356" sldId="2147483903"/>
          </pc:sldLayoutMkLst>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19"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0"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1"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3"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4"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5"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6"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27"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2564614356" sldId="2147483903"/>
              <ac:spMk id="30"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2564614356" sldId="2147483903"/>
              <ac:picMk id="16"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4059910527" sldId="2147483904"/>
          </pc:sldLayoutMkLst>
          <pc:spChg chg="mod">
            <ac:chgData name="馬﨑 信行(masaki-nobuyuki.xj7)" userId="8b4672b9-0cc0-4b26-977a-26c996b5ea31" providerId="ADAL" clId="{9A3A2B14-9542-4E6E-B3E0-4448151AA800}" dt="2023-07-18T07:52:24.345" v="1"/>
            <ac:spMkLst>
              <pc:docMk/>
              <pc:sldMasterMk cId="155514623" sldId="2147483888"/>
              <pc:sldLayoutMk cId="4059910527" sldId="2147483904"/>
              <ac:spMk id="11"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4059910527" sldId="2147483904"/>
              <ac:picMk id="8" creationId="{00000000-0000-0000-0000-000000000000}"/>
            </ac:picMkLst>
          </pc:picChg>
        </pc:sldLayoutChg>
        <pc:sldLayoutChg chg="modSp">
          <pc:chgData name="馬﨑 信行(masaki-nobuyuki.xj7)" userId="8b4672b9-0cc0-4b26-977a-26c996b5ea31" providerId="ADAL" clId="{9A3A2B14-9542-4E6E-B3E0-4448151AA800}" dt="2023-07-18T07:52:24.345" v="1"/>
          <pc:sldLayoutMkLst>
            <pc:docMk/>
            <pc:sldMasterMk cId="155514623" sldId="2147483888"/>
            <pc:sldLayoutMk cId="1343791606" sldId="2147483905"/>
          </pc:sldLayoutMkLst>
          <pc:spChg chg="mod">
            <ac:chgData name="馬﨑 信行(masaki-nobuyuki.xj7)" userId="8b4672b9-0cc0-4b26-977a-26c996b5ea31" providerId="ADAL" clId="{9A3A2B14-9542-4E6E-B3E0-4448151AA800}" dt="2023-07-18T07:52:24.345" v="1"/>
            <ac:spMkLst>
              <pc:docMk/>
              <pc:sldMasterMk cId="155514623" sldId="2147483888"/>
              <pc:sldLayoutMk cId="1343791606" sldId="2147483905"/>
              <ac:spMk id="2" creationId="{00000000-0000-0000-0000-000000000000}"/>
            </ac:spMkLst>
          </pc:spChg>
          <pc:spChg chg="mod">
            <ac:chgData name="馬﨑 信行(masaki-nobuyuki.xj7)" userId="8b4672b9-0cc0-4b26-977a-26c996b5ea31" providerId="ADAL" clId="{9A3A2B14-9542-4E6E-B3E0-4448151AA800}" dt="2023-07-18T07:52:24.345" v="1"/>
            <ac:spMkLst>
              <pc:docMk/>
              <pc:sldMasterMk cId="155514623" sldId="2147483888"/>
              <pc:sldLayoutMk cId="1343791606" sldId="2147483905"/>
              <ac:spMk id="8" creationId="{00000000-0000-0000-0000-000000000000}"/>
            </ac:spMkLst>
          </pc:spChg>
          <pc:picChg chg="mod">
            <ac:chgData name="馬﨑 信行(masaki-nobuyuki.xj7)" userId="8b4672b9-0cc0-4b26-977a-26c996b5ea31" providerId="ADAL" clId="{9A3A2B14-9542-4E6E-B3E0-4448151AA800}" dt="2023-07-18T07:52:24.345" v="1"/>
            <ac:picMkLst>
              <pc:docMk/>
              <pc:sldMasterMk cId="155514623" sldId="2147483888"/>
              <pc:sldLayoutMk cId="1343791606" sldId="2147483905"/>
              <ac:picMk id="9" creationId="{00000000-0000-0000-0000-000000000000}"/>
            </ac:picMkLst>
          </pc:picChg>
        </pc:sldLayoutChg>
      </pc:sldMasterChg>
    </pc:docChg>
  </pc:docChgLst>
  <pc:docChgLst>
    <pc:chgData name="馬﨑 信行(masaki-nobuyuki.xj7)" userId="8b4672b9-0cc0-4b26-977a-26c996b5ea31" providerId="ADAL" clId="{F59E4343-1E15-435E-953E-A5E34DBD23A9}"/>
    <pc:docChg chg="undo custSel modSld">
      <pc:chgData name="馬﨑 信行(masaki-nobuyuki.xj7)" userId="8b4672b9-0cc0-4b26-977a-26c996b5ea31" providerId="ADAL" clId="{F59E4343-1E15-435E-953E-A5E34DBD23A9}" dt="2023-07-18T07:33:11.619" v="41" actId="478"/>
      <pc:docMkLst>
        <pc:docMk/>
      </pc:docMkLst>
      <pc:sldChg chg="addSp delSp modSp mod">
        <pc:chgData name="馬﨑 信行(masaki-nobuyuki.xj7)" userId="8b4672b9-0cc0-4b26-977a-26c996b5ea31" providerId="ADAL" clId="{F59E4343-1E15-435E-953E-A5E34DBD23A9}" dt="2023-07-18T07:31:43.739" v="29" actId="14100"/>
        <pc:sldMkLst>
          <pc:docMk/>
          <pc:sldMk cId="69921582" sldId="256"/>
        </pc:sldMkLst>
        <pc:spChg chg="mod">
          <ac:chgData name="馬﨑 信行(masaki-nobuyuki.xj7)" userId="8b4672b9-0cc0-4b26-977a-26c996b5ea31" providerId="ADAL" clId="{F59E4343-1E15-435E-953E-A5E34DBD23A9}" dt="2023-07-18T07:30:19.088" v="17" actId="1076"/>
          <ac:spMkLst>
            <pc:docMk/>
            <pc:sldMk cId="69921582" sldId="256"/>
            <ac:spMk id="10" creationId="{D1E18C66-8420-55AD-0BFC-AECD64BD3F9E}"/>
          </ac:spMkLst>
        </pc:spChg>
        <pc:picChg chg="add del mod ord">
          <ac:chgData name="馬﨑 信行(masaki-nobuyuki.xj7)" userId="8b4672b9-0cc0-4b26-977a-26c996b5ea31" providerId="ADAL" clId="{F59E4343-1E15-435E-953E-A5E34DBD23A9}" dt="2023-07-18T07:30:50.250" v="22" actId="478"/>
          <ac:picMkLst>
            <pc:docMk/>
            <pc:sldMk cId="69921582" sldId="256"/>
            <ac:picMk id="3" creationId="{69EFB3D9-028B-13D0-6836-0F0C2A9ADC52}"/>
          </ac:picMkLst>
        </pc:picChg>
        <pc:picChg chg="add mod ord">
          <ac:chgData name="馬﨑 信行(masaki-nobuyuki.xj7)" userId="8b4672b9-0cc0-4b26-977a-26c996b5ea31" providerId="ADAL" clId="{F59E4343-1E15-435E-953E-A5E34DBD23A9}" dt="2023-07-18T07:31:43.739" v="29" actId="14100"/>
          <ac:picMkLst>
            <pc:docMk/>
            <pc:sldMk cId="69921582" sldId="256"/>
            <ac:picMk id="4" creationId="{166EF96A-F12E-7A98-DCBA-F2DB9101B4A3}"/>
          </ac:picMkLst>
        </pc:picChg>
      </pc:sldChg>
      <pc:sldChg chg="addSp delSp modSp mod">
        <pc:chgData name="馬﨑 信行(masaki-nobuyuki.xj7)" userId="8b4672b9-0cc0-4b26-977a-26c996b5ea31" providerId="ADAL" clId="{F59E4343-1E15-435E-953E-A5E34DBD23A9}" dt="2023-07-18T07:33:11.619" v="41" actId="478"/>
        <pc:sldMkLst>
          <pc:docMk/>
          <pc:sldMk cId="3215095302" sldId="257"/>
        </pc:sldMkLst>
        <pc:spChg chg="mod">
          <ac:chgData name="馬﨑 信行(masaki-nobuyuki.xj7)" userId="8b4672b9-0cc0-4b26-977a-26c996b5ea31" providerId="ADAL" clId="{F59E4343-1E15-435E-953E-A5E34DBD23A9}" dt="2023-07-18T07:32:47.084" v="33" actId="1076"/>
          <ac:spMkLst>
            <pc:docMk/>
            <pc:sldMk cId="3215095302" sldId="257"/>
            <ac:spMk id="7" creationId="{280ABDF0-B72B-476C-1010-B3BAD8597CA0}"/>
          </ac:spMkLst>
        </pc:spChg>
        <pc:picChg chg="add del mod">
          <ac:chgData name="馬﨑 信行(masaki-nobuyuki.xj7)" userId="8b4672b9-0cc0-4b26-977a-26c996b5ea31" providerId="ADAL" clId="{F59E4343-1E15-435E-953E-A5E34DBD23A9}" dt="2023-07-18T07:33:09.027" v="40" actId="478"/>
          <ac:picMkLst>
            <pc:docMk/>
            <pc:sldMk cId="3215095302" sldId="257"/>
            <ac:picMk id="2" creationId="{6DA36B16-9E54-19B7-271D-7278D5A963CA}"/>
          </ac:picMkLst>
        </pc:picChg>
        <pc:picChg chg="add del mod">
          <ac:chgData name="馬﨑 信行(masaki-nobuyuki.xj7)" userId="8b4672b9-0cc0-4b26-977a-26c996b5ea31" providerId="ADAL" clId="{F59E4343-1E15-435E-953E-A5E34DBD23A9}" dt="2023-07-18T07:33:11.619" v="41" actId="478"/>
          <ac:picMkLst>
            <pc:docMk/>
            <pc:sldMk cId="3215095302" sldId="257"/>
            <ac:picMk id="1026" creationId="{1CB5C722-66F4-F2CF-EAC9-7A2B5259E0DA}"/>
          </ac:picMkLst>
        </pc:picChg>
      </pc:sldChg>
    </pc:docChg>
  </pc:docChgLst>
</pc:chgInfo>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E3427-FB8A-4283-9601-C7A65D93BF7D}"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01E82-100D-4F4F-9FC8-78CBA5C596C4}" type="slidenum">
              <a:rPr kumimoji="1" lang="ja-JP" altLang="en-US" smtClean="0"/>
              <a:t>‹#›</a:t>
            </a:fld>
            <a:endParaRPr kumimoji="1" lang="ja-JP" altLang="en-US"/>
          </a:p>
        </p:txBody>
      </p:sp>
    </p:spTree>
    <p:extLst>
      <p:ext uri="{BB962C8B-B14F-4D97-AF65-F5344CB8AC3E}">
        <p14:creationId xmlns:p14="http://schemas.microsoft.com/office/powerpoint/2010/main" val="3340482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5.png" Type="http://schemas.openxmlformats.org/officeDocument/2006/relationships/image"/><Relationship Id="rId3" Target="../media/image6.png" Type="http://schemas.openxmlformats.org/officeDocument/2006/relationships/image"/></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39594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38222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86326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0667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27634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626255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00727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561774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9721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37025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7285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14202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361347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57834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576262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13694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46377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911075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375755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264326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719307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0968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688367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870965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705385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927258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171858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570869" y="5054602"/>
            <a:ext cx="729382" cy="279400"/>
          </a:xfrm>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a:xfrm>
            <a:off x="2082095" y="5054602"/>
            <a:ext cx="4403598" cy="279400"/>
          </a:xfrm>
        </p:spPr>
        <p:txBody>
          <a:bodyPr/>
          <a:lstStyle/>
          <a:p>
            <a:endParaRPr kumimoji="1" lang="ja-JP" altLang="en-US"/>
          </a:p>
        </p:txBody>
      </p:sp>
      <p:sp>
        <p:nvSpPr>
          <p:cNvPr id="6" name="Slide Number Placeholder 5"/>
          <p:cNvSpPr>
            <a:spLocks noGrp="1"/>
          </p:cNvSpPr>
          <p:nvPr>
            <p:ph type="sldNum" sz="quarter" idx="12"/>
          </p:nvPr>
        </p:nvSpPr>
        <p:spPr>
          <a:xfrm>
            <a:off x="7385427" y="5054602"/>
            <a:ext cx="447940" cy="279400"/>
          </a:xfrm>
        </p:spPr>
        <p:txBody>
          <a:bodyPr/>
          <a:lstStyle/>
          <a:p>
            <a:fld id="{11267D97-529E-4F32-97BE-8A7E9745AA34}" type="slidenum">
              <a:rPr kumimoji="1" lang="ja-JP" altLang="en-US" smtClean="0"/>
              <a:t>‹#›</a:t>
            </a:fld>
            <a:endParaRPr kumimoji="1" lang="ja-JP" altLang="en-US"/>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5333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07084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25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1832889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655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84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272689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290859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38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941632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822363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87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586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272311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76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247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31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55932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91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0573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69277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88205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D4ADD6-A94F-4340-964A-90CFA9E3FACA}"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425346322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slideLayouts/slideLayout46.xml" Type="http://schemas.openxmlformats.org/officeDocument/2006/relationships/slideLayout"/><Relationship Id="rId14" Target="../slideLayouts/slideLayout47.xml" Type="http://schemas.openxmlformats.org/officeDocument/2006/relationships/slideLayout"/><Relationship Id="rId15" Target="../slideLayouts/slideLayout48.xml" Type="http://schemas.openxmlformats.org/officeDocument/2006/relationships/slideLayout"/><Relationship Id="rId16" Target="../slideLayouts/slideLayout49.xml" Type="http://schemas.openxmlformats.org/officeDocument/2006/relationships/slideLayout"/><Relationship Id="rId17" Target="../slideLayouts/slideLayout50.xml" Type="http://schemas.openxmlformats.org/officeDocument/2006/relationships/slideLayout"/><Relationship Id="rId18" Target="../theme/theme4.xml" Type="http://schemas.openxmlformats.org/officeDocument/2006/relationships/theme"/><Relationship Id="rId19" Target="../media/image3.png" Type="http://schemas.openxmlformats.org/officeDocument/2006/relationships/image"/><Relationship Id="rId2" Target="../slideLayouts/slideLayout35.xml" Type="http://schemas.openxmlformats.org/officeDocument/2006/relationships/slideLayout"/><Relationship Id="rId20" Target="../media/image4.png" Type="http://schemas.openxmlformats.org/officeDocument/2006/relationships/image"/><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2999714019"/>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682452036"/>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958424649"/>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D4ADD6-A94F-4340-964A-90CFA9E3FACA}"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267D97-529E-4F32-97BE-8A7E9745AA34}" type="slidenum">
              <a:rPr kumimoji="1" lang="ja-JP" altLang="en-US" smtClean="0"/>
              <a:t>‹#›</a:t>
            </a:fld>
            <a:endParaRPr kumimoji="1" lang="ja-JP" altLang="en-US"/>
          </a:p>
        </p:txBody>
      </p:sp>
    </p:spTree>
    <p:extLst>
      <p:ext uri="{BB962C8B-B14F-4D97-AF65-F5344CB8AC3E}">
        <p14:creationId xmlns:p14="http://schemas.microsoft.com/office/powerpoint/2010/main" val="3845399933"/>
      </p:ext>
    </p:extLst>
  </p:cSld>
  <p:clrMap bg1="lt1" tx1="dk1" bg2="lt2" tx2="dk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 id="2147485145" r:id="rId12"/>
    <p:sldLayoutId id="2147485146" r:id="rId13"/>
    <p:sldLayoutId id="2147485147" r:id="rId14"/>
    <p:sldLayoutId id="2147485148" r:id="rId15"/>
    <p:sldLayoutId id="2147485149" r:id="rId16"/>
    <p:sldLayoutId id="2147485150"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7.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8.jpeg" Type="http://schemas.openxmlformats.org/officeDocument/2006/relationships/image"/><Relationship Id="rId3" Target="../media/image7.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66EF96A-F12E-7A98-DCBA-F2DB9101B4A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718147" y="198947"/>
            <a:ext cx="864000" cy="864000"/>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
        <p:nvSpPr>
          <p:cNvPr id="2" name="タイトル 1">
            <a:extLst>
              <a:ext uri="{FF2B5EF4-FFF2-40B4-BE49-F238E27FC236}">
                <a16:creationId xmlns:a16="http://schemas.microsoft.com/office/drawing/2014/main" id="{A682B136-8A8A-415C-88C4-15506F9662B6}"/>
              </a:ext>
            </a:extLst>
          </p:cNvPr>
          <p:cNvSpPr>
            <a:spLocks noGrp="1"/>
          </p:cNvSpPr>
          <p:nvPr>
            <p:ph type="title" idx="4294967295"/>
          </p:nvPr>
        </p:nvSpPr>
        <p:spPr>
          <a:xfrm>
            <a:off x="608719" y="651629"/>
            <a:ext cx="3822700" cy="592137"/>
          </a:xfrm>
        </p:spPr>
        <p:txBody>
          <a:bodyPr>
            <a:noAutofit/>
          </a:bodyPr>
          <a:lstStyle/>
          <a:p>
            <a:pPr algn="ctr"/>
            <a:r>
              <a:rPr lang="ja-JP" altLang="en-US" sz="2800" dirty="0">
                <a:latin typeface="HGｺﾞｼｯｸE" panose="020B0909000000000000" pitchFamily="49" charset="-128"/>
                <a:ea typeface="HGｺﾞｼｯｸE" panose="020B0909000000000000" pitchFamily="49" charset="-128"/>
              </a:rPr>
              <a:t>よくある質問Ｑ＆Ａ</a:t>
            </a:r>
          </a:p>
        </p:txBody>
      </p:sp>
      <p:sp>
        <p:nvSpPr>
          <p:cNvPr id="7" name="テキスト ボックス 6">
            <a:extLst>
              <a:ext uri="{FF2B5EF4-FFF2-40B4-BE49-F238E27FC236}">
                <a16:creationId xmlns:a16="http://schemas.microsoft.com/office/drawing/2014/main" id="{08BD5D3E-F8B0-F329-ADF5-AAC4D36A07AD}"/>
              </a:ext>
            </a:extLst>
          </p:cNvPr>
          <p:cNvSpPr txBox="1"/>
          <p:nvPr/>
        </p:nvSpPr>
        <p:spPr>
          <a:xfrm>
            <a:off x="820096" y="1569253"/>
            <a:ext cx="4972797" cy="338554"/>
          </a:xfrm>
          <a:prstGeom prst="rect">
            <a:avLst/>
          </a:prstGeom>
          <a:noFill/>
        </p:spPr>
        <p:txBody>
          <a:bodyPr wrap="square" rtlCol="0">
            <a:spAutoFit/>
          </a:bodyPr>
          <a:lstStyle/>
          <a:p>
            <a:r>
              <a:rPr kumimoji="1" lang="en-US" altLang="ja-JP" sz="1600" b="1" u="sng" dirty="0">
                <a:latin typeface="+mj-ea"/>
                <a:ea typeface="+mj-ea"/>
              </a:rPr>
              <a:t>Q1</a:t>
            </a:r>
            <a:r>
              <a:rPr kumimoji="1" lang="ja-JP" altLang="en-US" sz="1600" b="1" u="sng" dirty="0">
                <a:latin typeface="+mj-ea"/>
                <a:ea typeface="+mj-ea"/>
              </a:rPr>
              <a:t>　労働行政に関する専門的な知識は必要ですか？</a:t>
            </a:r>
          </a:p>
        </p:txBody>
      </p:sp>
      <p:sp>
        <p:nvSpPr>
          <p:cNvPr id="8" name="テキスト ボックス 7">
            <a:extLst>
              <a:ext uri="{FF2B5EF4-FFF2-40B4-BE49-F238E27FC236}">
                <a16:creationId xmlns:a16="http://schemas.microsoft.com/office/drawing/2014/main" id="{73C43A62-35A2-7218-4E0A-B6DE57B8A75A}"/>
              </a:ext>
            </a:extLst>
          </p:cNvPr>
          <p:cNvSpPr txBox="1"/>
          <p:nvPr/>
        </p:nvSpPr>
        <p:spPr>
          <a:xfrm>
            <a:off x="829787" y="1853107"/>
            <a:ext cx="8389714" cy="767711"/>
          </a:xfrm>
          <a:prstGeom prst="rect">
            <a:avLst/>
          </a:prstGeom>
          <a:noFill/>
        </p:spPr>
        <p:txBody>
          <a:bodyPr wrap="square" rtlCol="0">
            <a:spAutoFit/>
          </a:bodyPr>
          <a:lstStyle/>
          <a:p>
            <a:r>
              <a:rPr kumimoji="1" lang="ja-JP" altLang="en-US" sz="1463" dirty="0">
                <a:latin typeface="+mj-ea"/>
                <a:ea typeface="+mj-ea"/>
              </a:rPr>
              <a:t>　採用時に特別な知識は必要ありません。しかし、労働行政は国民生活に密着し、国民からの関心も高く、新聞などに話題が取り上げられることが多いため、労働行政を志望する皆さんには、いろいろなことに幅広く関心を持ってほしいと思います。</a:t>
            </a:r>
          </a:p>
        </p:txBody>
      </p:sp>
      <p:sp>
        <p:nvSpPr>
          <p:cNvPr id="9" name="テキスト ボックス 8">
            <a:extLst>
              <a:ext uri="{FF2B5EF4-FFF2-40B4-BE49-F238E27FC236}">
                <a16:creationId xmlns:a16="http://schemas.microsoft.com/office/drawing/2014/main" id="{23E80D3C-C8CB-8BEF-B5B2-00D28EA34B18}"/>
              </a:ext>
            </a:extLst>
          </p:cNvPr>
          <p:cNvSpPr txBox="1"/>
          <p:nvPr/>
        </p:nvSpPr>
        <p:spPr>
          <a:xfrm>
            <a:off x="829787" y="2973769"/>
            <a:ext cx="4368405" cy="338554"/>
          </a:xfrm>
          <a:prstGeom prst="rect">
            <a:avLst/>
          </a:prstGeom>
          <a:noFill/>
        </p:spPr>
        <p:txBody>
          <a:bodyPr wrap="square" rtlCol="0">
            <a:spAutoFit/>
          </a:bodyPr>
          <a:lstStyle/>
          <a:p>
            <a:r>
              <a:rPr kumimoji="1" lang="en-US" altLang="ja-JP" sz="1600" b="1" u="sng" dirty="0">
                <a:latin typeface="+mj-ea"/>
                <a:ea typeface="+mj-ea"/>
              </a:rPr>
              <a:t>Q2</a:t>
            </a:r>
            <a:r>
              <a:rPr kumimoji="1" lang="ja-JP" altLang="en-US" sz="1600" b="1" u="sng" dirty="0">
                <a:latin typeface="+mj-ea"/>
                <a:ea typeface="+mj-ea"/>
              </a:rPr>
              <a:t>　入省後の研修制度について教えてください。</a:t>
            </a:r>
          </a:p>
        </p:txBody>
      </p:sp>
      <p:sp>
        <p:nvSpPr>
          <p:cNvPr id="10" name="テキスト ボックス 9">
            <a:extLst>
              <a:ext uri="{FF2B5EF4-FFF2-40B4-BE49-F238E27FC236}">
                <a16:creationId xmlns:a16="http://schemas.microsoft.com/office/drawing/2014/main" id="{D1E18C66-8420-55AD-0BFC-AECD64BD3F9E}"/>
              </a:ext>
            </a:extLst>
          </p:cNvPr>
          <p:cNvSpPr txBox="1"/>
          <p:nvPr/>
        </p:nvSpPr>
        <p:spPr>
          <a:xfrm>
            <a:off x="870429" y="3271792"/>
            <a:ext cx="8236735" cy="992836"/>
          </a:xfrm>
          <a:prstGeom prst="rect">
            <a:avLst/>
          </a:prstGeom>
          <a:noFill/>
        </p:spPr>
        <p:txBody>
          <a:bodyPr wrap="square" rtlCol="0">
            <a:spAutoFit/>
          </a:bodyPr>
          <a:lstStyle/>
          <a:p>
            <a:r>
              <a:rPr kumimoji="1" lang="ja-JP" altLang="en-US" sz="1463" dirty="0">
                <a:latin typeface="+mj-ea"/>
                <a:ea typeface="+mj-ea"/>
              </a:rPr>
              <a:t>　採用後速やかに、公務員として必要な基礎的知識・労働行政職員としての心構え・行政の課題などを知るための研修、資質の向上を図るための研修を実施しています。その後、異動により担当業務が変わる</a:t>
            </a:r>
            <a:r>
              <a:rPr kumimoji="1" lang="en-US" altLang="ja-JP" sz="1463" dirty="0">
                <a:latin typeface="+mj-ea"/>
                <a:ea typeface="+mj-ea"/>
              </a:rPr>
              <a:t>(</a:t>
            </a:r>
            <a:r>
              <a:rPr kumimoji="1" lang="ja-JP" altLang="en-US" sz="1463" dirty="0">
                <a:latin typeface="+mj-ea"/>
                <a:ea typeface="+mj-ea"/>
              </a:rPr>
              <a:t>初任</a:t>
            </a:r>
            <a:r>
              <a:rPr kumimoji="1" lang="en-US" altLang="ja-JP" sz="1463" dirty="0">
                <a:latin typeface="+mj-ea"/>
                <a:ea typeface="+mj-ea"/>
              </a:rPr>
              <a:t>)</a:t>
            </a:r>
            <a:r>
              <a:rPr kumimoji="1" lang="ja-JP" altLang="en-US" sz="1463" dirty="0">
                <a:latin typeface="+mj-ea"/>
                <a:ea typeface="+mj-ea"/>
              </a:rPr>
              <a:t>時や、行政経歴</a:t>
            </a:r>
            <a:r>
              <a:rPr kumimoji="1" lang="en-US" altLang="ja-JP" sz="1463" dirty="0">
                <a:latin typeface="+mj-ea"/>
                <a:ea typeface="+mj-ea"/>
              </a:rPr>
              <a:t>(</a:t>
            </a:r>
            <a:r>
              <a:rPr kumimoji="1" lang="ja-JP" altLang="en-US" sz="1463" dirty="0">
                <a:latin typeface="+mj-ea"/>
                <a:ea typeface="+mj-ea"/>
              </a:rPr>
              <a:t>係員・係長・専門官・課長・幹部など）の節目の時期、特定の職務または役職に就任した段階での研修、</a:t>
            </a:r>
            <a:r>
              <a:rPr kumimoji="1" lang="en-US" altLang="ja-JP" sz="1463" dirty="0">
                <a:latin typeface="+mj-ea"/>
                <a:ea typeface="+mj-ea"/>
              </a:rPr>
              <a:t>OJT</a:t>
            </a:r>
            <a:r>
              <a:rPr kumimoji="1" lang="ja-JP" altLang="en-US" sz="1463" dirty="0">
                <a:latin typeface="+mj-ea"/>
                <a:ea typeface="+mj-ea"/>
              </a:rPr>
              <a:t>により効果的な職務能力の向上を図るための各種研修も実施しています。</a:t>
            </a:r>
          </a:p>
        </p:txBody>
      </p:sp>
      <p:sp>
        <p:nvSpPr>
          <p:cNvPr id="11" name="テキスト ボックス 10">
            <a:extLst>
              <a:ext uri="{FF2B5EF4-FFF2-40B4-BE49-F238E27FC236}">
                <a16:creationId xmlns:a16="http://schemas.microsoft.com/office/drawing/2014/main" id="{AD5C58A2-93CB-1D7A-6C8A-5E0E61BB649E}"/>
              </a:ext>
            </a:extLst>
          </p:cNvPr>
          <p:cNvSpPr txBox="1"/>
          <p:nvPr/>
        </p:nvSpPr>
        <p:spPr>
          <a:xfrm>
            <a:off x="820096" y="4598194"/>
            <a:ext cx="5278176" cy="338554"/>
          </a:xfrm>
          <a:prstGeom prst="rect">
            <a:avLst/>
          </a:prstGeom>
          <a:noFill/>
        </p:spPr>
        <p:txBody>
          <a:bodyPr wrap="square" rtlCol="0">
            <a:spAutoFit/>
          </a:bodyPr>
          <a:lstStyle/>
          <a:p>
            <a:r>
              <a:rPr kumimoji="1" lang="en-US" altLang="ja-JP" sz="1600" b="1" u="sng" dirty="0">
                <a:latin typeface="+mj-ea"/>
                <a:ea typeface="+mj-ea"/>
              </a:rPr>
              <a:t>Q3</a:t>
            </a:r>
            <a:r>
              <a:rPr kumimoji="1" lang="ja-JP" altLang="en-US" sz="1600" b="1" u="sng" dirty="0">
                <a:latin typeface="+mj-ea"/>
                <a:ea typeface="+mj-ea"/>
              </a:rPr>
              <a:t>　給与等について教えてください。</a:t>
            </a:r>
          </a:p>
        </p:txBody>
      </p:sp>
      <p:sp>
        <p:nvSpPr>
          <p:cNvPr id="12" name="テキスト ボックス 11">
            <a:extLst>
              <a:ext uri="{FF2B5EF4-FFF2-40B4-BE49-F238E27FC236}">
                <a16:creationId xmlns:a16="http://schemas.microsoft.com/office/drawing/2014/main" id="{840D2382-A5D3-C82F-889B-42783503C11B}"/>
              </a:ext>
            </a:extLst>
          </p:cNvPr>
          <p:cNvSpPr txBox="1"/>
          <p:nvPr/>
        </p:nvSpPr>
        <p:spPr>
          <a:xfrm>
            <a:off x="870429" y="4915602"/>
            <a:ext cx="8399405" cy="992836"/>
          </a:xfrm>
          <a:prstGeom prst="rect">
            <a:avLst/>
          </a:prstGeom>
          <a:noFill/>
        </p:spPr>
        <p:txBody>
          <a:bodyPr wrap="square" rtlCol="0">
            <a:spAutoFit/>
          </a:bodyPr>
          <a:lstStyle/>
          <a:p>
            <a:r>
              <a:rPr kumimoji="1" lang="ja-JP" altLang="en-US" sz="1463" dirty="0">
                <a:latin typeface="+mj-ea"/>
                <a:ea typeface="+mj-ea"/>
              </a:rPr>
              <a:t>　初任給は、一般職試験（大卒程度）採用の場合、</a:t>
            </a:r>
            <a:r>
              <a:rPr kumimoji="1" lang="en-US" altLang="ja-JP" sz="1463" dirty="0">
                <a:latin typeface="+mj-ea"/>
                <a:ea typeface="+mj-ea"/>
              </a:rPr>
              <a:t>220,000</a:t>
            </a:r>
            <a:r>
              <a:rPr kumimoji="1" lang="ja-JP" altLang="en-US" sz="1463" dirty="0">
                <a:latin typeface="+mj-ea"/>
                <a:ea typeface="+mj-ea"/>
              </a:rPr>
              <a:t>円、一般職試験</a:t>
            </a:r>
            <a:r>
              <a:rPr kumimoji="1" lang="en-US" altLang="ja-JP" sz="1463" dirty="0">
                <a:latin typeface="+mj-ea"/>
                <a:ea typeface="+mj-ea"/>
              </a:rPr>
              <a:t>(</a:t>
            </a:r>
            <a:r>
              <a:rPr kumimoji="1" lang="ja-JP" altLang="en-US" sz="1463" dirty="0">
                <a:latin typeface="+mj-ea"/>
                <a:ea typeface="+mj-ea"/>
              </a:rPr>
              <a:t>高卒程度）採用の場合</a:t>
            </a:r>
            <a:r>
              <a:rPr kumimoji="1" lang="en-US" altLang="ja-JP" sz="1463" dirty="0">
                <a:latin typeface="+mj-ea"/>
                <a:ea typeface="+mj-ea"/>
              </a:rPr>
              <a:t>188,000</a:t>
            </a:r>
            <a:r>
              <a:rPr kumimoji="1" lang="ja-JP" altLang="en-US" sz="1463" dirty="0">
                <a:latin typeface="+mj-ea"/>
                <a:ea typeface="+mj-ea"/>
              </a:rPr>
              <a:t>円が基本ですが、採用前の経歴に応じて加算されることがあります。また、期末手当・勤勉手当</a:t>
            </a:r>
            <a:r>
              <a:rPr kumimoji="1" lang="en-US" altLang="ja-JP" sz="1463" dirty="0">
                <a:latin typeface="+mj-ea"/>
                <a:ea typeface="+mj-ea"/>
              </a:rPr>
              <a:t>(</a:t>
            </a:r>
            <a:r>
              <a:rPr kumimoji="1" lang="ja-JP" altLang="en-US" sz="1463" dirty="0">
                <a:latin typeface="+mj-ea"/>
                <a:ea typeface="+mj-ea"/>
              </a:rPr>
              <a:t>ボーナス）が</a:t>
            </a:r>
            <a:r>
              <a:rPr kumimoji="1" lang="en-US" altLang="ja-JP" sz="1463" dirty="0">
                <a:latin typeface="+mj-ea"/>
                <a:ea typeface="+mj-ea"/>
              </a:rPr>
              <a:t>6</a:t>
            </a:r>
            <a:r>
              <a:rPr kumimoji="1" lang="ja-JP" altLang="en-US" sz="1463" dirty="0">
                <a:latin typeface="+mj-ea"/>
                <a:ea typeface="+mj-ea"/>
              </a:rPr>
              <a:t>月と</a:t>
            </a:r>
            <a:r>
              <a:rPr kumimoji="1" lang="en-US" altLang="ja-JP" sz="1463" dirty="0">
                <a:latin typeface="+mj-ea"/>
                <a:ea typeface="+mj-ea"/>
              </a:rPr>
              <a:t>12</a:t>
            </a:r>
            <a:r>
              <a:rPr kumimoji="1" lang="ja-JP" altLang="en-US" sz="1463" dirty="0">
                <a:latin typeface="+mj-ea"/>
                <a:ea typeface="+mj-ea"/>
              </a:rPr>
              <a:t>月支給されます。その他、通勤手当</a:t>
            </a:r>
            <a:r>
              <a:rPr kumimoji="1" lang="en-US" altLang="ja-JP" sz="1463" dirty="0">
                <a:latin typeface="+mj-ea"/>
                <a:ea typeface="+mj-ea"/>
              </a:rPr>
              <a:t>(</a:t>
            </a:r>
            <a:r>
              <a:rPr kumimoji="1" lang="ja-JP" altLang="en-US" sz="1463" dirty="0">
                <a:latin typeface="+mj-ea"/>
                <a:ea typeface="+mj-ea"/>
              </a:rPr>
              <a:t>最高限度額</a:t>
            </a:r>
            <a:r>
              <a:rPr kumimoji="1" lang="en-US" altLang="ja-JP" sz="1463" dirty="0">
                <a:latin typeface="+mj-ea"/>
                <a:ea typeface="+mj-ea"/>
              </a:rPr>
              <a:t>1</a:t>
            </a:r>
            <a:r>
              <a:rPr kumimoji="1" lang="ja-JP" altLang="en-US" sz="1463" dirty="0">
                <a:latin typeface="+mj-ea"/>
                <a:ea typeface="+mj-ea"/>
              </a:rPr>
              <a:t>か月当たり</a:t>
            </a:r>
            <a:r>
              <a:rPr kumimoji="1" lang="en-US" altLang="ja-JP" sz="1463" dirty="0">
                <a:latin typeface="+mj-ea"/>
                <a:ea typeface="+mj-ea"/>
              </a:rPr>
              <a:t>150,000</a:t>
            </a:r>
            <a:r>
              <a:rPr kumimoji="1" lang="ja-JP" altLang="en-US" sz="1463" dirty="0">
                <a:latin typeface="+mj-ea"/>
                <a:ea typeface="+mj-ea"/>
              </a:rPr>
              <a:t>円）、住居手当</a:t>
            </a:r>
            <a:r>
              <a:rPr kumimoji="1" lang="en-US" altLang="ja-JP" sz="1463" dirty="0">
                <a:latin typeface="+mj-ea"/>
                <a:ea typeface="+mj-ea"/>
              </a:rPr>
              <a:t>(</a:t>
            </a:r>
            <a:r>
              <a:rPr kumimoji="1" lang="ja-JP" altLang="en-US" sz="1463" dirty="0">
                <a:latin typeface="+mj-ea"/>
                <a:ea typeface="+mj-ea"/>
              </a:rPr>
              <a:t>最高限度額</a:t>
            </a:r>
            <a:r>
              <a:rPr kumimoji="1" lang="en-US" altLang="ja-JP" sz="1463" dirty="0">
                <a:latin typeface="+mj-ea"/>
                <a:ea typeface="+mj-ea"/>
              </a:rPr>
              <a:t>1</a:t>
            </a:r>
            <a:r>
              <a:rPr kumimoji="1" lang="ja-JP" altLang="en-US" sz="1463" dirty="0">
                <a:latin typeface="+mj-ea"/>
                <a:ea typeface="+mj-ea"/>
              </a:rPr>
              <a:t>か月当たり</a:t>
            </a:r>
            <a:r>
              <a:rPr kumimoji="1" lang="en-US" altLang="ja-JP" sz="1463" dirty="0">
                <a:latin typeface="+mj-ea"/>
                <a:ea typeface="+mj-ea"/>
              </a:rPr>
              <a:t>28,000</a:t>
            </a:r>
            <a:r>
              <a:rPr kumimoji="1" lang="ja-JP" altLang="en-US" sz="1463" dirty="0">
                <a:latin typeface="+mj-ea"/>
                <a:ea typeface="+mj-ea"/>
              </a:rPr>
              <a:t>円）、扶養手当などの各種手当が支給要件に応じて支給されます。</a:t>
            </a:r>
          </a:p>
        </p:txBody>
      </p:sp>
      <p:cxnSp>
        <p:nvCxnSpPr>
          <p:cNvPr id="15" name="直線コネクタ 14">
            <a:extLst>
              <a:ext uri="{FF2B5EF4-FFF2-40B4-BE49-F238E27FC236}">
                <a16:creationId xmlns:a16="http://schemas.microsoft.com/office/drawing/2014/main" id="{3D9207D5-6836-51BF-FDC5-2339B01F797C}"/>
              </a:ext>
            </a:extLst>
          </p:cNvPr>
          <p:cNvCxnSpPr>
            <a:cxnSpLocks/>
          </p:cNvCxnSpPr>
          <p:nvPr/>
        </p:nvCxnSpPr>
        <p:spPr>
          <a:xfrm>
            <a:off x="870429" y="1238525"/>
            <a:ext cx="3407955" cy="0"/>
          </a:xfrm>
          <a:prstGeom prst="line">
            <a:avLst/>
          </a:prstGeom>
          <a:ln w="57150" cap="sq" cmpd="dbl">
            <a:solidFill>
              <a:schemeClr val="accent4"/>
            </a:solidFill>
            <a:prstDash val="sysDash"/>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F4D0D37-6FF7-F1FF-1D9F-5E1850A04B97}"/>
              </a:ext>
            </a:extLst>
          </p:cNvPr>
          <p:cNvSpPr txBox="1"/>
          <p:nvPr/>
        </p:nvSpPr>
        <p:spPr>
          <a:xfrm>
            <a:off x="834229" y="2137688"/>
            <a:ext cx="6570262" cy="338554"/>
          </a:xfrm>
          <a:prstGeom prst="rect">
            <a:avLst/>
          </a:prstGeom>
          <a:noFill/>
        </p:spPr>
        <p:txBody>
          <a:bodyPr wrap="square" rtlCol="0">
            <a:spAutoFit/>
          </a:bodyPr>
          <a:lstStyle/>
          <a:p>
            <a:r>
              <a:rPr kumimoji="1" lang="en-US" altLang="ja-JP" sz="1600" b="1" u="sng" dirty="0">
                <a:latin typeface="+mj-ea"/>
                <a:ea typeface="+mj-ea"/>
              </a:rPr>
              <a:t>Q5</a:t>
            </a:r>
            <a:r>
              <a:rPr kumimoji="1" lang="ja-JP" altLang="en-US" sz="1600" b="1" u="sng" dirty="0">
                <a:latin typeface="+mj-ea"/>
                <a:ea typeface="+mj-ea"/>
              </a:rPr>
              <a:t>　宿舎などの福利厚生について教えてください。</a:t>
            </a:r>
          </a:p>
        </p:txBody>
      </p:sp>
      <p:sp>
        <p:nvSpPr>
          <p:cNvPr id="7" name="テキスト ボックス 6">
            <a:extLst>
              <a:ext uri="{FF2B5EF4-FFF2-40B4-BE49-F238E27FC236}">
                <a16:creationId xmlns:a16="http://schemas.microsoft.com/office/drawing/2014/main" id="{280ABDF0-B72B-476C-1010-B3BAD8597CA0}"/>
              </a:ext>
            </a:extLst>
          </p:cNvPr>
          <p:cNvSpPr txBox="1"/>
          <p:nvPr/>
        </p:nvSpPr>
        <p:spPr>
          <a:xfrm>
            <a:off x="845605" y="2468338"/>
            <a:ext cx="8348729" cy="992836"/>
          </a:xfrm>
          <a:prstGeom prst="rect">
            <a:avLst/>
          </a:prstGeom>
          <a:noFill/>
        </p:spPr>
        <p:txBody>
          <a:bodyPr wrap="square" rtlCol="0">
            <a:spAutoFit/>
          </a:bodyPr>
          <a:lstStyle/>
          <a:p>
            <a:r>
              <a:rPr lang="ja-JP" altLang="en-US" sz="1463" dirty="0">
                <a:latin typeface="+mj-ea"/>
                <a:ea typeface="+mj-ea"/>
              </a:rPr>
              <a:t>　宿舎については、独身用宿舎または世帯用の宿舎に入居することができます。戸数に限りがあり、民間アパートなどの借用をお願いする場合もあります</a:t>
            </a:r>
            <a:r>
              <a:rPr lang="en-US" altLang="ja-JP" sz="1463" dirty="0">
                <a:latin typeface="+mj-ea"/>
                <a:ea typeface="+mj-ea"/>
              </a:rPr>
              <a:t>(</a:t>
            </a:r>
            <a:r>
              <a:rPr lang="ja-JP" altLang="en-US" sz="1463" dirty="0">
                <a:latin typeface="+mj-ea"/>
                <a:ea typeface="+mj-ea"/>
              </a:rPr>
              <a:t>その場合は住居手当の支給あり）。その他に、厚生労働省共済組合で制度で、人間ドックや検診などの医療費補助や団体積立年金、団体生命保険、住宅資金などの貸付など、各種福利厚生制度があります。</a:t>
            </a:r>
            <a:endParaRPr kumimoji="1" lang="ja-JP" altLang="en-US" sz="1463" dirty="0">
              <a:latin typeface="+mj-ea"/>
              <a:ea typeface="+mj-ea"/>
            </a:endParaRPr>
          </a:p>
        </p:txBody>
      </p:sp>
      <p:sp>
        <p:nvSpPr>
          <p:cNvPr id="8" name="テキスト ボックス 7">
            <a:extLst>
              <a:ext uri="{FF2B5EF4-FFF2-40B4-BE49-F238E27FC236}">
                <a16:creationId xmlns:a16="http://schemas.microsoft.com/office/drawing/2014/main" id="{FB89D04A-C305-CF38-38F4-CBB6149D6ABE}"/>
              </a:ext>
            </a:extLst>
          </p:cNvPr>
          <p:cNvSpPr txBox="1"/>
          <p:nvPr/>
        </p:nvSpPr>
        <p:spPr>
          <a:xfrm>
            <a:off x="834229" y="3680995"/>
            <a:ext cx="8172450" cy="338554"/>
          </a:xfrm>
          <a:prstGeom prst="rect">
            <a:avLst/>
          </a:prstGeom>
          <a:noFill/>
        </p:spPr>
        <p:txBody>
          <a:bodyPr wrap="square" rtlCol="0">
            <a:spAutoFit/>
          </a:bodyPr>
          <a:lstStyle/>
          <a:p>
            <a:r>
              <a:rPr kumimoji="1" lang="en-US" altLang="ja-JP" sz="1600" b="1" u="sng" dirty="0">
                <a:latin typeface="+mj-ea"/>
                <a:ea typeface="+mj-ea"/>
              </a:rPr>
              <a:t>Q6</a:t>
            </a:r>
            <a:r>
              <a:rPr kumimoji="1" lang="ja-JP" altLang="en-US" sz="1600" b="1" u="sng" dirty="0">
                <a:latin typeface="+mj-ea"/>
                <a:ea typeface="+mj-ea"/>
              </a:rPr>
              <a:t>　仕事と子育てを両立支援するための支援制度について教えてください。</a:t>
            </a:r>
          </a:p>
        </p:txBody>
      </p:sp>
      <p:sp>
        <p:nvSpPr>
          <p:cNvPr id="9" name="テキスト ボックス 8">
            <a:extLst>
              <a:ext uri="{FF2B5EF4-FFF2-40B4-BE49-F238E27FC236}">
                <a16:creationId xmlns:a16="http://schemas.microsoft.com/office/drawing/2014/main" id="{5AFA5F52-A9B5-E39B-DA3F-A82383AD2201}"/>
              </a:ext>
            </a:extLst>
          </p:cNvPr>
          <p:cNvSpPr txBox="1"/>
          <p:nvPr/>
        </p:nvSpPr>
        <p:spPr>
          <a:xfrm>
            <a:off x="834229" y="3965276"/>
            <a:ext cx="8558078" cy="767711"/>
          </a:xfrm>
          <a:prstGeom prst="rect">
            <a:avLst/>
          </a:prstGeom>
          <a:noFill/>
        </p:spPr>
        <p:txBody>
          <a:bodyPr wrap="square" rtlCol="0">
            <a:spAutoFit/>
          </a:bodyPr>
          <a:lstStyle/>
          <a:p>
            <a:r>
              <a:rPr kumimoji="1" lang="ja-JP" altLang="en-US" sz="1463" dirty="0">
                <a:latin typeface="+mj-ea"/>
                <a:ea typeface="+mj-ea"/>
              </a:rPr>
              <a:t>　出産に際し産前</a:t>
            </a:r>
            <a:r>
              <a:rPr kumimoji="1" lang="en-US" altLang="ja-JP" sz="1463" dirty="0">
                <a:latin typeface="+mj-ea"/>
                <a:ea typeface="+mj-ea"/>
              </a:rPr>
              <a:t>6</a:t>
            </a:r>
            <a:r>
              <a:rPr kumimoji="1" lang="ja-JP" altLang="en-US" sz="1463" dirty="0">
                <a:latin typeface="+mj-ea"/>
                <a:ea typeface="+mj-ea"/>
              </a:rPr>
              <a:t>週間、産後</a:t>
            </a:r>
            <a:r>
              <a:rPr kumimoji="1" lang="en-US" altLang="ja-JP" sz="1463" dirty="0">
                <a:latin typeface="+mj-ea"/>
                <a:ea typeface="+mj-ea"/>
              </a:rPr>
              <a:t>8</a:t>
            </a:r>
            <a:r>
              <a:rPr kumimoji="1" lang="ja-JP" altLang="en-US" sz="1463" dirty="0">
                <a:latin typeface="+mj-ea"/>
                <a:ea typeface="+mj-ea"/>
              </a:rPr>
              <a:t>週間の特別休暇を取得することができます。また、育児休業は、子供が</a:t>
            </a:r>
            <a:r>
              <a:rPr kumimoji="1" lang="en-US" altLang="ja-JP" sz="1463" dirty="0">
                <a:latin typeface="+mj-ea"/>
                <a:ea typeface="+mj-ea"/>
              </a:rPr>
              <a:t>3</a:t>
            </a:r>
            <a:r>
              <a:rPr kumimoji="1" lang="ja-JP" altLang="en-US" sz="1463" dirty="0">
                <a:latin typeface="+mj-ea"/>
                <a:ea typeface="+mj-ea"/>
              </a:rPr>
              <a:t>歳になるまで取得できます。その他にも保育園への送迎などを目的として、勤務時間帯を選択できる早出・遅出勤務や</a:t>
            </a:r>
            <a:r>
              <a:rPr kumimoji="1" lang="en-US" altLang="ja-JP" sz="1463" dirty="0">
                <a:latin typeface="+mj-ea"/>
                <a:ea typeface="+mj-ea"/>
              </a:rPr>
              <a:t>1</a:t>
            </a:r>
            <a:r>
              <a:rPr kumimoji="1" lang="ja-JP" altLang="en-US" sz="1463" dirty="0">
                <a:latin typeface="+mj-ea"/>
                <a:ea typeface="+mj-ea"/>
              </a:rPr>
              <a:t>日</a:t>
            </a:r>
            <a:r>
              <a:rPr kumimoji="1" lang="en-US" altLang="ja-JP" sz="1463" dirty="0">
                <a:latin typeface="+mj-ea"/>
                <a:ea typeface="+mj-ea"/>
              </a:rPr>
              <a:t>2</a:t>
            </a:r>
            <a:r>
              <a:rPr kumimoji="1" lang="ja-JP" altLang="en-US" sz="1463" dirty="0">
                <a:latin typeface="+mj-ea"/>
                <a:ea typeface="+mj-ea"/>
              </a:rPr>
              <a:t>時間の範囲内で、育児のための時間</a:t>
            </a:r>
            <a:r>
              <a:rPr lang="ja-JP" altLang="en-US" sz="1463" dirty="0">
                <a:latin typeface="+mj-ea"/>
                <a:ea typeface="+mj-ea"/>
              </a:rPr>
              <a:t>を取得できる制度もあります。</a:t>
            </a:r>
            <a:endParaRPr kumimoji="1" lang="ja-JP" altLang="en-US" sz="1463" dirty="0">
              <a:latin typeface="+mj-ea"/>
              <a:ea typeface="+mj-ea"/>
            </a:endParaRPr>
          </a:p>
        </p:txBody>
      </p:sp>
      <p:sp>
        <p:nvSpPr>
          <p:cNvPr id="10" name="テキスト ボックス 9">
            <a:extLst>
              <a:ext uri="{FF2B5EF4-FFF2-40B4-BE49-F238E27FC236}">
                <a16:creationId xmlns:a16="http://schemas.microsoft.com/office/drawing/2014/main" id="{4B50EEC6-4D68-0751-631F-5B96AE22AA87}"/>
              </a:ext>
            </a:extLst>
          </p:cNvPr>
          <p:cNvSpPr txBox="1"/>
          <p:nvPr/>
        </p:nvSpPr>
        <p:spPr>
          <a:xfrm>
            <a:off x="845605" y="4971802"/>
            <a:ext cx="5691643" cy="338554"/>
          </a:xfrm>
          <a:prstGeom prst="rect">
            <a:avLst/>
          </a:prstGeom>
          <a:noFill/>
        </p:spPr>
        <p:txBody>
          <a:bodyPr wrap="square" rtlCol="0">
            <a:spAutoFit/>
          </a:bodyPr>
          <a:lstStyle/>
          <a:p>
            <a:r>
              <a:rPr kumimoji="1" lang="en-US" altLang="ja-JP" sz="1600" b="1" u="sng" dirty="0">
                <a:latin typeface="+mj-ea"/>
                <a:ea typeface="+mj-ea"/>
              </a:rPr>
              <a:t>Q7</a:t>
            </a:r>
            <a:r>
              <a:rPr kumimoji="1" lang="ja-JP" altLang="en-US" sz="1600" b="1" u="sng" dirty="0">
                <a:latin typeface="+mj-ea"/>
                <a:ea typeface="+mj-ea"/>
              </a:rPr>
              <a:t>　採用の流れについて教えてください。</a:t>
            </a:r>
          </a:p>
        </p:txBody>
      </p:sp>
      <p:sp>
        <p:nvSpPr>
          <p:cNvPr id="11" name="テキスト ボックス 10">
            <a:extLst>
              <a:ext uri="{FF2B5EF4-FFF2-40B4-BE49-F238E27FC236}">
                <a16:creationId xmlns:a16="http://schemas.microsoft.com/office/drawing/2014/main" id="{44152E5B-CBAA-3917-490D-5DB1AD995F71}"/>
              </a:ext>
            </a:extLst>
          </p:cNvPr>
          <p:cNvSpPr txBox="1"/>
          <p:nvPr/>
        </p:nvSpPr>
        <p:spPr>
          <a:xfrm>
            <a:off x="834229" y="5277062"/>
            <a:ext cx="5538417" cy="767711"/>
          </a:xfrm>
          <a:prstGeom prst="rect">
            <a:avLst/>
          </a:prstGeom>
          <a:noFill/>
        </p:spPr>
        <p:txBody>
          <a:bodyPr wrap="square" rtlCol="0">
            <a:spAutoFit/>
          </a:bodyPr>
          <a:lstStyle/>
          <a:p>
            <a:r>
              <a:rPr kumimoji="1" lang="ja-JP" altLang="en-US" sz="1463" dirty="0">
                <a:latin typeface="+mj-ea"/>
                <a:ea typeface="+mj-ea"/>
              </a:rPr>
              <a:t>　業務説明会や官庁訪問の日程など、採用に関する詳細な情報は、宮崎労働局のホームページに掲載します。お電話でのお問い合わせは、宮崎労働局総務課人事係（</a:t>
            </a:r>
            <a:r>
              <a:rPr kumimoji="1" lang="en-US" altLang="ja-JP" sz="1463" dirty="0">
                <a:latin typeface="+mj-ea"/>
                <a:ea typeface="+mj-ea"/>
              </a:rPr>
              <a:t>0985</a:t>
            </a:r>
            <a:r>
              <a:rPr kumimoji="1" lang="ja-JP" altLang="en-US" sz="1463" dirty="0">
                <a:latin typeface="+mj-ea"/>
                <a:ea typeface="+mj-ea"/>
              </a:rPr>
              <a:t>－</a:t>
            </a:r>
            <a:r>
              <a:rPr kumimoji="1" lang="en-US" altLang="ja-JP" sz="1463" dirty="0">
                <a:latin typeface="+mj-ea"/>
                <a:ea typeface="+mj-ea"/>
              </a:rPr>
              <a:t>38</a:t>
            </a:r>
            <a:r>
              <a:rPr kumimoji="1" lang="ja-JP" altLang="en-US" sz="1463" dirty="0">
                <a:latin typeface="+mj-ea"/>
                <a:ea typeface="+mj-ea"/>
              </a:rPr>
              <a:t>－</a:t>
            </a:r>
            <a:r>
              <a:rPr kumimoji="1" lang="en-US" altLang="ja-JP" sz="1463" dirty="0">
                <a:latin typeface="+mj-ea"/>
                <a:ea typeface="+mj-ea"/>
              </a:rPr>
              <a:t>8820</a:t>
            </a:r>
            <a:r>
              <a:rPr kumimoji="1" lang="ja-JP" altLang="en-US" sz="1463" dirty="0">
                <a:latin typeface="+mj-ea"/>
                <a:ea typeface="+mj-ea"/>
              </a:rPr>
              <a:t>）までお願いします。</a:t>
            </a:r>
          </a:p>
        </p:txBody>
      </p:sp>
      <p:pic>
        <p:nvPicPr>
          <p:cNvPr id="4" name="図 3">
            <a:extLst>
              <a:ext uri="{FF2B5EF4-FFF2-40B4-BE49-F238E27FC236}">
                <a16:creationId xmlns:a16="http://schemas.microsoft.com/office/drawing/2014/main" id="{E1D21217-2235-571A-36A6-F92B7F2756BC}"/>
              </a:ext>
            </a:extLst>
          </p:cNvPr>
          <p:cNvPicPr>
            <a:picLocks noChangeAspect="1"/>
          </p:cNvPicPr>
          <p:nvPr/>
        </p:nvPicPr>
        <p:blipFill rotWithShape="1">
          <a:blip r:embed="rId2"/>
          <a:srcRect l="55191" t="28184" r="2287" b="23434"/>
          <a:stretch/>
        </p:blipFill>
        <p:spPr>
          <a:xfrm>
            <a:off x="6630037" y="4844071"/>
            <a:ext cx="2376642" cy="1362771"/>
          </a:xfrm>
          <a:prstGeom prst="rect">
            <a:avLst/>
          </a:prstGeom>
          <a:ln>
            <a:noFill/>
          </a:ln>
          <a:effectLst>
            <a:softEdge rad="152400"/>
          </a:effectLst>
        </p:spPr>
      </p:pic>
      <p:pic>
        <p:nvPicPr>
          <p:cNvPr id="5" name="図 4">
            <a:extLst>
              <a:ext uri="{FF2B5EF4-FFF2-40B4-BE49-F238E27FC236}">
                <a16:creationId xmlns:a16="http://schemas.microsoft.com/office/drawing/2014/main" id="{6558C622-8BFC-0B1C-E57E-6201B8828F2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18147" y="198947"/>
            <a:ext cx="864000" cy="862310"/>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
        <p:nvSpPr>
          <p:cNvPr id="13" name="テキスト ボックス 12">
            <a:extLst>
              <a:ext uri="{FF2B5EF4-FFF2-40B4-BE49-F238E27FC236}">
                <a16:creationId xmlns:a16="http://schemas.microsoft.com/office/drawing/2014/main" id="{0B8C30BD-146E-CE9C-DEEF-8E21D9D3753A}"/>
              </a:ext>
            </a:extLst>
          </p:cNvPr>
          <p:cNvSpPr txBox="1"/>
          <p:nvPr/>
        </p:nvSpPr>
        <p:spPr>
          <a:xfrm>
            <a:off x="772525" y="874928"/>
            <a:ext cx="6273082" cy="338554"/>
          </a:xfrm>
          <a:prstGeom prst="rect">
            <a:avLst/>
          </a:prstGeom>
          <a:noFill/>
        </p:spPr>
        <p:txBody>
          <a:bodyPr wrap="square" rtlCol="0">
            <a:spAutoFit/>
          </a:bodyPr>
          <a:lstStyle/>
          <a:p>
            <a:r>
              <a:rPr kumimoji="1" lang="en-US" altLang="ja-JP" sz="1600" b="1" u="sng" dirty="0">
                <a:latin typeface="+mj-ea"/>
                <a:ea typeface="+mj-ea"/>
              </a:rPr>
              <a:t>Q4</a:t>
            </a:r>
            <a:r>
              <a:rPr kumimoji="1" lang="ja-JP" altLang="en-US" sz="1600" b="1" u="sng" dirty="0">
                <a:latin typeface="+mj-ea"/>
                <a:ea typeface="+mj-ea"/>
              </a:rPr>
              <a:t>　人事異動はありますか？また、その際は転居が伴いますか。</a:t>
            </a:r>
          </a:p>
        </p:txBody>
      </p:sp>
      <p:sp>
        <p:nvSpPr>
          <p:cNvPr id="14" name="テキスト ボックス 13">
            <a:extLst>
              <a:ext uri="{FF2B5EF4-FFF2-40B4-BE49-F238E27FC236}">
                <a16:creationId xmlns:a16="http://schemas.microsoft.com/office/drawing/2014/main" id="{14DAFFCC-203C-BFA9-E229-BBBA4D1A33F5}"/>
              </a:ext>
            </a:extLst>
          </p:cNvPr>
          <p:cNvSpPr txBox="1"/>
          <p:nvPr/>
        </p:nvSpPr>
        <p:spPr>
          <a:xfrm>
            <a:off x="772525" y="1172341"/>
            <a:ext cx="8493837" cy="767711"/>
          </a:xfrm>
          <a:prstGeom prst="rect">
            <a:avLst/>
          </a:prstGeom>
          <a:noFill/>
        </p:spPr>
        <p:txBody>
          <a:bodyPr wrap="square" rtlCol="0">
            <a:spAutoFit/>
          </a:bodyPr>
          <a:lstStyle/>
          <a:p>
            <a:r>
              <a:rPr kumimoji="1" lang="ja-JP" altLang="en-US" sz="1463" dirty="0">
                <a:latin typeface="+mj-ea"/>
                <a:ea typeface="+mj-ea"/>
              </a:rPr>
              <a:t>　宮崎県内での定着を希望する場合は、県内で</a:t>
            </a:r>
            <a:r>
              <a:rPr kumimoji="1" lang="en-US" altLang="ja-JP" sz="1463" dirty="0">
                <a:latin typeface="+mj-ea"/>
                <a:ea typeface="+mj-ea"/>
              </a:rPr>
              <a:t>2</a:t>
            </a:r>
            <a:r>
              <a:rPr lang="ja-JP" altLang="en-US" sz="1463" dirty="0">
                <a:latin typeface="+mj-ea"/>
                <a:ea typeface="+mj-ea"/>
              </a:rPr>
              <a:t>～</a:t>
            </a:r>
            <a:r>
              <a:rPr kumimoji="1" lang="en-US" altLang="ja-JP" sz="1463" dirty="0">
                <a:latin typeface="+mj-ea"/>
                <a:ea typeface="+mj-ea"/>
              </a:rPr>
              <a:t>3</a:t>
            </a:r>
            <a:r>
              <a:rPr kumimoji="1" lang="ja-JP" altLang="en-US" sz="1463" dirty="0">
                <a:latin typeface="+mj-ea"/>
                <a:ea typeface="+mj-ea"/>
              </a:rPr>
              <a:t>年間隔で人事異動があります。その際、異動先により転居が必要な場合があります。労働局・ハローワーク、または労働局、労働基準監督署を異動しながら様々な業務を経験していきます。なお、原則県をまたぐ労働局間の異動はありません。</a:t>
            </a:r>
          </a:p>
        </p:txBody>
      </p:sp>
    </p:spTree>
    <p:extLst>
      <p:ext uri="{BB962C8B-B14F-4D97-AF65-F5344CB8AC3E}">
        <p14:creationId xmlns:p14="http://schemas.microsoft.com/office/powerpoint/2010/main" val="3608054527"/>
      </p:ext>
    </p:extLst>
  </p:cSld>
  <p:clrMapOvr>
    <a:masterClrMapping/>
  </p:clrMapOvr>
</p:sld>
</file>

<file path=ppt/theme/_rels/theme4.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Owner xmlns="7e2be31e-d58a-4bb7-8ac2-0fb7985df78d">
      <UserInfo>
        <DisplayName/>
        <AccountId xsi:nil="true"/>
        <AccountType/>
      </UserInfo>
    </Owner>
    <TaxCatchAll xmlns="c8886e6d-ca38-4783-ac23-8bd097117a79" xsi:nil="true"/>
    <lcf76f155ced4ddcb4097134ff3c332f xmlns="7e2be31e-d58a-4bb7-8ac2-0fb7985df7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3C80784728DC248B4699CA9FA961F1C" ma:contentTypeVersion="14" ma:contentTypeDescription="新しいドキュメントを作成します。" ma:contentTypeScope="" ma:versionID="c07fc1b4f7d170b0c10b21e53520c4fb">
  <xsd:schema xmlns:xsd="http://www.w3.org/2001/XMLSchema" xmlns:xs="http://www.w3.org/2001/XMLSchema" xmlns:p="http://schemas.microsoft.com/office/2006/metadata/properties" xmlns:ns2="7e2be31e-d58a-4bb7-8ac2-0fb7985df78d" xmlns:ns3="c8886e6d-ca38-4783-ac23-8bd097117a79" targetNamespace="http://schemas.microsoft.com/office/2006/metadata/properties" ma:root="true" ma:fieldsID="2337bfc274e20fa6c82f1024b886ae78" ns2:_="" ns3:_="">
    <xsd:import namespace="7e2be31e-d58a-4bb7-8ac2-0fb7985df78d"/>
    <xsd:import namespace="c8886e6d-ca38-4783-ac23-8bd097117a79"/>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be31e-d58a-4bb7-8ac2-0fb7985df78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86e6d-ca38-4783-ac23-8bd097117a7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88f1020-fc56-4c66-8c5e-1a5c308b7d45}" ma:internalName="TaxCatchAll" ma:showField="CatchAllData" ma:web="c8886e6d-ca38-4783-ac23-8bd097117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CC1EB5-8D06-42E2-8A92-5B71A4544B2D}">
  <ds:schemaRefs>
    <ds:schemaRef ds:uri="http://schemas.microsoft.com/office/2006/metadata/properties"/>
    <ds:schemaRef ds:uri="http://schemas.microsoft.com/office/infopath/2007/PartnerControls"/>
    <ds:schemaRef ds:uri="7e2be31e-d58a-4bb7-8ac2-0fb7985df78d"/>
    <ds:schemaRef ds:uri="c8886e6d-ca38-4783-ac23-8bd097117a79"/>
  </ds:schemaRefs>
</ds:datastoreItem>
</file>

<file path=customXml/itemProps2.xml><?xml version="1.0" encoding="utf-8"?>
<ds:datastoreItem xmlns:ds="http://schemas.openxmlformats.org/officeDocument/2006/customXml" ds:itemID="{EAED4073-3530-46D1-907B-E5F5702C4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be31e-d58a-4bb7-8ac2-0fb7985df78d"/>
    <ds:schemaRef ds:uri="c8886e6d-ca38-4783-ac23-8bd097117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3EAA1-9BC2-4186-8CDD-AE4F26DC3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TM02900720[[fn=インテグラル]]</Template>
  <Words>662</Words>
  <PresentationFormat>A4 210 x 297 mm</PresentationFormat>
  <Paragraphs>15</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vt:i4>
      </vt:variant>
    </vt:vector>
  </HeadingPairs>
  <TitlesOfParts>
    <vt:vector size="13" baseType="lpstr">
      <vt:lpstr>HGｺﾞｼｯｸE</vt:lpstr>
      <vt:lpstr>游ゴシック</vt:lpstr>
      <vt:lpstr>Arial</vt:lpstr>
      <vt:lpstr>Calibri</vt:lpstr>
      <vt:lpstr>Calibri Light</vt:lpstr>
      <vt:lpstr>Garamond</vt:lpstr>
      <vt:lpstr>Wingdings 2</vt:lpstr>
      <vt:lpstr>HDOfficeLightV0</vt:lpstr>
      <vt:lpstr>1_HDOfficeLightV0</vt:lpstr>
      <vt:lpstr>2_HDOfficeLightV0</vt:lpstr>
      <vt:lpstr>オーガニック</vt:lpstr>
      <vt:lpstr>よくある質問Ｑ＆Ａ</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0x01010053C80784728DC248B4699CA9FA961F1C</vt:lpwstr>
  </property>
</Properties>
</file>