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6" r:id="rId1"/>
  </p:sldMasterIdLst>
  <p:notesMasterIdLst>
    <p:notesMasterId r:id="rId3"/>
  </p:notesMasterIdLst>
  <p:sldIdLst>
    <p:sldId id="256" r:id="rId2"/>
  </p:sldIdLst>
  <p:sldSz cx="7561263" cy="10440988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90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33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902" y="84"/>
      </p:cViewPr>
      <p:guideLst>
        <p:guide orient="horz" pos="3290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9663A-D5B6-4F54-84EE-1C546ED2DFD9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55813" y="746125"/>
            <a:ext cx="26955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A4A61-98B5-4877-A718-364BABD7E7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81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8586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92935" algn="l" defTabSz="98586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85869" algn="l" defTabSz="98586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78804" algn="l" defTabSz="98586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71738" algn="l" defTabSz="98586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464673" algn="l" defTabSz="98586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957607" algn="l" defTabSz="98586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450542" algn="l" defTabSz="98586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943476" algn="l" defTabSz="98586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55813" y="746125"/>
            <a:ext cx="269557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A4A61-98B5-4877-A718-364BABD7E74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826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7001" y="-12892"/>
            <a:ext cx="7582601" cy="10466771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4900" y="3660792"/>
            <a:ext cx="4818171" cy="2506419"/>
          </a:xfrm>
        </p:spPr>
        <p:txBody>
          <a:bodyPr anchor="b">
            <a:noAutofit/>
          </a:bodyPr>
          <a:lstStyle>
            <a:lvl1pPr algn="r">
              <a:defRPr sz="4465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4900" y="6167208"/>
            <a:ext cx="4818171" cy="1669978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8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6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34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12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90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68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46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24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0B76-347E-40D3-AEBE-B035C6D38BE1}" type="datetimeFigureOut">
              <a:rPr kumimoji="1" lang="ja-JP" altLang="en-US" smtClean="0"/>
              <a:t>2024/10/21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9284-C3D8-4B62-AA84-E9353D8D068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6734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84" y="928088"/>
            <a:ext cx="5248987" cy="5181824"/>
          </a:xfrm>
        </p:spPr>
        <p:txBody>
          <a:bodyPr anchor="ctr">
            <a:normAutofit/>
          </a:bodyPr>
          <a:lstStyle>
            <a:lvl1pPr algn="l">
              <a:defRPr sz="3638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84" y="6805977"/>
            <a:ext cx="5248987" cy="2391717"/>
          </a:xfrm>
        </p:spPr>
        <p:txBody>
          <a:bodyPr anchor="ctr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8059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6117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4176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4pPr>
            <a:lvl5pPr marL="1512235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5pPr>
            <a:lvl6pPr marL="1890293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6pPr>
            <a:lvl7pPr marL="2268352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7pPr>
            <a:lvl8pPr marL="2646411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8pPr>
            <a:lvl9pPr marL="3024469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0B76-347E-40D3-AEBE-B035C6D38BE1}" type="datetimeFigureOut">
              <a:rPr kumimoji="1" lang="ja-JP" altLang="en-US" smtClean="0"/>
              <a:t>2024/10/21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9284-C3D8-4B62-AA84-E9353D8D068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0974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760" y="928088"/>
            <a:ext cx="5021147" cy="4601769"/>
          </a:xfrm>
        </p:spPr>
        <p:txBody>
          <a:bodyPr anchor="ctr">
            <a:normAutofit/>
          </a:bodyPr>
          <a:lstStyle>
            <a:lvl1pPr algn="l">
              <a:defRPr sz="3638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10489" y="5529857"/>
            <a:ext cx="4481689" cy="580055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32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8059" indent="0">
              <a:buFontTx/>
              <a:buNone/>
              <a:defRPr/>
            </a:lvl2pPr>
            <a:lvl3pPr marL="756117" indent="0">
              <a:buFontTx/>
              <a:buNone/>
              <a:defRPr/>
            </a:lvl3pPr>
            <a:lvl4pPr marL="1134176" indent="0">
              <a:buFontTx/>
              <a:buNone/>
              <a:defRPr/>
            </a:lvl4pPr>
            <a:lvl5pPr marL="1512235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83" y="6805977"/>
            <a:ext cx="5248988" cy="2391717"/>
          </a:xfrm>
        </p:spPr>
        <p:txBody>
          <a:bodyPr anchor="ctr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8059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6117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4176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4pPr>
            <a:lvl5pPr marL="1512235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5pPr>
            <a:lvl6pPr marL="1890293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6pPr>
            <a:lvl7pPr marL="2268352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7pPr>
            <a:lvl8pPr marL="2646411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8pPr>
            <a:lvl9pPr marL="3024469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0B76-347E-40D3-AEBE-B035C6D38BE1}" type="datetimeFigureOut">
              <a:rPr kumimoji="1" lang="ja-JP" altLang="en-US" smtClean="0"/>
              <a:t>2024/10/21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9284-C3D8-4B62-AA84-E9353D8D068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99159" y="1203314"/>
            <a:ext cx="378162" cy="890294"/>
          </a:xfrm>
          <a:prstGeom prst="rect">
            <a:avLst/>
          </a:prstGeom>
        </p:spPr>
        <p:txBody>
          <a:bodyPr vert="horz" lIns="75613" tIns="37806" rIns="75613" bIns="37806" rtlCol="0" anchor="ctr">
            <a:noAutofit/>
          </a:bodyPr>
          <a:lstStyle/>
          <a:p>
            <a:pPr lvl="0"/>
            <a:r>
              <a:rPr lang="en-US" sz="661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79738" y="4394648"/>
            <a:ext cx="378162" cy="890294"/>
          </a:xfrm>
          <a:prstGeom prst="rect">
            <a:avLst/>
          </a:prstGeom>
        </p:spPr>
        <p:txBody>
          <a:bodyPr vert="horz" lIns="75613" tIns="37806" rIns="75613" bIns="37806" rtlCol="0" anchor="ctr">
            <a:noAutofit/>
          </a:bodyPr>
          <a:lstStyle/>
          <a:p>
            <a:pPr lvl="0"/>
            <a:r>
              <a:rPr lang="en-US" sz="661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385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83" y="2941362"/>
            <a:ext cx="5248988" cy="3951468"/>
          </a:xfrm>
        </p:spPr>
        <p:txBody>
          <a:bodyPr anchor="b">
            <a:normAutofit/>
          </a:bodyPr>
          <a:lstStyle>
            <a:lvl1pPr algn="l">
              <a:defRPr sz="3638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83" y="6892830"/>
            <a:ext cx="5248988" cy="2304864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8059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6117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4176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4pPr>
            <a:lvl5pPr marL="1512235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5pPr>
            <a:lvl6pPr marL="1890293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6pPr>
            <a:lvl7pPr marL="2268352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7pPr>
            <a:lvl8pPr marL="2646411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8pPr>
            <a:lvl9pPr marL="3024469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0B76-347E-40D3-AEBE-B035C6D38BE1}" type="datetimeFigureOut">
              <a:rPr kumimoji="1" lang="ja-JP" altLang="en-US" smtClean="0"/>
              <a:t>2024/10/21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9284-C3D8-4B62-AA84-E9353D8D068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90383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760" y="928088"/>
            <a:ext cx="5021147" cy="4601769"/>
          </a:xfrm>
        </p:spPr>
        <p:txBody>
          <a:bodyPr anchor="ctr">
            <a:normAutofit/>
          </a:bodyPr>
          <a:lstStyle>
            <a:lvl1pPr algn="l">
              <a:defRPr sz="3638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4082" y="6109911"/>
            <a:ext cx="5248988" cy="782919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98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8059" indent="0">
              <a:buFontTx/>
              <a:buNone/>
              <a:defRPr/>
            </a:lvl2pPr>
            <a:lvl3pPr marL="756117" indent="0">
              <a:buFontTx/>
              <a:buNone/>
              <a:defRPr/>
            </a:lvl3pPr>
            <a:lvl4pPr marL="1134176" indent="0">
              <a:buFontTx/>
              <a:buNone/>
              <a:defRPr/>
            </a:lvl4pPr>
            <a:lvl5pPr marL="1512235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83" y="6892830"/>
            <a:ext cx="5248988" cy="2304864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8059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6117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4176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4pPr>
            <a:lvl5pPr marL="1512235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5pPr>
            <a:lvl6pPr marL="1890293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6pPr>
            <a:lvl7pPr marL="2268352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7pPr>
            <a:lvl8pPr marL="2646411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8pPr>
            <a:lvl9pPr marL="3024469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0B76-347E-40D3-AEBE-B035C6D38BE1}" type="datetimeFigureOut">
              <a:rPr kumimoji="1" lang="ja-JP" altLang="en-US" smtClean="0"/>
              <a:t>2024/10/21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9284-C3D8-4B62-AA84-E9353D8D068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99159" y="1203314"/>
            <a:ext cx="378162" cy="890294"/>
          </a:xfrm>
          <a:prstGeom prst="rect">
            <a:avLst/>
          </a:prstGeom>
        </p:spPr>
        <p:txBody>
          <a:bodyPr vert="horz" lIns="75613" tIns="37806" rIns="75613" bIns="37806" rtlCol="0" anchor="ctr">
            <a:noAutofit/>
          </a:bodyPr>
          <a:lstStyle/>
          <a:p>
            <a:pPr lvl="0"/>
            <a:r>
              <a:rPr lang="en-US" sz="661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79738" y="4394648"/>
            <a:ext cx="378162" cy="890294"/>
          </a:xfrm>
          <a:prstGeom prst="rect">
            <a:avLst/>
          </a:prstGeom>
        </p:spPr>
        <p:txBody>
          <a:bodyPr vert="horz" lIns="75613" tIns="37806" rIns="75613" bIns="37806" rtlCol="0" anchor="ctr">
            <a:noAutofit/>
          </a:bodyPr>
          <a:lstStyle/>
          <a:p>
            <a:pPr lvl="0"/>
            <a:r>
              <a:rPr lang="en-US" sz="661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3311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251" y="928088"/>
            <a:ext cx="5243819" cy="4601769"/>
          </a:xfrm>
        </p:spPr>
        <p:txBody>
          <a:bodyPr anchor="ctr">
            <a:normAutofit/>
          </a:bodyPr>
          <a:lstStyle>
            <a:lvl1pPr algn="l">
              <a:defRPr sz="3638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4082" y="6109911"/>
            <a:ext cx="5248988" cy="782919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985">
                <a:solidFill>
                  <a:schemeClr val="accent1"/>
                </a:solidFill>
              </a:defRPr>
            </a:lvl1pPr>
            <a:lvl2pPr marL="378059" indent="0">
              <a:buFontTx/>
              <a:buNone/>
              <a:defRPr/>
            </a:lvl2pPr>
            <a:lvl3pPr marL="756117" indent="0">
              <a:buFontTx/>
              <a:buNone/>
              <a:defRPr/>
            </a:lvl3pPr>
            <a:lvl4pPr marL="1134176" indent="0">
              <a:buFontTx/>
              <a:buNone/>
              <a:defRPr/>
            </a:lvl4pPr>
            <a:lvl5pPr marL="1512235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83" y="6892830"/>
            <a:ext cx="5248988" cy="2304864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8059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6117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4176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4pPr>
            <a:lvl5pPr marL="1512235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5pPr>
            <a:lvl6pPr marL="1890293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6pPr>
            <a:lvl7pPr marL="2268352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7pPr>
            <a:lvl8pPr marL="2646411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8pPr>
            <a:lvl9pPr marL="3024469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0B76-347E-40D3-AEBE-B035C6D38BE1}" type="datetimeFigureOut">
              <a:rPr kumimoji="1" lang="ja-JP" altLang="en-US" smtClean="0"/>
              <a:t>2024/10/21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9284-C3D8-4B62-AA84-E9353D8D068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9053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0B76-347E-40D3-AEBE-B035C6D38BE1}" type="datetimeFigureOut">
              <a:rPr kumimoji="1" lang="ja-JP" altLang="en-US" smtClean="0"/>
              <a:t>2024/10/21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9284-C3D8-4B62-AA84-E9353D8D068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8858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42698" y="928089"/>
            <a:ext cx="809389" cy="7995091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83" y="928089"/>
            <a:ext cx="4295818" cy="799509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0B76-347E-40D3-AEBE-B035C6D38BE1}" type="datetimeFigureOut">
              <a:rPr kumimoji="1" lang="ja-JP" altLang="en-US" smtClean="0"/>
              <a:t>2024/10/21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9284-C3D8-4B62-AA84-E9353D8D068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2831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0B76-347E-40D3-AEBE-B035C6D38BE1}" type="datetimeFigureOut">
              <a:rPr kumimoji="1" lang="ja-JP" altLang="en-US" smtClean="0"/>
              <a:t>2024/10/21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9284-C3D8-4B62-AA84-E9353D8D068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0364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83" y="4111948"/>
            <a:ext cx="5248988" cy="2780885"/>
          </a:xfrm>
        </p:spPr>
        <p:txBody>
          <a:bodyPr anchor="b"/>
          <a:lstStyle>
            <a:lvl1pPr algn="l">
              <a:defRPr sz="3308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83" y="6892830"/>
            <a:ext cx="5248988" cy="1309919"/>
          </a:xfrm>
        </p:spPr>
        <p:txBody>
          <a:bodyPr anchor="t"/>
          <a:lstStyle>
            <a:lvl1pPr marL="0" indent="0" algn="l">
              <a:buNone/>
              <a:defRPr sz="165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8059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6117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4176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4pPr>
            <a:lvl5pPr marL="1512235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5pPr>
            <a:lvl6pPr marL="1890293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6pPr>
            <a:lvl7pPr marL="2268352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7pPr>
            <a:lvl8pPr marL="2646411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8pPr>
            <a:lvl9pPr marL="3024469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0B76-347E-40D3-AEBE-B035C6D38BE1}" type="datetimeFigureOut">
              <a:rPr kumimoji="1" lang="ja-JP" altLang="en-US" smtClean="0"/>
              <a:t>2024/10/21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9284-C3D8-4B62-AA84-E9353D8D068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470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84" y="928088"/>
            <a:ext cx="5248987" cy="20108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84" y="3289397"/>
            <a:ext cx="2553588" cy="5908296"/>
          </a:xfrm>
        </p:spPr>
        <p:txBody>
          <a:bodyPr>
            <a:normAutofit/>
          </a:bodyPr>
          <a:lstStyle>
            <a:lvl1pPr>
              <a:defRPr sz="1488"/>
            </a:lvl1pPr>
            <a:lvl2pPr>
              <a:defRPr sz="1323"/>
            </a:lvl2pPr>
            <a:lvl3pPr>
              <a:defRPr sz="1158"/>
            </a:lvl3pPr>
            <a:lvl4pPr>
              <a:defRPr sz="992"/>
            </a:lvl4pPr>
            <a:lvl5pPr>
              <a:defRPr sz="992"/>
            </a:lvl5pPr>
            <a:lvl6pPr>
              <a:defRPr sz="992"/>
            </a:lvl6pPr>
            <a:lvl7pPr>
              <a:defRPr sz="992"/>
            </a:lvl7pPr>
            <a:lvl8pPr>
              <a:defRPr sz="992"/>
            </a:lvl8pPr>
            <a:lvl9pPr>
              <a:defRPr sz="99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9483" y="3289399"/>
            <a:ext cx="2553588" cy="5908298"/>
          </a:xfrm>
        </p:spPr>
        <p:txBody>
          <a:bodyPr>
            <a:normAutofit/>
          </a:bodyPr>
          <a:lstStyle>
            <a:lvl1pPr>
              <a:defRPr sz="1488"/>
            </a:lvl1pPr>
            <a:lvl2pPr>
              <a:defRPr sz="1323"/>
            </a:lvl2pPr>
            <a:lvl3pPr>
              <a:defRPr sz="1158"/>
            </a:lvl3pPr>
            <a:lvl4pPr>
              <a:defRPr sz="992"/>
            </a:lvl4pPr>
            <a:lvl5pPr>
              <a:defRPr sz="992"/>
            </a:lvl5pPr>
            <a:lvl6pPr>
              <a:defRPr sz="992"/>
            </a:lvl6pPr>
            <a:lvl7pPr>
              <a:defRPr sz="992"/>
            </a:lvl7pPr>
            <a:lvl8pPr>
              <a:defRPr sz="992"/>
            </a:lvl8pPr>
            <a:lvl9pPr>
              <a:defRPr sz="99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0B76-347E-40D3-AEBE-B035C6D38BE1}" type="datetimeFigureOut">
              <a:rPr kumimoji="1" lang="ja-JP" altLang="en-US" smtClean="0"/>
              <a:t>2024/10/21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9284-C3D8-4B62-AA84-E9353D8D068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5346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84" y="928088"/>
            <a:ext cx="5248986" cy="2010857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83" y="3289997"/>
            <a:ext cx="2555707" cy="877332"/>
          </a:xfrm>
        </p:spPr>
        <p:txBody>
          <a:bodyPr anchor="b">
            <a:noAutofit/>
          </a:bodyPr>
          <a:lstStyle>
            <a:lvl1pPr marL="0" indent="0">
              <a:buNone/>
              <a:defRPr sz="1985" b="0"/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83" y="4167331"/>
            <a:ext cx="2555707" cy="5030365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97362" y="3289997"/>
            <a:ext cx="2555707" cy="877332"/>
          </a:xfrm>
        </p:spPr>
        <p:txBody>
          <a:bodyPr anchor="b">
            <a:noAutofit/>
          </a:bodyPr>
          <a:lstStyle>
            <a:lvl1pPr marL="0" indent="0">
              <a:buNone/>
              <a:defRPr sz="1985" b="0"/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97362" y="4167331"/>
            <a:ext cx="2555707" cy="5030365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0B76-347E-40D3-AEBE-B035C6D38BE1}" type="datetimeFigureOut">
              <a:rPr kumimoji="1" lang="ja-JP" altLang="en-US" smtClean="0"/>
              <a:t>2024/10/21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9284-C3D8-4B62-AA84-E9353D8D068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974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83" y="928088"/>
            <a:ext cx="5248987" cy="20108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0B76-347E-40D3-AEBE-B035C6D38BE1}" type="datetimeFigureOut">
              <a:rPr kumimoji="1" lang="ja-JP" altLang="en-US" smtClean="0"/>
              <a:t>2024/10/21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9284-C3D8-4B62-AA84-E9353D8D068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5549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0B76-347E-40D3-AEBE-B035C6D38BE1}" type="datetimeFigureOut">
              <a:rPr kumimoji="1" lang="ja-JP" altLang="en-US" smtClean="0"/>
              <a:t>2024/10/21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9284-C3D8-4B62-AA84-E9353D8D068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6467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83" y="2281556"/>
            <a:ext cx="2307229" cy="1946405"/>
          </a:xfrm>
        </p:spPr>
        <p:txBody>
          <a:bodyPr anchor="b">
            <a:normAutofit/>
          </a:bodyPr>
          <a:lstStyle>
            <a:lvl1pPr>
              <a:defRPr sz="165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3123" y="783950"/>
            <a:ext cx="2799947" cy="8413745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083" y="4227960"/>
            <a:ext cx="2307229" cy="3934704"/>
          </a:xfrm>
        </p:spPr>
        <p:txBody>
          <a:bodyPr>
            <a:normAutofit/>
          </a:bodyPr>
          <a:lstStyle>
            <a:lvl1pPr marL="0" indent="0">
              <a:buNone/>
              <a:defRPr sz="1158"/>
            </a:lvl1pPr>
            <a:lvl2pPr marL="283544" indent="0">
              <a:buNone/>
              <a:defRPr sz="868"/>
            </a:lvl2pPr>
            <a:lvl3pPr marL="567088" indent="0">
              <a:buNone/>
              <a:defRPr sz="744"/>
            </a:lvl3pPr>
            <a:lvl4pPr marL="850632" indent="0">
              <a:buNone/>
              <a:defRPr sz="620"/>
            </a:lvl4pPr>
            <a:lvl5pPr marL="1134176" indent="0">
              <a:buNone/>
              <a:defRPr sz="620"/>
            </a:lvl5pPr>
            <a:lvl6pPr marL="1417720" indent="0">
              <a:buNone/>
              <a:defRPr sz="620"/>
            </a:lvl6pPr>
            <a:lvl7pPr marL="1701264" indent="0">
              <a:buNone/>
              <a:defRPr sz="620"/>
            </a:lvl7pPr>
            <a:lvl8pPr marL="1984808" indent="0">
              <a:buNone/>
              <a:defRPr sz="620"/>
            </a:lvl8pPr>
            <a:lvl9pPr marL="2268352" indent="0">
              <a:buNone/>
              <a:defRPr sz="62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0B76-347E-40D3-AEBE-B035C6D38BE1}" type="datetimeFigureOut">
              <a:rPr kumimoji="1" lang="ja-JP" altLang="en-US" smtClean="0"/>
              <a:t>2024/10/21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9284-C3D8-4B62-AA84-E9353D8D068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924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83" y="7308692"/>
            <a:ext cx="5248987" cy="862832"/>
          </a:xfrm>
        </p:spPr>
        <p:txBody>
          <a:bodyPr anchor="b">
            <a:normAutofit/>
          </a:bodyPr>
          <a:lstStyle>
            <a:lvl1pPr algn="l">
              <a:defRPr sz="1985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4083" y="928088"/>
            <a:ext cx="5248987" cy="585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8059" indent="0">
              <a:buNone/>
              <a:defRPr sz="1323"/>
            </a:lvl2pPr>
            <a:lvl3pPr marL="756117" indent="0">
              <a:buNone/>
              <a:defRPr sz="1323"/>
            </a:lvl3pPr>
            <a:lvl4pPr marL="1134176" indent="0">
              <a:buNone/>
              <a:defRPr sz="1323"/>
            </a:lvl4pPr>
            <a:lvl5pPr marL="1512235" indent="0">
              <a:buNone/>
              <a:defRPr sz="1323"/>
            </a:lvl5pPr>
            <a:lvl6pPr marL="1890293" indent="0">
              <a:buNone/>
              <a:defRPr sz="1323"/>
            </a:lvl6pPr>
            <a:lvl7pPr marL="2268352" indent="0">
              <a:buNone/>
              <a:defRPr sz="1323"/>
            </a:lvl7pPr>
            <a:lvl8pPr marL="2646411" indent="0">
              <a:buNone/>
              <a:defRPr sz="1323"/>
            </a:lvl8pPr>
            <a:lvl9pPr marL="3024469" indent="0">
              <a:buNone/>
              <a:defRPr sz="132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083" y="8171524"/>
            <a:ext cx="5248987" cy="1026170"/>
          </a:xfrm>
        </p:spPr>
        <p:txBody>
          <a:bodyPr>
            <a:normAutofit/>
          </a:bodyPr>
          <a:lstStyle>
            <a:lvl1pPr marL="0" indent="0">
              <a:buNone/>
              <a:defRPr sz="992"/>
            </a:lvl1pPr>
            <a:lvl2pPr marL="378059" indent="0">
              <a:buNone/>
              <a:defRPr sz="992"/>
            </a:lvl2pPr>
            <a:lvl3pPr marL="756117" indent="0">
              <a:buNone/>
              <a:defRPr sz="827"/>
            </a:lvl3pPr>
            <a:lvl4pPr marL="1134176" indent="0">
              <a:buNone/>
              <a:defRPr sz="744"/>
            </a:lvl4pPr>
            <a:lvl5pPr marL="1512235" indent="0">
              <a:buNone/>
              <a:defRPr sz="744"/>
            </a:lvl5pPr>
            <a:lvl6pPr marL="1890293" indent="0">
              <a:buNone/>
              <a:defRPr sz="744"/>
            </a:lvl6pPr>
            <a:lvl7pPr marL="2268352" indent="0">
              <a:buNone/>
              <a:defRPr sz="744"/>
            </a:lvl7pPr>
            <a:lvl8pPr marL="2646411" indent="0">
              <a:buNone/>
              <a:defRPr sz="744"/>
            </a:lvl8pPr>
            <a:lvl9pPr marL="3024469" indent="0">
              <a:buNone/>
              <a:defRPr sz="74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0B76-347E-40D3-AEBE-B035C6D38BE1}" type="datetimeFigureOut">
              <a:rPr kumimoji="1" lang="ja-JP" altLang="en-US" smtClean="0"/>
              <a:t>2024/10/21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9284-C3D8-4B62-AA84-E9353D8D068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236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7001" y="-12892"/>
            <a:ext cx="7582601" cy="10466771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084" y="928088"/>
            <a:ext cx="5248986" cy="20108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83" y="3289399"/>
            <a:ext cx="5248987" cy="5908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69661" y="9197697"/>
            <a:ext cx="565715" cy="555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0B76-347E-40D3-AEBE-B035C6D38BE1}" type="datetimeFigureOut">
              <a:rPr kumimoji="1" lang="ja-JP" altLang="en-US" smtClean="0"/>
              <a:t>2024/10/21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084" y="9197697"/>
            <a:ext cx="3822782" cy="555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9166" y="9197697"/>
            <a:ext cx="423905" cy="555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accent1"/>
                </a:solidFill>
              </a:defRPr>
            </a:lvl1pPr>
          </a:lstStyle>
          <a:p>
            <a:fld id="{16009284-C3D8-4B62-AA84-E9353D8D068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068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  <p:sldLayoutId id="2147483968" r:id="rId12"/>
    <p:sldLayoutId id="2147483969" r:id="rId13"/>
    <p:sldLayoutId id="2147483970" r:id="rId14"/>
    <p:sldLayoutId id="2147483971" r:id="rId15"/>
    <p:sldLayoutId id="2147483972" r:id="rId16"/>
  </p:sldLayoutIdLst>
  <p:txStyles>
    <p:titleStyle>
      <a:lvl1pPr algn="l" defTabSz="378059" rtl="0" eaLnBrk="1" latinLnBrk="0" hangingPunct="1">
        <a:spcBef>
          <a:spcPct val="0"/>
        </a:spcBef>
        <a:buNone/>
        <a:defRPr kumimoji="1" sz="2977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3544" indent="-283544" algn="l" defTabSz="378059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14345" indent="-236287" algn="l" defTabSz="378059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45147" indent="-189029" algn="l" defTabSz="378059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15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23205" indent="-189029" algn="l" defTabSz="378059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01264" indent="-189029" algn="l" defTabSz="378059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79323" indent="-189029" algn="l" defTabSz="378059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457381" indent="-189029" algn="l" defTabSz="378059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835440" indent="-189029" algn="l" defTabSz="378059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213499" indent="-189029" algn="l" defTabSz="378059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8059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59" algn="l" defTabSz="378059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117" algn="l" defTabSz="378059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176" algn="l" defTabSz="378059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235" algn="l" defTabSz="378059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293" algn="l" defTabSz="378059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352" algn="l" defTabSz="378059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411" algn="l" defTabSz="378059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469" algn="l" defTabSz="378059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732" y="7806024"/>
            <a:ext cx="1791310" cy="1421853"/>
          </a:xfrm>
          <a:prstGeom prst="rect">
            <a:avLst/>
          </a:prstGeom>
        </p:spPr>
      </p:pic>
      <p:sp>
        <p:nvSpPr>
          <p:cNvPr id="6" name="雲 5"/>
          <p:cNvSpPr/>
          <p:nvPr/>
        </p:nvSpPr>
        <p:spPr>
          <a:xfrm>
            <a:off x="115816" y="4016996"/>
            <a:ext cx="3958591" cy="1707554"/>
          </a:xfrm>
          <a:prstGeom prst="cloud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ローチャート: 代替処理 16"/>
          <p:cNvSpPr/>
          <p:nvPr/>
        </p:nvSpPr>
        <p:spPr>
          <a:xfrm>
            <a:off x="4061330" y="5214417"/>
            <a:ext cx="964681" cy="366117"/>
          </a:xfrm>
          <a:prstGeom prst="flowChartAlternateProcess">
            <a:avLst/>
          </a:prstGeom>
          <a:solidFill>
            <a:srgbClr val="FF00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+mj-ea"/>
                <a:ea typeface="+mj-ea"/>
              </a:rPr>
              <a:t>要予約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9732" y="9209813"/>
            <a:ext cx="7161799" cy="102815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lIns="98586" tIns="49293" rIns="98586" bIns="49293" rtlCol="0">
            <a:spAutoFit/>
          </a:bodyPr>
          <a:lstStyle/>
          <a:p>
            <a:r>
              <a:rPr lang="en-US" altLang="ja-JP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お問合せ・参加申込</a:t>
            </a:r>
            <a:r>
              <a:rPr lang="en-US" altLang="ja-JP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ハローワーク延岡（延岡公共職業安定所）</a:t>
            </a:r>
            <a:endParaRPr lang="en-US" altLang="ja-JP" sz="15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</a:t>
            </a: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〒</a:t>
            </a:r>
            <a:r>
              <a:rPr lang="en-US" altLang="ja-JP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882-0803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延岡市大貫町</a:t>
            </a:r>
            <a:r>
              <a:rPr lang="en-US" altLang="ja-JP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1-2885-1</a:t>
            </a:r>
            <a:endParaRPr lang="en-US" altLang="ja-JP" sz="15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☎　</a:t>
            </a: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０９８２－３２－５４３５</a:t>
            </a:r>
            <a:endParaRPr lang="en-US" altLang="ja-JP" sz="15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</a:t>
            </a: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開庁時間８：３０－１７：１５（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土日祝日を除く）</a:t>
            </a:r>
          </a:p>
        </p:txBody>
      </p:sp>
      <p:pic>
        <p:nvPicPr>
          <p:cNvPr id="1028" name="Picture 4" descr="\\file4.inside.mhlw.go.jp\課室領域4\14055000_宮崎労働局\45010宮崎公共職業安定所共通\移行用\本所・プラザ共通\7.紹介第三\6.新卒応援コーナー\1.学卒関係（職員用）\イラスト帝王\イラスト（無機質物）\building_hellowork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090" y="9347260"/>
            <a:ext cx="979471" cy="89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375664" y="4280076"/>
            <a:ext cx="7043672" cy="1084434"/>
          </a:xfrm>
          <a:prstGeom prst="rect">
            <a:avLst/>
          </a:prstGeom>
          <a:noFill/>
        </p:spPr>
        <p:txBody>
          <a:bodyPr wrap="square" lIns="98586" tIns="49293" rIns="98586" bIns="49293" rtlCol="0">
            <a:spAutoFit/>
          </a:bodyPr>
          <a:lstStyle/>
          <a:p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履歴書は作成したことがあるけど、</a:t>
            </a:r>
            <a:r>
              <a:rPr lang="en-US" altLang="ja-JP" sz="1600" dirty="0" smtClean="0">
                <a:latin typeface="+mn-ea"/>
                <a:cs typeface="Meiryo UI" panose="020B0604030504040204" pitchFamily="50" charset="-128"/>
              </a:rPr>
              <a:t>『</a:t>
            </a:r>
            <a:r>
              <a:rPr lang="ja-JP" altLang="en-US" sz="1600" b="1" dirty="0" smtClean="0">
                <a:latin typeface="+mn-ea"/>
                <a:cs typeface="Meiryo UI" panose="020B0604030504040204" pitchFamily="50" charset="-128"/>
              </a:rPr>
              <a:t>職務経歴書</a:t>
            </a:r>
            <a:r>
              <a:rPr lang="en-US" altLang="ja-JP" sz="1600" dirty="0" smtClean="0">
                <a:latin typeface="+mn-ea"/>
                <a:cs typeface="Meiryo UI" panose="020B0604030504040204" pitchFamily="50" charset="-128"/>
              </a:rPr>
              <a:t>』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は作成したことがない。</a:t>
            </a:r>
            <a:endParaRPr lang="en-US" altLang="ja-JP" sz="1600" dirty="0" smtClean="0">
              <a:latin typeface="+mn-ea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そんな貴方にお勧めのセミナーです。</a:t>
            </a:r>
            <a:endParaRPr lang="en-US" altLang="ja-JP" sz="1600" dirty="0" smtClean="0">
              <a:latin typeface="+mn-ea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この機会に、職務経歴書を理解して魅力のある応募書類を作成してみませんか。</a:t>
            </a:r>
            <a:endParaRPr lang="ja-JP" altLang="en-US" sz="1600" dirty="0">
              <a:latin typeface="+mn-ea"/>
              <a:cs typeface="Meiryo UI" panose="020B0604030504040204" pitchFamily="50" charset="-128"/>
            </a:endParaRPr>
          </a:p>
        </p:txBody>
      </p:sp>
      <p:pic>
        <p:nvPicPr>
          <p:cNvPr id="16" name="Picture 5" descr="\\file4.inside.mhlw.go.jp\課室領域4\14055000_宮崎労働局\45010宮崎公共職業安定所共通\移行用\本所・プラザ共通\7.紹介第三\6.新卒応援コーナー\1.学卒関係（職員用）\イラスト帝王\イラスト（フレーム）\zabuton_book_notebook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26" y="211583"/>
            <a:ext cx="1628074" cy="114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407173" y="1764388"/>
            <a:ext cx="6928061" cy="23759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V Boli" panose="02000500030200090000" pitchFamily="2" charset="0"/>
              </a:rPr>
              <a:t>開催日：</a:t>
            </a:r>
            <a:r>
              <a:rPr kumimoji="1" lang="en-US" altLang="ja-JP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V Boli" panose="02000500030200090000" pitchFamily="2" charset="0"/>
              </a:rPr>
              <a:t>2024</a:t>
            </a:r>
            <a:r>
              <a:rPr kumimoji="1" lang="ja-JP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V Boli" panose="02000500030200090000" pitchFamily="2" charset="0"/>
              </a:rPr>
              <a:t>年</a:t>
            </a:r>
            <a:r>
              <a:rPr kumimoji="1" lang="en-US" altLang="ja-JP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V Boli" panose="02000500030200090000" pitchFamily="2" charset="0"/>
              </a:rPr>
              <a:t>1</a:t>
            </a:r>
            <a:r>
              <a:rPr kumimoji="1" lang="ja-JP" altLang="en-US" sz="40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V Boli" panose="02000500030200090000" pitchFamily="2" charset="0"/>
              </a:rPr>
              <a:t>１月２５日</a:t>
            </a:r>
            <a:r>
              <a:rPr kumimoji="1" lang="ja-JP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V Boli" panose="02000500030200090000" pitchFamily="2" charset="0"/>
              </a:rPr>
              <a:t>（月）</a:t>
            </a:r>
            <a:endParaRPr kumimoji="1" lang="en-US" altLang="ja-JP" sz="4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MV Boli" panose="02000500030200090000" pitchFamily="2" charset="0"/>
            </a:endParaRPr>
          </a:p>
          <a:p>
            <a:r>
              <a:rPr kumimoji="1" lang="ja-JP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V Boli" panose="02000500030200090000" pitchFamily="2" charset="0"/>
              </a:rPr>
              <a:t>時　間：</a:t>
            </a:r>
            <a:r>
              <a:rPr kumimoji="1" lang="en-US" altLang="ja-JP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V Boli" panose="02000500030200090000" pitchFamily="2" charset="0"/>
              </a:rPr>
              <a:t>14:00</a:t>
            </a:r>
            <a:r>
              <a:rPr kumimoji="1" lang="ja-JP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V Boli" panose="02000500030200090000" pitchFamily="2" charset="0"/>
              </a:rPr>
              <a:t>～</a:t>
            </a:r>
            <a:r>
              <a:rPr kumimoji="1" lang="en-US" altLang="ja-JP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V Boli" panose="02000500030200090000" pitchFamily="2" charset="0"/>
              </a:rPr>
              <a:t>15:20</a:t>
            </a:r>
          </a:p>
          <a:p>
            <a:r>
              <a:rPr kumimoji="1" lang="ja-JP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V Boli" panose="02000500030200090000" pitchFamily="2" charset="0"/>
              </a:rPr>
              <a:t>場　所：ハローワーク延岡　２階会議室</a:t>
            </a:r>
            <a:endParaRPr kumimoji="1" lang="en-US" altLang="ja-JP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MV Boli" panose="02000500030200090000" pitchFamily="2" charset="0"/>
            </a:endParaRPr>
          </a:p>
          <a:p>
            <a:r>
              <a:rPr kumimoji="1" lang="ja-JP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V Boli" panose="02000500030200090000" pitchFamily="2" charset="0"/>
              </a:rPr>
              <a:t>内　容：・</a:t>
            </a:r>
            <a:r>
              <a:rPr kumimoji="1" lang="ja-JP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V Boli" panose="02000500030200090000" pitchFamily="2" charset="0"/>
              </a:rPr>
              <a:t>職務経歴書について（動画視聴）</a:t>
            </a:r>
            <a:endParaRPr kumimoji="1" lang="en-US" altLang="ja-JP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MV Boli" panose="02000500030200090000" pitchFamily="2" charset="0"/>
            </a:endParaRPr>
          </a:p>
          <a:p>
            <a:r>
              <a:rPr kumimoji="1" lang="ja-JP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V Boli" panose="02000500030200090000" pitchFamily="2" charset="0"/>
              </a:rPr>
              <a:t>　　　　・</a:t>
            </a:r>
            <a:r>
              <a:rPr kumimoji="1" lang="ja-JP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V Boli" panose="02000500030200090000" pitchFamily="2" charset="0"/>
              </a:rPr>
              <a:t>ジョブ・カードについて（講師説明）</a:t>
            </a:r>
            <a:endParaRPr kumimoji="1" lang="ja-JP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MV Boli" panose="02000500030200090000" pitchFamily="2" charset="0"/>
            </a:endParaRPr>
          </a:p>
        </p:txBody>
      </p:sp>
      <p:sp>
        <p:nvSpPr>
          <p:cNvPr id="3" name="涙形 2"/>
          <p:cNvSpPr/>
          <p:nvPr/>
        </p:nvSpPr>
        <p:spPr>
          <a:xfrm>
            <a:off x="4673594" y="5101593"/>
            <a:ext cx="1995402" cy="910989"/>
          </a:xfrm>
          <a:prstGeom prst="teardrop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ln w="0"/>
                <a:solidFill>
                  <a:schemeClr val="tx1"/>
                </a:solidFill>
                <a:latin typeface="+mj-ea"/>
                <a:ea typeface="+mj-ea"/>
              </a:rPr>
              <a:t>定員</a:t>
            </a:r>
            <a:r>
              <a:rPr kumimoji="1" lang="en-US" altLang="ja-JP" sz="2000" b="1" dirty="0" smtClean="0">
                <a:ln w="0"/>
                <a:solidFill>
                  <a:schemeClr val="tx1"/>
                </a:solidFill>
                <a:latin typeface="+mj-ea"/>
                <a:ea typeface="+mj-ea"/>
              </a:rPr>
              <a:t>20</a:t>
            </a:r>
            <a:r>
              <a:rPr kumimoji="1" lang="ja-JP" altLang="en-US" sz="2000" b="1" u="sng" dirty="0" smtClean="0">
                <a:ln w="0"/>
                <a:solidFill>
                  <a:schemeClr val="tx1"/>
                </a:solidFill>
                <a:latin typeface="+mj-ea"/>
                <a:ea typeface="+mj-ea"/>
              </a:rPr>
              <a:t>名</a:t>
            </a:r>
            <a:endParaRPr kumimoji="1" lang="en-US" altLang="ja-JP" sz="2000" b="1" u="sng" dirty="0" smtClean="0">
              <a:ln w="0"/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8" name="対角する 2 つの角を丸めた四角形 17"/>
          <p:cNvSpPr/>
          <p:nvPr/>
        </p:nvSpPr>
        <p:spPr>
          <a:xfrm>
            <a:off x="2728503" y="5202447"/>
            <a:ext cx="1281632" cy="378087"/>
          </a:xfrm>
          <a:prstGeom prst="round2DiagRect">
            <a:avLst>
              <a:gd name="adj1" fmla="val 16667"/>
              <a:gd name="adj2" fmla="val 50000"/>
            </a:avLst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先着順</a:t>
            </a:r>
            <a:endParaRPr kumimoji="1" lang="ja-JP" alt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428720" y="400511"/>
            <a:ext cx="4826856" cy="1505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solidFill>
                  <a:srgbClr val="002060"/>
                </a:solidFill>
                <a:latin typeface="+mj-ea"/>
                <a:cs typeface="MV Boli" panose="02000500030200090000" pitchFamily="2" charset="0"/>
              </a:rPr>
              <a:t>応募</a:t>
            </a:r>
            <a:r>
              <a:rPr kumimoji="1" lang="ja-JP" altLang="en-US" sz="4000" b="1" dirty="0" smtClean="0">
                <a:solidFill>
                  <a:srgbClr val="002060"/>
                </a:solidFill>
                <a:latin typeface="+mj-ea"/>
                <a:cs typeface="MV Boli" panose="02000500030200090000" pitchFamily="2" charset="0"/>
              </a:rPr>
              <a:t>書類</a:t>
            </a:r>
            <a:endParaRPr kumimoji="1" lang="en-US" altLang="ja-JP" sz="4000" b="1" dirty="0" smtClean="0">
              <a:solidFill>
                <a:srgbClr val="002060"/>
              </a:solidFill>
              <a:latin typeface="+mj-ea"/>
              <a:cs typeface="MV Boli" panose="02000500030200090000" pitchFamily="2" charset="0"/>
            </a:endParaRPr>
          </a:p>
          <a:p>
            <a:pPr algn="ctr"/>
            <a:r>
              <a:rPr kumimoji="1" lang="ja-JP" altLang="en-US" sz="4000" b="1" dirty="0" smtClean="0">
                <a:solidFill>
                  <a:srgbClr val="002060"/>
                </a:solidFill>
                <a:latin typeface="+mj-ea"/>
                <a:cs typeface="MV Boli" panose="02000500030200090000" pitchFamily="2" charset="0"/>
              </a:rPr>
              <a:t>作成支援</a:t>
            </a:r>
            <a:r>
              <a:rPr kumimoji="1" lang="ja-JP" altLang="en-US" sz="4000" b="1" dirty="0">
                <a:solidFill>
                  <a:srgbClr val="002060"/>
                </a:solidFill>
                <a:latin typeface="+mj-ea"/>
                <a:cs typeface="MV Boli" panose="02000500030200090000" pitchFamily="2" charset="0"/>
              </a:rPr>
              <a:t>セミナー</a:t>
            </a:r>
            <a:endParaRPr kumimoji="1" lang="en-US" altLang="ja-JP" sz="3600" b="1" dirty="0">
              <a:solidFill>
                <a:srgbClr val="002060"/>
              </a:solidFill>
              <a:latin typeface="+mj-ea"/>
              <a:cs typeface="MV Boli" panose="02000500030200090000" pitchFamily="2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71933" y="348254"/>
            <a:ext cx="1289746" cy="868990"/>
          </a:xfrm>
          <a:prstGeom prst="rect">
            <a:avLst/>
          </a:prstGeom>
          <a:noFill/>
        </p:spPr>
        <p:txBody>
          <a:bodyPr wrap="square" lIns="98586" tIns="49293" rIns="98586" bIns="49293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就活を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成功させたい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みなさまへ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フローチャート: 代替処理 27"/>
          <p:cNvSpPr/>
          <p:nvPr/>
        </p:nvSpPr>
        <p:spPr>
          <a:xfrm>
            <a:off x="-156484" y="-74975"/>
            <a:ext cx="2918135" cy="447802"/>
          </a:xfrm>
          <a:prstGeom prst="flowChartAlternateProcess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rgbClr val="FF0000"/>
                </a:solidFill>
                <a:latin typeface="+mj-ea"/>
                <a:ea typeface="+mj-ea"/>
              </a:rPr>
              <a:t>雇用保険 求職活動実績対象セミナー</a:t>
            </a:r>
            <a:endParaRPr kumimoji="1" lang="ja-JP" altLang="en-US" sz="1000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3" name="フローチャート: 代替処理 22"/>
          <p:cNvSpPr/>
          <p:nvPr/>
        </p:nvSpPr>
        <p:spPr>
          <a:xfrm>
            <a:off x="407173" y="5879853"/>
            <a:ext cx="6756478" cy="1644897"/>
          </a:xfrm>
          <a:prstGeom prst="flowChartAlternateProcess">
            <a:avLst/>
          </a:prstGeom>
          <a:gradFill flip="none" rotWithShape="1">
            <a:gsLst>
              <a:gs pos="0">
                <a:srgbClr val="FF0066">
                  <a:tint val="66000"/>
                  <a:satMod val="160000"/>
                </a:srgbClr>
              </a:gs>
              <a:gs pos="50000">
                <a:srgbClr val="FF0066">
                  <a:tint val="44500"/>
                  <a:satMod val="160000"/>
                </a:srgbClr>
              </a:gs>
              <a:gs pos="100000">
                <a:srgbClr val="FF0066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このセミナーは「講師の話を聴く」「動画を見る」といった内容となっており、応募書類作成のための知識を深めることを目的としています。</a:t>
            </a:r>
            <a:endParaRPr kumimoji="1"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みなさまが作成した</a:t>
            </a:r>
            <a:r>
              <a:rPr kumimoji="1" lang="ja-JP" altLang="en-US" sz="160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応募書類を添削するセミナーではありません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ので、あらかじめご了承ください。</a:t>
            </a:r>
            <a:endParaRPr kumimoji="1"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2397130" y="7783075"/>
            <a:ext cx="4588424" cy="897664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 cmpd="sng"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586" tIns="49293" rIns="98586" bIns="49293" rtlCol="0" anchor="ctr"/>
          <a:lstStyle/>
          <a:p>
            <a:pPr marL="152400" indent="-152400" algn="ctr"/>
            <a:endParaRPr lang="en-US" altLang="ja-JP" sz="1100" dirty="0" smtClean="0">
              <a:solidFill>
                <a:srgbClr val="FF0000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2085320" y="7873644"/>
            <a:ext cx="5212044" cy="765684"/>
          </a:xfrm>
          <a:prstGeom prst="roundRect">
            <a:avLst/>
          </a:prstGeom>
          <a:noFill/>
          <a:ln w="38100" cmpd="sng"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586" tIns="49293" rIns="98586" bIns="49293" rtlCol="0" anchor="ctr"/>
          <a:lstStyle/>
          <a:p>
            <a:pPr marL="152400" indent="-152400" algn="ctr"/>
            <a:r>
              <a:rPr lang="ja-JP" altLang="en-US" sz="1400" b="1" u="sng" kern="100" dirty="0">
                <a:solidFill>
                  <a:srgbClr val="FF0000"/>
                </a:solidFill>
                <a:latin typeface="+mn-ea"/>
                <a:cs typeface="Times New Roman"/>
              </a:rPr>
              <a:t>雇用保険受給中の方は</a:t>
            </a:r>
            <a:r>
              <a:rPr lang="ja-JP" altLang="en-US" sz="1400" b="1" u="sng" kern="100" dirty="0" smtClean="0">
                <a:solidFill>
                  <a:srgbClr val="FF0000"/>
                </a:solidFill>
                <a:latin typeface="+mn-ea"/>
                <a:cs typeface="Times New Roman"/>
              </a:rPr>
              <a:t>、求職</a:t>
            </a:r>
            <a:r>
              <a:rPr lang="ja-JP" altLang="en-US" sz="1400" b="1" u="sng" kern="100" dirty="0">
                <a:solidFill>
                  <a:srgbClr val="FF0000"/>
                </a:solidFill>
                <a:latin typeface="+mn-ea"/>
                <a:cs typeface="Times New Roman"/>
              </a:rPr>
              <a:t>活動実績となります</a:t>
            </a:r>
            <a:r>
              <a:rPr lang="ja-JP" altLang="en-US" sz="1400" b="1" kern="100" dirty="0" smtClean="0">
                <a:solidFill>
                  <a:srgbClr val="FF0000"/>
                </a:solidFill>
                <a:latin typeface="+mn-ea"/>
                <a:cs typeface="Times New Roman"/>
              </a:rPr>
              <a:t>。</a:t>
            </a:r>
            <a:endParaRPr lang="en-US" altLang="ja-JP" sz="1400" b="1" kern="100" dirty="0" smtClean="0">
              <a:solidFill>
                <a:srgbClr val="FF0000"/>
              </a:solidFill>
              <a:latin typeface="+mn-ea"/>
              <a:cs typeface="Times New Roman"/>
            </a:endParaRPr>
          </a:p>
          <a:p>
            <a:pPr marL="152400" indent="-152400" algn="ctr"/>
            <a:r>
              <a:rPr lang="ja-JP" altLang="en-US" sz="1400" kern="100" dirty="0" smtClean="0">
                <a:solidFill>
                  <a:srgbClr val="FF0000"/>
                </a:solidFill>
                <a:latin typeface="+mn-ea"/>
                <a:cs typeface="Times New Roman"/>
              </a:rPr>
              <a:t>＊雇用保険受給資格者証をご持参ください。</a:t>
            </a:r>
            <a:endParaRPr lang="en-US" altLang="ja-JP" sz="1400" kern="100" dirty="0">
              <a:solidFill>
                <a:srgbClr val="FF0000"/>
              </a:solidFill>
              <a:latin typeface="+mn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9141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ファセット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淡い単色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1129</TotalTime>
  <Words>284</Words>
  <Application>Microsoft Office PowerPoint</Application>
  <PresentationFormat>ユーザー設定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ＭＳ Ｐゴシック</vt:lpstr>
      <vt:lpstr>メイリオ</vt:lpstr>
      <vt:lpstr>Arial</vt:lpstr>
      <vt:lpstr>Calibri</vt:lpstr>
      <vt:lpstr>MV Boli</vt:lpstr>
      <vt:lpstr>Times New Roman</vt:lpstr>
      <vt:lpstr>Trebuchet MS</vt:lpstr>
      <vt:lpstr>Wingdings 3</vt:lpstr>
      <vt:lpstr>ファセット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ハローワークシステム</dc:creator>
  <cp:lastModifiedBy>渡邊真悟</cp:lastModifiedBy>
  <cp:revision>118</cp:revision>
  <cp:lastPrinted>2024-08-08T03:58:55Z</cp:lastPrinted>
  <dcterms:created xsi:type="dcterms:W3CDTF">2019-08-06T05:19:12Z</dcterms:created>
  <dcterms:modified xsi:type="dcterms:W3CDTF">2024-10-21T00:28:06Z</dcterms:modified>
</cp:coreProperties>
</file>