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906000" type="A4"/>
  <p:notesSz cx="6805613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BE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35" d="100"/>
          <a:sy n="35" d="100"/>
        </p:scale>
        <p:origin x="1872" y="66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7286"/>
            <a:ext cx="5829300" cy="2123369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FABB1-00E6-4B07-8565-79C32DF012B4}" type="datetimeFigureOut">
              <a:rPr kumimoji="1" lang="ja-JP" altLang="en-US" smtClean="0"/>
              <a:t>2024/9/4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5EF50-FFE8-4F90-A009-691C8C99829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43477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FABB1-00E6-4B07-8565-79C32DF012B4}" type="datetimeFigureOut">
              <a:rPr kumimoji="1" lang="ja-JP" altLang="en-US" smtClean="0"/>
              <a:t>2024/9/4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5EF50-FFE8-4F90-A009-691C8C99829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101577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96701"/>
            <a:ext cx="1543050" cy="8452201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42900" y="396701"/>
            <a:ext cx="4514850" cy="8452201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FABB1-00E6-4B07-8565-79C32DF012B4}" type="datetimeFigureOut">
              <a:rPr kumimoji="1" lang="ja-JP" altLang="en-US" smtClean="0"/>
              <a:t>2024/9/4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5EF50-FFE8-4F90-A009-691C8C99829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73059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FABB1-00E6-4B07-8565-79C32DF012B4}" type="datetimeFigureOut">
              <a:rPr kumimoji="1" lang="ja-JP" altLang="en-US" smtClean="0"/>
              <a:t>2024/9/4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5EF50-FFE8-4F90-A009-691C8C99829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53542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365524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4198587"/>
            <a:ext cx="5829300" cy="216693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FABB1-00E6-4B07-8565-79C32DF012B4}" type="datetimeFigureOut">
              <a:rPr kumimoji="1" lang="ja-JP" altLang="en-US" smtClean="0"/>
              <a:t>2024/9/4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5EF50-FFE8-4F90-A009-691C8C99829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59922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42900" y="2311402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86150" y="2311402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FABB1-00E6-4B07-8565-79C32DF012B4}" type="datetimeFigureOut">
              <a:rPr kumimoji="1" lang="ja-JP" altLang="en-US" smtClean="0"/>
              <a:t>2024/9/4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5EF50-FFE8-4F90-A009-691C8C99829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100019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2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2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72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72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FABB1-00E6-4B07-8565-79C32DF012B4}" type="datetimeFigureOut">
              <a:rPr kumimoji="1" lang="ja-JP" altLang="en-US" smtClean="0"/>
              <a:t>2024/9/4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5EF50-FFE8-4F90-A009-691C8C99829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50480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FABB1-00E6-4B07-8565-79C32DF012B4}" type="datetimeFigureOut">
              <a:rPr kumimoji="1" lang="ja-JP" altLang="en-US" smtClean="0"/>
              <a:t>2024/9/4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5EF50-FFE8-4F90-A009-691C8C99829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056900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FABB1-00E6-4B07-8565-79C32DF012B4}" type="datetimeFigureOut">
              <a:rPr kumimoji="1" lang="ja-JP" altLang="en-US" smtClean="0"/>
              <a:t>2024/9/4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5EF50-FFE8-4F90-A009-691C8C99829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5276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3" y="394407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90" y="394409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3" y="2072924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FABB1-00E6-4B07-8565-79C32DF012B4}" type="datetimeFigureOut">
              <a:rPr kumimoji="1" lang="ja-JP" altLang="en-US" smtClean="0"/>
              <a:t>2024/9/4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5EF50-FFE8-4F90-A009-691C8C99829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99066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FABB1-00E6-4B07-8565-79C32DF012B4}" type="datetimeFigureOut">
              <a:rPr kumimoji="1" lang="ja-JP" altLang="en-US" smtClean="0"/>
              <a:t>2024/9/4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5EF50-FFE8-4F90-A009-691C8C99829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827458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0000">
              <a:schemeClr val="bg1"/>
            </a:gs>
            <a:gs pos="37000">
              <a:srgbClr val="FF9BE5"/>
            </a:gs>
            <a:gs pos="48000">
              <a:schemeClr val="bg1"/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9181396"/>
            <a:ext cx="1600200" cy="5274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8FABB1-00E6-4B07-8565-79C32DF012B4}" type="datetimeFigureOut">
              <a:rPr kumimoji="1" lang="ja-JP" altLang="en-US" smtClean="0"/>
              <a:t>2024/9/4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9181396"/>
            <a:ext cx="2171700" cy="5274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9181396"/>
            <a:ext cx="1600200" cy="5274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05EF50-FFE8-4F90-A009-691C8C99829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96224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8000">
              <a:schemeClr val="bg1"/>
            </a:gs>
            <a:gs pos="74000">
              <a:schemeClr val="accent6">
                <a:lumMod val="20000"/>
                <a:lumOff val="80000"/>
              </a:schemeClr>
            </a:gs>
            <a:gs pos="99000">
              <a:schemeClr val="bg1"/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正方形/長方形 17"/>
          <p:cNvSpPr/>
          <p:nvPr/>
        </p:nvSpPr>
        <p:spPr>
          <a:xfrm>
            <a:off x="157549" y="7836800"/>
            <a:ext cx="2886636" cy="1508688"/>
          </a:xfrm>
          <a:prstGeom prst="rect">
            <a:avLst/>
          </a:prstGeom>
          <a:solidFill>
            <a:schemeClr val="bg1"/>
          </a:solidFill>
          <a:ln cmpd="tri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/>
          <p:cNvSpPr/>
          <p:nvPr/>
        </p:nvSpPr>
        <p:spPr>
          <a:xfrm>
            <a:off x="3140969" y="3404928"/>
            <a:ext cx="3479366" cy="900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308403" y="4417149"/>
            <a:ext cx="6528766" cy="28161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b="1" i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会　場　</a:t>
            </a: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：ハローワーク延岡（延岡公共職業安定所）</a:t>
            </a:r>
            <a:endParaRPr lang="en-US" altLang="ja-JP" sz="16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　　　　　　　　　　　　　　</a:t>
            </a:r>
            <a:r>
              <a:rPr lang="en-US" altLang="ja-JP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2</a:t>
            </a: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階相談室（個室）</a:t>
            </a:r>
            <a:endParaRPr lang="en-US" altLang="ja-JP" sz="16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　　　</a:t>
            </a:r>
            <a:endParaRPr lang="en-US" altLang="ja-JP" sz="16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相談内容例：履歴書の作成方法</a:t>
            </a:r>
            <a:r>
              <a:rPr lang="en-US" altLang="ja-JP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/>
            </a:r>
            <a:br>
              <a:rPr lang="en-US" altLang="ja-JP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　　職務経歴書の作成方法</a:t>
            </a:r>
            <a:endParaRPr lang="en-US" altLang="ja-JP" sz="16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　　　面接の受け方（面接シミュレーション等）</a:t>
            </a:r>
            <a:endParaRPr lang="en-US" altLang="ja-JP" sz="14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　　　求職活動の心構え及び自己理解</a:t>
            </a:r>
            <a:endParaRPr lang="en-US" altLang="ja-JP" sz="14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　　　職業興味検査（概ね</a:t>
            </a:r>
            <a:r>
              <a:rPr lang="en-US" altLang="ja-JP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35</a:t>
            </a:r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歳以下の方限定）</a:t>
            </a:r>
            <a:endParaRPr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14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9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600" b="1" i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応募書類の作成や添削・面接対策をご希望の方は、履歴書や</a:t>
            </a:r>
            <a:endParaRPr kumimoji="1" lang="en-US" altLang="ja-JP" sz="1600" b="1" i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600" b="1" i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職務経歴書（下書き可）をご持参いただくと効果的です。</a:t>
            </a:r>
            <a:endParaRPr lang="en-US" altLang="ja-JP" sz="1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3356992" y="7740504"/>
            <a:ext cx="3263343" cy="1932121"/>
          </a:xfrm>
          <a:prstGeom prst="rect">
            <a:avLst/>
          </a:prstGeom>
          <a:noFill/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spcAft>
                <a:spcPts val="0"/>
              </a:spcAft>
            </a:pPr>
            <a:r>
              <a:rPr lang="ja-JP" altLang="en-US" sz="1400" kern="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/>
              </a:rPr>
              <a:t>　予約</a:t>
            </a:r>
            <a:r>
              <a:rPr lang="ja-JP" altLang="en-US" sz="1400" kern="1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/>
              </a:rPr>
              <a:t>が必要となります。窓口またはお電話にてご予約ください</a:t>
            </a:r>
            <a:r>
              <a:rPr lang="ja-JP" altLang="en-US" sz="1400" kern="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/>
              </a:rPr>
              <a:t>。</a:t>
            </a:r>
            <a:endParaRPr lang="en-US" altLang="ja-JP" sz="1400" kern="1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Times New Roman"/>
            </a:endParaRPr>
          </a:p>
          <a:p>
            <a:pPr marL="152400" indent="-152400" algn="just">
              <a:spcAft>
                <a:spcPts val="0"/>
              </a:spcAft>
            </a:pPr>
            <a:endParaRPr lang="en-US" altLang="ja-JP" sz="1400" kern="1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Times New Roman"/>
            </a:endParaRPr>
          </a:p>
          <a:p>
            <a:pPr marL="152400" indent="-152400" algn="just">
              <a:spcAft>
                <a:spcPts val="0"/>
              </a:spcAft>
            </a:pPr>
            <a:r>
              <a:rPr lang="en-US" altLang="ja-JP" sz="1400" kern="1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/>
              </a:rPr>
              <a:t>※</a:t>
            </a:r>
            <a:r>
              <a:rPr lang="ja-JP" altLang="en-US" sz="1400" kern="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/>
              </a:rPr>
              <a:t>当日</a:t>
            </a:r>
            <a:r>
              <a:rPr lang="ja-JP" altLang="en-US" sz="1400" kern="1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/>
              </a:rPr>
              <a:t>は筆記具をご持参ください</a:t>
            </a:r>
            <a:r>
              <a:rPr lang="ja-JP" altLang="en-US" sz="1400" kern="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/>
              </a:rPr>
              <a:t>。</a:t>
            </a:r>
            <a:endParaRPr lang="en-US" altLang="ja-JP" sz="1400" kern="1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Times New Roman"/>
            </a:endParaRPr>
          </a:p>
          <a:p>
            <a:pPr marL="152400" indent="-152400" algn="just">
              <a:spcAft>
                <a:spcPts val="0"/>
              </a:spcAft>
            </a:pPr>
            <a:endParaRPr lang="en-US" altLang="ja-JP" sz="1400" kern="1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Times New Roman"/>
            </a:endParaRPr>
          </a:p>
          <a:p>
            <a:pPr marL="152400" indent="-152400" algn="just">
              <a:spcAft>
                <a:spcPts val="0"/>
              </a:spcAft>
            </a:pPr>
            <a:r>
              <a:rPr lang="ja-JP" altLang="en-US" sz="1400" kern="1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Times New Roman"/>
              </a:rPr>
              <a:t>　</a:t>
            </a:r>
            <a:r>
              <a:rPr lang="ja-JP" altLang="en-US" sz="1400" b="1" u="sng" kern="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/>
              </a:rPr>
              <a:t>雇用</a:t>
            </a:r>
            <a:r>
              <a:rPr lang="ja-JP" altLang="en-US" sz="1400" b="1" u="sng" kern="1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/>
              </a:rPr>
              <a:t>保険受給中の方は</a:t>
            </a:r>
            <a:r>
              <a:rPr lang="ja-JP" altLang="en-US" sz="1400" b="1" u="sng" kern="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/>
              </a:rPr>
              <a:t>、</a:t>
            </a:r>
            <a:endParaRPr lang="en-US" altLang="ja-JP" sz="1400" b="1" u="sng" kern="1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Times New Roman"/>
            </a:endParaRPr>
          </a:p>
          <a:p>
            <a:pPr marL="152400" indent="-152400" algn="just">
              <a:spcAft>
                <a:spcPts val="0"/>
              </a:spcAft>
            </a:pPr>
            <a:r>
              <a:rPr lang="ja-JP" altLang="en-US" sz="1400" b="1" kern="1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/>
              </a:rPr>
              <a:t>　</a:t>
            </a:r>
            <a:r>
              <a:rPr lang="ja-JP" altLang="en-US" sz="1400" b="1" kern="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/>
              </a:rPr>
              <a:t>　　　　</a:t>
            </a:r>
            <a:r>
              <a:rPr lang="ja-JP" altLang="en-US" sz="1400" b="1" u="sng" kern="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/>
              </a:rPr>
              <a:t>求職</a:t>
            </a:r>
            <a:r>
              <a:rPr lang="ja-JP" altLang="en-US" sz="1400" b="1" u="sng" kern="1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/>
              </a:rPr>
              <a:t>活動実績となります</a:t>
            </a:r>
            <a:r>
              <a:rPr lang="ja-JP" altLang="en-US" sz="1400" u="sng" kern="1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Times New Roman"/>
              </a:rPr>
              <a:t>。</a:t>
            </a:r>
            <a:endParaRPr lang="ja-JP" altLang="ja-JP" sz="1400" u="sng" kern="1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メイリオ" panose="020B0604030504040204" pitchFamily="50" charset="-128"/>
              <a:ea typeface="メイリオ" panose="020B0604030504040204" pitchFamily="50" charset="-128"/>
              <a:cs typeface="Times New Roman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273751" y="7761312"/>
            <a:ext cx="2770434" cy="1584176"/>
          </a:xfrm>
        </p:spPr>
        <p:txBody>
          <a:bodyPr>
            <a:normAutofit/>
          </a:bodyPr>
          <a:lstStyle/>
          <a:p>
            <a:pPr algn="l"/>
            <a:r>
              <a:rPr lang="en-US" altLang="ja-JP" sz="14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MV Boli" panose="02000500030200090000" pitchFamily="2" charset="0"/>
              </a:rPr>
              <a:t>【</a:t>
            </a:r>
            <a:r>
              <a:rPr lang="ja-JP" altLang="en-US" sz="14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MV Boli" panose="02000500030200090000" pitchFamily="2" charset="0"/>
              </a:rPr>
              <a:t>申込・お問い合わせ</a:t>
            </a:r>
            <a:r>
              <a:rPr lang="en-US" altLang="ja-JP" sz="14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MV Boli" panose="02000500030200090000" pitchFamily="2" charset="0"/>
              </a:rPr>
              <a:t>】</a:t>
            </a:r>
            <a:br>
              <a:rPr lang="en-US" altLang="ja-JP" sz="14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MV Boli" panose="02000500030200090000" pitchFamily="2" charset="0"/>
              </a:rPr>
            </a:br>
            <a:r>
              <a:rPr lang="ja-JP" altLang="en-US" sz="14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MV Boli" panose="02000500030200090000" pitchFamily="2" charset="0"/>
              </a:rPr>
              <a:t>ハローワーク延岡</a:t>
            </a:r>
            <a:r>
              <a:rPr lang="en-US" altLang="ja-JP" sz="14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MV Boli" panose="02000500030200090000" pitchFamily="2" charset="0"/>
              </a:rPr>
              <a:t/>
            </a:r>
            <a:br>
              <a:rPr lang="en-US" altLang="ja-JP" sz="14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MV Boli" panose="02000500030200090000" pitchFamily="2" charset="0"/>
              </a:rPr>
            </a:br>
            <a:r>
              <a:rPr lang="ja-JP" altLang="en-US" sz="14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MV Boli" panose="02000500030200090000" pitchFamily="2" charset="0"/>
              </a:rPr>
              <a:t>　　（延岡公共職業安定所）</a:t>
            </a:r>
            <a:r>
              <a:rPr lang="en-US" altLang="ja-JP" sz="14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MV Boli" panose="02000500030200090000" pitchFamily="2" charset="0"/>
              </a:rPr>
              <a:t/>
            </a:r>
            <a:br>
              <a:rPr lang="en-US" altLang="ja-JP" sz="14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MV Boli" panose="02000500030200090000" pitchFamily="2" charset="0"/>
              </a:rPr>
            </a:br>
            <a:r>
              <a:rPr lang="en-US" altLang="ja-JP" sz="14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MV Boli" panose="02000500030200090000" pitchFamily="2" charset="0"/>
              </a:rPr>
              <a:t/>
            </a:r>
            <a:br>
              <a:rPr lang="en-US" altLang="ja-JP" sz="14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MV Boli" panose="02000500030200090000" pitchFamily="2" charset="0"/>
              </a:rPr>
            </a:br>
            <a:r>
              <a:rPr lang="ja-JP" altLang="en-US" sz="14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MV Boli" panose="02000500030200090000" pitchFamily="2" charset="0"/>
              </a:rPr>
              <a:t>　延岡市大貫町</a:t>
            </a:r>
            <a:r>
              <a:rPr lang="en-US" altLang="ja-JP" sz="14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MV Boli" panose="02000500030200090000" pitchFamily="2" charset="0"/>
              </a:rPr>
              <a:t>1-2885-1</a:t>
            </a:r>
            <a:br>
              <a:rPr lang="en-US" altLang="ja-JP" sz="14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MV Boli" panose="02000500030200090000" pitchFamily="2" charset="0"/>
              </a:rPr>
            </a:br>
            <a:r>
              <a:rPr lang="ja-JP" altLang="en-US" sz="14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MV Boli" panose="02000500030200090000" pitchFamily="2" charset="0"/>
              </a:rPr>
              <a:t>　　℡</a:t>
            </a:r>
            <a:r>
              <a:rPr lang="en-US" altLang="ja-JP" sz="14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MV Boli" panose="02000500030200090000" pitchFamily="2" charset="0"/>
              </a:rPr>
              <a:t>.0982-32-5435</a:t>
            </a:r>
            <a:endParaRPr kumimoji="1" lang="ja-JP" altLang="en-US" sz="1400" b="1" dirty="0">
              <a:latin typeface="メイリオ" panose="020B0604030504040204" pitchFamily="50" charset="-128"/>
              <a:ea typeface="メイリオ" panose="020B0604030504040204" pitchFamily="50" charset="-128"/>
              <a:cs typeface="MV Boli" panose="02000500030200090000" pitchFamily="2" charset="0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7550" y="306592"/>
            <a:ext cx="6506203" cy="3168257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kumimoji="1" lang="ja-JP" altLang="en-US" sz="2600" i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個別セミナー（</a:t>
            </a:r>
            <a:r>
              <a:rPr kumimoji="1" lang="en-US" altLang="ja-JP" sz="2600" i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  <a:r>
              <a:rPr kumimoji="1" lang="ja-JP" altLang="en-US" sz="2600" i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対</a:t>
            </a:r>
            <a:r>
              <a:rPr kumimoji="1" lang="en-US" altLang="ja-JP" sz="2600" i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  <a:r>
              <a:rPr kumimoji="1" lang="ja-JP" altLang="en-US" sz="2600" i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の個別演習です）</a:t>
            </a:r>
            <a:endParaRPr kumimoji="1" lang="en-US" altLang="ja-JP" sz="2600" i="1" u="sng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l"/>
            <a:endParaRPr kumimoji="1" lang="en-US" altLang="ja-JP" sz="1700" i="1" u="sng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l"/>
            <a:r>
              <a:rPr kumimoji="1" lang="ja-JP" altLang="en-US" sz="2600" i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  </a:t>
            </a:r>
            <a:r>
              <a:rPr kumimoji="1" lang="ja-JP" altLang="en-US" sz="48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ja-JP" altLang="en-US" sz="48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就職支援セミナー</a:t>
            </a:r>
            <a:endParaRPr lang="en-US" altLang="ja-JP" sz="4400" dirty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l"/>
            <a:endParaRPr lang="en-US" altLang="ja-JP" sz="17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l"/>
            <a:r>
              <a:rPr lang="ja-JP" altLang="en-US" sz="35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</a:t>
            </a:r>
            <a:r>
              <a:rPr lang="en-US" altLang="ja-JP" sz="42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11</a:t>
            </a:r>
            <a:r>
              <a:rPr lang="ja-JP" altLang="en-US" sz="42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月</a:t>
            </a:r>
            <a:r>
              <a:rPr lang="en-US" altLang="ja-JP" sz="42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21</a:t>
            </a:r>
            <a:r>
              <a:rPr lang="ja-JP" altLang="en-US" sz="42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日</a:t>
            </a:r>
            <a:r>
              <a:rPr lang="ja-JP" altLang="en-US" sz="4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（木）</a:t>
            </a:r>
            <a:endParaRPr lang="en-US" altLang="ja-JP" sz="42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l"/>
            <a:r>
              <a:rPr kumimoji="1" lang="ja-JP" altLang="en-US" sz="20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　　①</a:t>
            </a:r>
            <a:r>
              <a:rPr kumimoji="1" lang="en-US" altLang="ja-JP" sz="20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9:00-10:30</a:t>
            </a:r>
            <a:r>
              <a:rPr kumimoji="1" lang="ja-JP" altLang="en-US" sz="20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②</a:t>
            </a:r>
            <a:r>
              <a:rPr kumimoji="1" lang="en-US" altLang="ja-JP" sz="20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10:40-12:10</a:t>
            </a:r>
            <a:r>
              <a:rPr kumimoji="1" lang="ja-JP" altLang="en-US" sz="20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endParaRPr kumimoji="1" lang="en-US" altLang="ja-JP" sz="20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l"/>
            <a:r>
              <a:rPr lang="ja-JP" altLang="en-US" sz="20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20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　</a:t>
            </a:r>
            <a:r>
              <a:rPr kumimoji="1" lang="ja-JP" altLang="en-US" sz="20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③</a:t>
            </a:r>
            <a:r>
              <a:rPr kumimoji="1" lang="en-US" altLang="ja-JP" sz="20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13:10-14:40</a:t>
            </a:r>
            <a:r>
              <a:rPr kumimoji="1" lang="ja-JP" altLang="en-US" sz="20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 ④</a:t>
            </a:r>
            <a:r>
              <a:rPr kumimoji="1" lang="en-US" altLang="ja-JP" sz="20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14:50-16:20</a:t>
            </a:r>
            <a:endParaRPr kumimoji="1" lang="ja-JP" altLang="en-US" sz="20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249981" y="7545288"/>
            <a:ext cx="3298354" cy="27699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 cap="flat" cmpd="dbl"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ハローワークより</a:t>
            </a:r>
            <a:endParaRPr kumimoji="1" lang="ja-JP" altLang="en-US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" name="楕円 9"/>
          <p:cNvSpPr/>
          <p:nvPr/>
        </p:nvSpPr>
        <p:spPr>
          <a:xfrm>
            <a:off x="5011483" y="5372008"/>
            <a:ext cx="1700808" cy="792088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1100" dirty="0">
              <a:latin typeface="しねきゃぷしょん" panose="02000600000000000000" pitchFamily="2" charset="-128"/>
              <a:ea typeface="しねきゃぷしょん" panose="02000600000000000000" pitchFamily="2" charset="-128"/>
            </a:endParaRPr>
          </a:p>
        </p:txBody>
      </p:sp>
      <p:sp>
        <p:nvSpPr>
          <p:cNvPr id="6" name="フローチャート: 代替処理 5"/>
          <p:cNvSpPr/>
          <p:nvPr/>
        </p:nvSpPr>
        <p:spPr>
          <a:xfrm>
            <a:off x="5129300" y="1602328"/>
            <a:ext cx="1262452" cy="452758"/>
          </a:xfrm>
          <a:prstGeom prst="flowChartAlternateProcess">
            <a:avLst/>
          </a:prstGeom>
          <a:solidFill>
            <a:schemeClr val="accent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dirty="0" smtClean="0">
                <a:latin typeface="あんずもじ等幅" panose="02000609000000000000" pitchFamily="1" charset="-128"/>
                <a:ea typeface="あんずもじ等幅" panose="02000609000000000000" pitchFamily="1" charset="-128"/>
              </a:rPr>
              <a:t>要予約</a:t>
            </a:r>
            <a:endParaRPr kumimoji="1" lang="ja-JP" altLang="en-US" sz="2000" dirty="0">
              <a:latin typeface="あんずもじ等幅" panose="02000609000000000000" pitchFamily="1" charset="-128"/>
              <a:ea typeface="あんずもじ等幅" panose="02000609000000000000" pitchFamily="1" charset="-128"/>
            </a:endParaRPr>
          </a:p>
        </p:txBody>
      </p:sp>
      <p:sp>
        <p:nvSpPr>
          <p:cNvPr id="13" name="対角する 2 つの角を丸めた四角形 12"/>
          <p:cNvSpPr/>
          <p:nvPr/>
        </p:nvSpPr>
        <p:spPr>
          <a:xfrm>
            <a:off x="5113163" y="2203751"/>
            <a:ext cx="1313531" cy="351184"/>
          </a:xfrm>
          <a:prstGeom prst="round2DiagRect">
            <a:avLst>
              <a:gd name="adj1" fmla="val 16667"/>
              <a:gd name="adj2" fmla="val 50000"/>
            </a:avLst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先着順</a:t>
            </a:r>
            <a:endParaRPr kumimoji="1" lang="ja-JP" alt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正方形/長方形 14"/>
          <p:cNvSpPr/>
          <p:nvPr/>
        </p:nvSpPr>
        <p:spPr>
          <a:xfrm>
            <a:off x="3249981" y="3427430"/>
            <a:ext cx="3298355" cy="83889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2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外部の専門カウンセラー</a:t>
            </a:r>
            <a:r>
              <a:rPr lang="ja-JP" altLang="en-US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によるマンツーマン指導で、より実践的な知識や技法を学べる他、求職活動の進め方等のアドバイスを受けることができます！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5367609" y="5554082"/>
            <a:ext cx="12961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就活の悩みや</a:t>
            </a:r>
          </a:p>
          <a:p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不安も！</a:t>
            </a:r>
          </a:p>
        </p:txBody>
      </p:sp>
    </p:spTree>
    <p:extLst>
      <p:ext uri="{BB962C8B-B14F-4D97-AF65-F5344CB8AC3E}">
        <p14:creationId xmlns:p14="http://schemas.microsoft.com/office/powerpoint/2010/main" val="418428283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682</TotalTime>
  <Words>302</Words>
  <Application>Microsoft Office PowerPoint</Application>
  <PresentationFormat>A4 210 x 297 mm</PresentationFormat>
  <Paragraphs>31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0" baseType="lpstr">
      <vt:lpstr>ＭＳ Ｐゴシック</vt:lpstr>
      <vt:lpstr>あんずもじ等幅</vt:lpstr>
      <vt:lpstr>しねきゃぷしょん</vt:lpstr>
      <vt:lpstr>メイリオ</vt:lpstr>
      <vt:lpstr>Arial</vt:lpstr>
      <vt:lpstr>Calibri</vt:lpstr>
      <vt:lpstr>MV Boli</vt:lpstr>
      <vt:lpstr>Times New Roman</vt:lpstr>
      <vt:lpstr>Office ​​テーマ</vt:lpstr>
      <vt:lpstr>【申込・お問い合わせ】 ハローワーク延岡 　　（延岡公共職業安定所）  　延岡市大貫町1-2885-1 　　℡.0982-32-5435</vt:lpstr>
    </vt:vector>
  </TitlesOfParts>
  <Company>厚生労働省職業安定局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ハローワークシステム</dc:creator>
  <cp:lastModifiedBy>渡邊真悟</cp:lastModifiedBy>
  <cp:revision>135</cp:revision>
  <cp:lastPrinted>2024-03-07T02:39:57Z</cp:lastPrinted>
  <dcterms:created xsi:type="dcterms:W3CDTF">2016-08-22T06:46:12Z</dcterms:created>
  <dcterms:modified xsi:type="dcterms:W3CDTF">2024-09-03T23:42:05Z</dcterms:modified>
</cp:coreProperties>
</file>