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2" r:id="rId5"/>
  </p:sldIdLst>
  <p:sldSz cx="10691813" cy="1511935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206"/>
    <a:srgbClr val="005CAF"/>
    <a:srgbClr val="FEA54C"/>
    <a:srgbClr val="103185"/>
    <a:srgbClr val="579AE3"/>
    <a:srgbClr val="7CAFDE"/>
    <a:srgbClr val="C9E7E7"/>
    <a:srgbClr val="66BAB7"/>
    <a:srgbClr val="157DDB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2" autoAdjust="0"/>
    <p:restoredTop sz="94567"/>
  </p:normalViewPr>
  <p:slideViewPr>
    <p:cSldViewPr snapToGrid="0" snapToObjects="1">
      <p:cViewPr varScale="1">
        <p:scale>
          <a:sx n="33" d="100"/>
          <a:sy n="33" d="100"/>
        </p:scale>
        <p:origin x="23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F86-D805-4252-9037-36C61CCC8C73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3013"/>
            <a:ext cx="23733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992A9-9676-4A76-A4B1-3E932EB34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5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5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8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6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2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5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4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4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3368" userDrawn="1">
          <p15:clr>
            <a:srgbClr val="F26B43"/>
          </p15:clr>
        </p15:guide>
        <p15:guide id="4" pos="6316" userDrawn="1">
          <p15:clr>
            <a:srgbClr val="F26B43"/>
          </p15:clr>
        </p15:guide>
        <p15:guide id="5" orient="horz" pos="408" userDrawn="1">
          <p15:clr>
            <a:srgbClr val="F26B43"/>
          </p15:clr>
        </p15:guide>
        <p15:guide id="6" orient="horz" pos="9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3CEF3B9-BC9A-9A3E-479F-E1BDD1A21C84}"/>
              </a:ext>
            </a:extLst>
          </p:cNvPr>
          <p:cNvSpPr/>
          <p:nvPr/>
        </p:nvSpPr>
        <p:spPr>
          <a:xfrm>
            <a:off x="919837" y="7864567"/>
            <a:ext cx="4453463" cy="1944182"/>
          </a:xfrm>
          <a:prstGeom prst="rect">
            <a:avLst/>
          </a:prstGeom>
          <a:solidFill>
            <a:srgbClr val="DEEBF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04C0FB-7CD1-7DF7-7C8E-D1DB039C5FEB}"/>
              </a:ext>
            </a:extLst>
          </p:cNvPr>
          <p:cNvSpPr/>
          <p:nvPr/>
        </p:nvSpPr>
        <p:spPr>
          <a:xfrm>
            <a:off x="302673" y="1730392"/>
            <a:ext cx="10073721" cy="3806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04448E6-2223-34D7-C1F7-DF4DA7383657}"/>
              </a:ext>
            </a:extLst>
          </p:cNvPr>
          <p:cNvSpPr/>
          <p:nvPr/>
        </p:nvSpPr>
        <p:spPr>
          <a:xfrm>
            <a:off x="665163" y="5764528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C0024-3A28-E850-0911-1EEF02ECACD3}"/>
              </a:ext>
            </a:extLst>
          </p:cNvPr>
          <p:cNvSpPr/>
          <p:nvPr/>
        </p:nvSpPr>
        <p:spPr>
          <a:xfrm>
            <a:off x="315419" y="13585243"/>
            <a:ext cx="10060975" cy="369333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29400E-4402-0C40-97BB-994AA79B3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219" y="575432"/>
            <a:ext cx="8794961" cy="1058778"/>
          </a:xfrm>
        </p:spPr>
        <p:txBody>
          <a:bodyPr anchor="ctr" anchorCtr="0">
            <a:no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会社名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（会社のロゴやフォントをお使いください）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742247" y="13637260"/>
            <a:ext cx="8802410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この企業が気になった方は、お近くの紹介担当までお声がけください！事業所番号</a:t>
            </a:r>
            <a:r>
              <a:rPr lang="en-US" altLang="ja-JP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×××××</a:t>
            </a:r>
            <a:r>
              <a:rPr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・・・・・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83F0E5-4B22-7F49-9A69-7B091594D17C}"/>
              </a:ext>
            </a:extLst>
          </p:cNvPr>
          <p:cNvSpPr txBox="1"/>
          <p:nvPr/>
        </p:nvSpPr>
        <p:spPr>
          <a:xfrm>
            <a:off x="1155397" y="8192922"/>
            <a:ext cx="3920850" cy="161582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以下は１日のスケジュール例（８行程度でお願いします）</a:t>
            </a:r>
            <a:endParaRPr lang="en-US" altLang="ja-JP" sz="11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０８：３０　　　　　　　出社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０８：３０－０８：４０　朝礼、メールチェック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０８：４０－０９：５０　午後の事業所訪問の準備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１０：００－１２：００　ミーティング（広報関係）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１２：００－１３：００　昼休憩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１３：００－１４：３０　事業所に訪問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１４：３０－１７：１５　通常業務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１７：１５　　　　　　　退社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8954928" y="14509609"/>
            <a:ext cx="122180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R06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●●●●</a:t>
            </a:r>
          </a:p>
        </p:txBody>
      </p:sp>
      <p:sp>
        <p:nvSpPr>
          <p:cNvPr id="33" name="四角形吹き出し 32"/>
          <p:cNvSpPr/>
          <p:nvPr/>
        </p:nvSpPr>
        <p:spPr>
          <a:xfrm>
            <a:off x="11530199" y="12204391"/>
            <a:ext cx="2942706" cy="1024347"/>
          </a:xfrm>
          <a:prstGeom prst="wedgeRectCallout">
            <a:avLst>
              <a:gd name="adj1" fmla="val -92445"/>
              <a:gd name="adj2" fmla="val 1081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こちらで事業所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番号等を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入れます。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8018AB9-BDFE-E0AD-97A7-93032CD657D9}"/>
              </a:ext>
            </a:extLst>
          </p:cNvPr>
          <p:cNvSpPr txBox="1"/>
          <p:nvPr/>
        </p:nvSpPr>
        <p:spPr>
          <a:xfrm>
            <a:off x="919837" y="7864567"/>
            <a:ext cx="4453463" cy="261610"/>
          </a:xfrm>
          <a:prstGeom prst="rect">
            <a:avLst/>
          </a:prstGeom>
          <a:solidFill>
            <a:srgbClr val="579AE3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入社●年目（役職）の１日のスケジュール（またはキャリアパス）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0E8C888-E549-E64E-E34B-6A3D3392B7C0}"/>
              </a:ext>
            </a:extLst>
          </p:cNvPr>
          <p:cNvSpPr/>
          <p:nvPr/>
        </p:nvSpPr>
        <p:spPr>
          <a:xfrm>
            <a:off x="665163" y="10040452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D02FF45-56BC-1324-5246-F663B4A83364}"/>
              </a:ext>
            </a:extLst>
          </p:cNvPr>
          <p:cNvSpPr/>
          <p:nvPr/>
        </p:nvSpPr>
        <p:spPr>
          <a:xfrm>
            <a:off x="315419" y="286123"/>
            <a:ext cx="10073721" cy="14580796"/>
          </a:xfrm>
          <a:prstGeom prst="roundRect">
            <a:avLst>
              <a:gd name="adj" fmla="val 3217"/>
            </a:avLst>
          </a:prstGeom>
          <a:noFill/>
          <a:ln w="117475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角丸四角形 60">
            <a:extLst>
              <a:ext uri="{FF2B5EF4-FFF2-40B4-BE49-F238E27FC236}">
                <a16:creationId xmlns:a16="http://schemas.microsoft.com/office/drawing/2014/main" id="{1ECDC220-41F5-C78D-8B38-DBE4EDC18684}"/>
              </a:ext>
            </a:extLst>
          </p:cNvPr>
          <p:cNvSpPr/>
          <p:nvPr/>
        </p:nvSpPr>
        <p:spPr>
          <a:xfrm>
            <a:off x="5579071" y="2238901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角丸四角形 62">
            <a:extLst>
              <a:ext uri="{FF2B5EF4-FFF2-40B4-BE49-F238E27FC236}">
                <a16:creationId xmlns:a16="http://schemas.microsoft.com/office/drawing/2014/main" id="{1987AE09-2821-6DAA-0684-56EE1A1ADEFC}"/>
              </a:ext>
            </a:extLst>
          </p:cNvPr>
          <p:cNvSpPr/>
          <p:nvPr/>
        </p:nvSpPr>
        <p:spPr>
          <a:xfrm>
            <a:off x="5579071" y="2887450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6D36266-DBE4-186D-118B-D87C14BD5A33}"/>
              </a:ext>
            </a:extLst>
          </p:cNvPr>
          <p:cNvSpPr txBox="1"/>
          <p:nvPr/>
        </p:nvSpPr>
        <p:spPr>
          <a:xfrm>
            <a:off x="6025385" y="222842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業種：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角丸四角形 64">
            <a:extLst>
              <a:ext uri="{FF2B5EF4-FFF2-40B4-BE49-F238E27FC236}">
                <a16:creationId xmlns:a16="http://schemas.microsoft.com/office/drawing/2014/main" id="{968CCD32-2317-D932-97A8-A0006167C104}"/>
              </a:ext>
            </a:extLst>
          </p:cNvPr>
          <p:cNvSpPr/>
          <p:nvPr/>
        </p:nvSpPr>
        <p:spPr>
          <a:xfrm>
            <a:off x="5579071" y="353599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角丸四角形 65">
            <a:extLst>
              <a:ext uri="{FF2B5EF4-FFF2-40B4-BE49-F238E27FC236}">
                <a16:creationId xmlns:a16="http://schemas.microsoft.com/office/drawing/2014/main" id="{FB2FEF70-7D75-7DEB-04A8-2F3DCF8434D5}"/>
              </a:ext>
            </a:extLst>
          </p:cNvPr>
          <p:cNvSpPr/>
          <p:nvPr/>
        </p:nvSpPr>
        <p:spPr>
          <a:xfrm>
            <a:off x="5579071" y="418454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898726B-EA05-8244-631D-6373B2F7FE7E}"/>
              </a:ext>
            </a:extLst>
          </p:cNvPr>
          <p:cNvSpPr txBox="1"/>
          <p:nvPr/>
        </p:nvSpPr>
        <p:spPr>
          <a:xfrm>
            <a:off x="6025385" y="291034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創立：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AA1CF2-9E9D-2208-2A9E-DB348A2E6D3F}"/>
              </a:ext>
            </a:extLst>
          </p:cNvPr>
          <p:cNvSpPr txBox="1"/>
          <p:nvPr/>
        </p:nvSpPr>
        <p:spPr>
          <a:xfrm>
            <a:off x="6025385" y="3569436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従業員数：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70C5239-188B-4587-15B3-4A198FF54987}"/>
              </a:ext>
            </a:extLst>
          </p:cNvPr>
          <p:cNvSpPr txBox="1"/>
          <p:nvPr/>
        </p:nvSpPr>
        <p:spPr>
          <a:xfrm>
            <a:off x="6025385" y="4217986"/>
            <a:ext cx="23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職種： 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E8BC59F-DBDD-0830-BD5B-EB470DF7D020}"/>
              </a:ext>
            </a:extLst>
          </p:cNvPr>
          <p:cNvSpPr txBox="1"/>
          <p:nvPr/>
        </p:nvSpPr>
        <p:spPr>
          <a:xfrm>
            <a:off x="5256304" y="10819633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・会社のアピールポイント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・どんな人材を求めてるかを記載ください。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16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16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行程度でお願いします。）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F49E848-1E11-D4AD-0937-6F8D6C0D782F}"/>
              </a:ext>
            </a:extLst>
          </p:cNvPr>
          <p:cNvSpPr txBox="1"/>
          <p:nvPr/>
        </p:nvSpPr>
        <p:spPr>
          <a:xfrm>
            <a:off x="944979" y="6584181"/>
            <a:ext cx="4311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仕事のやりがいや休日の過ごし方等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（６行程度でお願いします。）</a:t>
            </a:r>
            <a:endParaRPr lang="en-US" altLang="ja-JP" sz="1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45628FE-5DC6-B5F1-3806-DA38092D1098}"/>
              </a:ext>
            </a:extLst>
          </p:cNvPr>
          <p:cNvSpPr txBox="1"/>
          <p:nvPr/>
        </p:nvSpPr>
        <p:spPr>
          <a:xfrm>
            <a:off x="887179" y="5826582"/>
            <a:ext cx="605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社員からのメッセージ！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725B77E-E4DA-C7C5-AB57-0CCAC6D59009}"/>
              </a:ext>
            </a:extLst>
          </p:cNvPr>
          <p:cNvSpPr txBox="1"/>
          <p:nvPr/>
        </p:nvSpPr>
        <p:spPr>
          <a:xfrm>
            <a:off x="887179" y="10092804"/>
            <a:ext cx="60516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会社からのメッセージ！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8468067" y="3893039"/>
            <a:ext cx="1075941" cy="10823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に飛ぶ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10" name="円/楕円 17">
            <a:extLst>
              <a:ext uri="{FF2B5EF4-FFF2-40B4-BE49-F238E27FC236}">
                <a16:creationId xmlns:a16="http://schemas.microsoft.com/office/drawing/2014/main" id="{BCDD077F-0CCE-7D7D-2A40-CCF18EA828B1}"/>
              </a:ext>
            </a:extLst>
          </p:cNvPr>
          <p:cNvSpPr/>
          <p:nvPr/>
        </p:nvSpPr>
        <p:spPr>
          <a:xfrm>
            <a:off x="8393696" y="1983936"/>
            <a:ext cx="1224683" cy="134878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社長の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写真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32ECCFD-8E45-E93F-620D-80F79230D6F6}"/>
              </a:ext>
            </a:extLst>
          </p:cNvPr>
          <p:cNvSpPr txBox="1"/>
          <p:nvPr/>
        </p:nvSpPr>
        <p:spPr>
          <a:xfrm>
            <a:off x="8554631" y="336875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社長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8554632" y="502066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会社情報</a:t>
            </a:r>
          </a:p>
        </p:txBody>
      </p:sp>
      <p:sp>
        <p:nvSpPr>
          <p:cNvPr id="14" name="1 つの角を切り取った四角形 6">
            <a:extLst>
              <a:ext uri="{FF2B5EF4-FFF2-40B4-BE49-F238E27FC236}">
                <a16:creationId xmlns:a16="http://schemas.microsoft.com/office/drawing/2014/main" id="{CED4EB41-6628-945F-8CC8-9505D086C12E}"/>
              </a:ext>
            </a:extLst>
          </p:cNvPr>
          <p:cNvSpPr/>
          <p:nvPr/>
        </p:nvSpPr>
        <p:spPr>
          <a:xfrm>
            <a:off x="950327" y="2114251"/>
            <a:ext cx="4092551" cy="3101920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社内の雰囲気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（会社のアピールポイント）が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分かる写真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（社員旅行、作業中の写真、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社内のミーティングの様子など）</a:t>
            </a:r>
          </a:p>
        </p:txBody>
      </p:sp>
      <p:sp>
        <p:nvSpPr>
          <p:cNvPr id="15" name="1 つの角を切り取った四角形 23">
            <a:extLst>
              <a:ext uri="{FF2B5EF4-FFF2-40B4-BE49-F238E27FC236}">
                <a16:creationId xmlns:a16="http://schemas.microsoft.com/office/drawing/2014/main" id="{424C1237-C047-932E-A3DB-9B62F5620DE1}"/>
              </a:ext>
            </a:extLst>
          </p:cNvPr>
          <p:cNvSpPr/>
          <p:nvPr/>
        </p:nvSpPr>
        <p:spPr>
          <a:xfrm>
            <a:off x="5821251" y="6613394"/>
            <a:ext cx="3797128" cy="298705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紹介する社員に関する写真</a:t>
            </a:r>
          </a:p>
        </p:txBody>
      </p:sp>
      <p:sp>
        <p:nvSpPr>
          <p:cNvPr id="16" name="1 つの角を切り取った四角形 6">
            <a:extLst>
              <a:ext uri="{FF2B5EF4-FFF2-40B4-BE49-F238E27FC236}">
                <a16:creationId xmlns:a16="http://schemas.microsoft.com/office/drawing/2014/main" id="{F76CB3FD-FD20-CC2E-DF80-0C7BE7B4EFFC}"/>
              </a:ext>
            </a:extLst>
          </p:cNvPr>
          <p:cNvSpPr/>
          <p:nvPr/>
        </p:nvSpPr>
        <p:spPr>
          <a:xfrm>
            <a:off x="950327" y="10838882"/>
            <a:ext cx="3824883" cy="250699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会社の魅力ある写真</a:t>
            </a: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B2083295-B7E6-D9C6-EC40-A750D0626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563" y="14049202"/>
            <a:ext cx="1625396" cy="579004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D5683BB-6B3E-7EE4-4514-B948B81FBD53}"/>
              </a:ext>
            </a:extLst>
          </p:cNvPr>
          <p:cNvSpPr/>
          <p:nvPr/>
        </p:nvSpPr>
        <p:spPr>
          <a:xfrm>
            <a:off x="2424658" y="14288572"/>
            <a:ext cx="2808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ハローワーク 日南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11048784" y="1962848"/>
            <a:ext cx="3250876" cy="1713686"/>
          </a:xfrm>
          <a:prstGeom prst="wedgeRectCallout">
            <a:avLst>
              <a:gd name="adj1" fmla="val -99646"/>
              <a:gd name="adj2" fmla="val 89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写真はなくて</a:t>
            </a:r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も構いません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写真を入れていただける場合、「社長」という呼び名は、適宜（「</a:t>
            </a:r>
            <a:r>
              <a:rPr lang="en-US" altLang="ja-JP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CEO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」など）修正ください。</a:t>
            </a:r>
            <a:endParaRPr lang="ja-JP" altLang="en-US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4747098" y="1284051"/>
            <a:ext cx="4455268" cy="2933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どちら</a:t>
            </a:r>
            <a:r>
              <a:rPr kumimoji="1" lang="ja-JP" altLang="en-US" sz="2000" dirty="0" smtClean="0"/>
              <a:t>か</a:t>
            </a:r>
            <a:r>
              <a:rPr kumimoji="1" lang="ja-JP" altLang="en-US" sz="2000" dirty="0" smtClean="0"/>
              <a:t>、会社</a:t>
            </a:r>
            <a:r>
              <a:rPr kumimoji="1" lang="ja-JP" altLang="en-US" sz="2000" dirty="0" smtClean="0"/>
              <a:t>のイメージカラーに合う方をお選びいただき、作成ください。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※</a:t>
            </a:r>
            <a:r>
              <a:rPr kumimoji="1" lang="ja-JP" altLang="en-US" sz="2000" dirty="0" smtClean="0"/>
              <a:t>２つ作成いただく必要はございません。</a:t>
            </a:r>
            <a:endParaRPr kumimoji="1" lang="ja-JP" altLang="en-US" sz="2000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9391537" y="13409137"/>
            <a:ext cx="765918" cy="759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9086623" y="14208654"/>
            <a:ext cx="137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ハローワーク求人</a:t>
            </a:r>
            <a:endParaRPr lang="ja-JP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1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aaa218c-1284-44cd-b480-c332b6e3c308">
      <UserInfo>
        <DisplayName/>
        <AccountId xsi:nil="true"/>
        <AccountType/>
      </UserInfo>
    </Owner>
    <TaxCatchAll xmlns="e156244c-d37d-4b63-be43-70281ce5c2a8" xsi:nil="true"/>
    <lcf76f155ced4ddcb4097134ff3c332f xmlns="9aaa218c-1284-44cd-b480-c332b6e3c30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FB2BC658132D242A9E4AB560F9CF9B4" ma:contentTypeVersion="14" ma:contentTypeDescription="新しいドキュメントを作成します。" ma:contentTypeScope="" ma:versionID="5f788d7130c33871fb935791bec7462c">
  <xsd:schema xmlns:xsd="http://www.w3.org/2001/XMLSchema" xmlns:xs="http://www.w3.org/2001/XMLSchema" xmlns:p="http://schemas.microsoft.com/office/2006/metadata/properties" xmlns:ns2="9aaa218c-1284-44cd-b480-c332b6e3c308" xmlns:ns3="e156244c-d37d-4b63-be43-70281ce5c2a8" targetNamespace="http://schemas.microsoft.com/office/2006/metadata/properties" ma:root="true" ma:fieldsID="7d3358aa148f9aa020135271fdb34a49" ns2:_="" ns3:_="">
    <xsd:import namespace="9aaa218c-1284-44cd-b480-c332b6e3c308"/>
    <xsd:import namespace="e156244c-d37d-4b63-be43-70281ce5c2a8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a218c-1284-44cd-b480-c332b6e3c30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6244c-d37d-4b63-be43-70281ce5c2a8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6da567d-fa93-4024-9f54-dc6e88fd9104}" ma:internalName="TaxCatchAll" ma:showField="CatchAllData" ma:web="e156244c-d37d-4b63-be43-70281ce5c2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1D75D-1B80-4C55-8FF1-FDAADCFA645F}">
  <ds:schemaRefs>
    <ds:schemaRef ds:uri="http://schemas.microsoft.com/office/2006/metadata/properties"/>
    <ds:schemaRef ds:uri="http://schemas.microsoft.com/office/infopath/2007/PartnerControls"/>
    <ds:schemaRef ds:uri="9aaa218c-1284-44cd-b480-c332b6e3c308"/>
    <ds:schemaRef ds:uri="e156244c-d37d-4b63-be43-70281ce5c2a8"/>
  </ds:schemaRefs>
</ds:datastoreItem>
</file>

<file path=customXml/itemProps2.xml><?xml version="1.0" encoding="utf-8"?>
<ds:datastoreItem xmlns:ds="http://schemas.openxmlformats.org/officeDocument/2006/customXml" ds:itemID="{FC862006-7AFD-4312-B831-CD135AAB8A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4293DC-8D04-49C4-B1A1-185E4C9C3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a218c-1284-44cd-b480-c332b6e3c308"/>
    <ds:schemaRef ds:uri="e156244c-d37d-4b63-be43-70281ce5c2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910</TotalTime>
  <Words>321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会社名 （会社のロゴやフォントをお使いください）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藤田奏子</dc:creator>
  <cp:lastModifiedBy>黒木真</cp:lastModifiedBy>
  <cp:revision>67</cp:revision>
  <cp:lastPrinted>2024-05-28T08:27:54Z</cp:lastPrinted>
  <dcterms:created xsi:type="dcterms:W3CDTF">2024-05-26T03:26:45Z</dcterms:created>
  <dcterms:modified xsi:type="dcterms:W3CDTF">2024-10-24T02:50:38Z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0x010100CFB2BC658132D242A9E4AB560F9CF9B4</vt:lpwstr>
  </property>
</Properties>
</file>