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6012" r:id="rId2"/>
    <p:sldMasterId id="2147486025" r:id="rId3"/>
    <p:sldMasterId id="2147485987" r:id="rId4"/>
    <p:sldMasterId id="2147486000" r:id="rId5"/>
    <p:sldMasterId id="2147485975" r:id="rId6"/>
    <p:sldMasterId id="2147484870" r:id="rId7"/>
    <p:sldMasterId id="2147484882" r:id="rId8"/>
  </p:sldMasterIdLst>
  <p:notesMasterIdLst>
    <p:notesMasterId r:id="rId10"/>
  </p:notesMasterIdLst>
  <p:handoutMasterIdLst>
    <p:handoutMasterId r:id="rId11"/>
  </p:handoutMasterIdLst>
  <p:sldIdLst>
    <p:sldId id="908" r:id="rId9"/>
  </p:sldIdLst>
  <p:sldSz cx="7561263" cy="10693400"/>
  <p:notesSz cx="6805613" cy="9939338"/>
  <p:custDataLst>
    <p:tags r:id="rId12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68425" indent="1588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5625" indent="1588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8" userDrawn="1">
          <p15:clr>
            <a:srgbClr val="A4A3A4"/>
          </p15:clr>
        </p15:guide>
        <p15:guide id="2" orient="horz" pos="6339" userDrawn="1">
          <p15:clr>
            <a:srgbClr val="A4A3A4"/>
          </p15:clr>
        </p15:guide>
        <p15:guide id="3" orient="horz" pos="374" userDrawn="1">
          <p15:clr>
            <a:srgbClr val="A4A3A4"/>
          </p15:clr>
        </p15:guide>
        <p15:guide id="4" orient="horz" pos="1690" userDrawn="1">
          <p15:clr>
            <a:srgbClr val="A4A3A4"/>
          </p15:clr>
        </p15:guide>
        <p15:guide id="5" pos="2382">
          <p15:clr>
            <a:srgbClr val="A4A3A4"/>
          </p15:clr>
        </p15:guide>
        <p15:guide id="6" pos="3288">
          <p15:clr>
            <a:srgbClr val="A4A3A4"/>
          </p15:clr>
        </p15:guide>
        <p15:guide id="7" pos="4558">
          <p15:clr>
            <a:srgbClr val="A4A3A4"/>
          </p15:clr>
        </p15:guide>
        <p15:guide id="8" pos="3788" userDrawn="1">
          <p15:clr>
            <a:srgbClr val="A4A3A4"/>
          </p15:clr>
        </p15:guide>
        <p15:guide id="9" pos="295" userDrawn="1">
          <p15:clr>
            <a:srgbClr val="A4A3A4"/>
          </p15:clr>
        </p15:guide>
        <p15:guide id="10" pos="7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桂本 朋実(katsuramoto-tomomi)" initials="" lastIdx="1" clrIdx="0"/>
  <p:cmAuthor id="2" name="清水 謙一(shimizu-kenichi)" initials="清水" lastIdx="5" clrIdx="1">
    <p:extLst>
      <p:ext uri="{19B8F6BF-5375-455C-9EA6-DF929625EA0E}">
        <p15:presenceInfo xmlns:p15="http://schemas.microsoft.com/office/powerpoint/2012/main" userId="S-1-5-21-4175116151-3849908774-3845857867-3872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CC33"/>
    <a:srgbClr val="009900"/>
    <a:srgbClr val="008000"/>
    <a:srgbClr val="FF0066"/>
    <a:srgbClr val="336699"/>
    <a:srgbClr val="FF6600"/>
    <a:srgbClr val="FF3399"/>
    <a:srgbClr val="FF99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5095" autoAdjust="0"/>
  </p:normalViewPr>
  <p:slideViewPr>
    <p:cSldViewPr snapToGrid="0">
      <p:cViewPr>
        <p:scale>
          <a:sx n="100" d="100"/>
          <a:sy n="100" d="100"/>
        </p:scale>
        <p:origin x="432" y="-72"/>
      </p:cViewPr>
      <p:guideLst>
        <p:guide orient="horz" pos="2438"/>
        <p:guide orient="horz" pos="6339"/>
        <p:guide orient="horz" pos="374"/>
        <p:guide orient="horz" pos="1690"/>
        <p:guide pos="2382"/>
        <p:guide pos="3288"/>
        <p:guide pos="4558"/>
        <p:guide pos="3788"/>
        <p:guide pos="295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64" y="7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88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141" y="0"/>
            <a:ext cx="29488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EA48604-00C7-4B17-82D1-AD286CB85B80}" type="datetime1">
              <a:rPr lang="en-US"/>
              <a:pPr>
                <a:defRPr/>
              </a:pPr>
              <a:t>7/31/2024</a:t>
            </a:fld>
            <a:endParaRPr lang="en-US" altLang="ja-JP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866"/>
            <a:ext cx="29488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141" y="9440866"/>
            <a:ext cx="29488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30904C-78D0-4A28-AEAB-635C24B825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2" y="4721227"/>
            <a:ext cx="544703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11" tIns="46106" rIns="92211" bIns="4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013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4557" algn="l" defTabSz="9138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469" algn="l" defTabSz="9138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380" algn="l" defTabSz="9138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291" algn="l" defTabSz="9138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3553" y="9440866"/>
            <a:ext cx="2950475" cy="496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6" tIns="46113" rIns="92226" bIns="46113"/>
          <a:lstStyle>
            <a:lvl1pPr defTabSz="954453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68818" indent="-295699" defTabSz="954453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82798" indent="-236560" defTabSz="954453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55917" indent="-236560" defTabSz="954453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129037" indent="-236560" defTabSz="954453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602156" indent="-236560" defTabSz="95445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3075275" indent="-236560" defTabSz="95445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548395" indent="-236560" defTabSz="95445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4021514" indent="-236560" defTabSz="95445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fld id="{D3910C58-5D4A-4102-81A2-A6701A35F523}" type="slidenum">
              <a:rPr lang="en-US" altLang="ja-JP" smtClean="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1</a:t>
            </a:fld>
            <a:endParaRPr lang="en-US" altLang="ja-JP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4018910" y="9721331"/>
            <a:ext cx="3077082" cy="511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39" tIns="47720" rIns="95439" bIns="47720" anchor="b"/>
          <a:lstStyle>
            <a:lvl1pPr defTabSz="922338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 defTabSz="922338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 defTabSz="922338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 defTabSz="922338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 defTabSz="922338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algn="r" eaLnBrk="1" hangingPunct="1"/>
            <a:fld id="{28176F89-7CF6-4990-B7E2-96D5C8593F34}" type="slidenum">
              <a:rPr lang="en-US" altLang="ja-JP">
                <a:latin typeface="Arial" panose="020B0604020202020204" pitchFamily="34" charset="0"/>
                <a:ea typeface="ＭＳ Ｐゴシック" panose="020B0600070205080204" pitchFamily="50" charset="-128"/>
              </a:rPr>
              <a:pPr algn="r" eaLnBrk="1" hangingPunct="1"/>
              <a:t>1</a:t>
            </a:fld>
            <a:endParaRPr lang="en-US" altLang="ja-JP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85975" y="744538"/>
            <a:ext cx="2635250" cy="3729037"/>
          </a:xfrm>
          <a:prstGeom prst="rect">
            <a:avLst/>
          </a:prstGeo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112" y="4721227"/>
            <a:ext cx="6316338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z="1400" dirty="0">
                <a:latin typeface="+mj-ea"/>
                <a:ea typeface="+mj-ea"/>
              </a:rPr>
              <a:t>　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0242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52" y="3354540"/>
            <a:ext cx="6427787" cy="2290762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8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latin typeface="Arial"/>
                <a:ea typeface="ＭＳ Ｐゴシック"/>
              </a:defRPr>
            </a:lvl1pPr>
            <a:lvl2pPr marL="456912" indent="0" algn="ctr">
              <a:buNone/>
              <a:defRPr/>
            </a:lvl2pPr>
            <a:lvl3pPr marL="913823" indent="0" algn="ctr">
              <a:buNone/>
              <a:defRPr/>
            </a:lvl3pPr>
            <a:lvl4pPr marL="1370737" indent="0" algn="ctr">
              <a:buNone/>
              <a:defRPr/>
            </a:lvl4pPr>
            <a:lvl5pPr marL="1827646" indent="0" algn="ctr">
              <a:buNone/>
              <a:defRPr/>
            </a:lvl5pPr>
            <a:lvl6pPr marL="2284557" indent="0" algn="ctr">
              <a:buNone/>
              <a:defRPr/>
            </a:lvl6pPr>
            <a:lvl7pPr marL="2741469" indent="0" algn="ctr">
              <a:buNone/>
              <a:defRPr/>
            </a:lvl7pPr>
            <a:lvl8pPr marL="3198380" indent="0" algn="ctr">
              <a:buNone/>
              <a:defRPr/>
            </a:lvl8pPr>
            <a:lvl9pPr marL="365529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E70E3870-B0E0-48A0-89EA-804FC7446F05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33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8" y="428630"/>
            <a:ext cx="6805613" cy="1781175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ea typeface="ＭＳ Ｐゴシック"/>
              </a:defRPr>
            </a:lvl1pPr>
            <a:lvl2pPr>
              <a:defRPr>
                <a:latin typeface="Arial"/>
                <a:ea typeface="ＭＳ Ｐゴシック"/>
              </a:defRPr>
            </a:lvl2pPr>
            <a:lvl3pPr>
              <a:defRPr>
                <a:latin typeface="Arial"/>
                <a:ea typeface="ＭＳ Ｐゴシック"/>
              </a:defRPr>
            </a:lvl3pPr>
            <a:lvl4pPr>
              <a:defRPr>
                <a:latin typeface="Arial"/>
                <a:ea typeface="ＭＳ Ｐゴシック"/>
              </a:defRPr>
            </a:lvl4pPr>
            <a:lvl5pPr>
              <a:defRPr>
                <a:latin typeface="Arial"/>
                <a:ea typeface="ＭＳ Ｐゴシック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E300F219-EF8F-40F8-8479-807A93040C7C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063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9" y="377826"/>
            <a:ext cx="1700212" cy="9793288"/>
          </a:xfrm>
          <a:prstGeom prst="rect">
            <a:avLst/>
          </a:prstGeom>
        </p:spPr>
        <p:txBody>
          <a:bodyPr vert="eaVert"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377826"/>
            <a:ext cx="4953000" cy="9793288"/>
          </a:xfrm>
        </p:spPr>
        <p:txBody>
          <a:bodyPr vert="eaVert"/>
          <a:lstStyle>
            <a:lvl1pPr>
              <a:defRPr>
                <a:latin typeface="Arial"/>
                <a:ea typeface="ＭＳ Ｐゴシック"/>
              </a:defRPr>
            </a:lvl1pPr>
            <a:lvl2pPr>
              <a:defRPr>
                <a:latin typeface="Arial"/>
                <a:ea typeface="ＭＳ Ｐゴシック"/>
              </a:defRPr>
            </a:lvl2pPr>
            <a:lvl3pPr>
              <a:defRPr>
                <a:latin typeface="Arial"/>
                <a:ea typeface="ＭＳ Ｐゴシック"/>
              </a:defRPr>
            </a:lvl3pPr>
            <a:lvl4pPr>
              <a:defRPr>
                <a:latin typeface="Arial"/>
                <a:ea typeface="ＭＳ Ｐゴシック"/>
              </a:defRPr>
            </a:lvl4pPr>
            <a:lvl5pPr>
              <a:defRPr>
                <a:latin typeface="Arial"/>
                <a:ea typeface="ＭＳ Ｐゴシック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BDA0D15F-37EA-49AE-8D51-85CA3DEBBAF1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264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296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8288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9216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1303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3033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4946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429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713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8" y="428630"/>
            <a:ext cx="6805613" cy="1781175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  <a:lvl2pPr>
              <a:defRPr>
                <a:latin typeface="Arial"/>
                <a:ea typeface="ＭＳ Ｐゴシック"/>
              </a:defRPr>
            </a:lvl2pPr>
            <a:lvl3pPr>
              <a:defRPr>
                <a:latin typeface="Arial"/>
                <a:ea typeface="ＭＳ Ｐゴシック"/>
              </a:defRPr>
            </a:lvl3pPr>
            <a:lvl4pPr>
              <a:defRPr>
                <a:latin typeface="Arial"/>
                <a:ea typeface="ＭＳ Ｐゴシック"/>
              </a:defRPr>
            </a:lvl4pPr>
            <a:lvl5pPr>
              <a:defRPr>
                <a:latin typeface="Arial"/>
                <a:ea typeface="ＭＳ Ｐゴシック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21FB245E-1957-4A2F-9603-DD4949E50E8F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5073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3090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781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63524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4958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9471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3866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119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56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5513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047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304"/>
            <a:ext cx="6427788" cy="2122487"/>
          </a:xfrm>
          <a:prstGeom prst="rect">
            <a:avLst/>
          </a:prstGeom>
        </p:spPr>
        <p:txBody>
          <a:bodyPr lIns="91380" tIns="45691" rIns="91380" bIns="45691" anchor="t"/>
          <a:lstStyle>
            <a:lvl1pPr algn="l">
              <a:defRPr sz="4000" b="1" cap="all"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17"/>
            <a:ext cx="6427788" cy="2339976"/>
          </a:xfrm>
        </p:spPr>
        <p:txBody>
          <a:bodyPr anchor="b"/>
          <a:lstStyle>
            <a:lvl1pPr marL="0" indent="0">
              <a:buNone/>
              <a:defRPr sz="2000">
                <a:latin typeface="Arial"/>
                <a:ea typeface="ＭＳ Ｐゴシック"/>
              </a:defRPr>
            </a:lvl1pPr>
            <a:lvl2pPr marL="456912" indent="0">
              <a:buNone/>
              <a:defRPr sz="1900"/>
            </a:lvl2pPr>
            <a:lvl3pPr marL="913823" indent="0">
              <a:buNone/>
              <a:defRPr sz="1600"/>
            </a:lvl3pPr>
            <a:lvl4pPr marL="1370737" indent="0">
              <a:buNone/>
              <a:defRPr sz="1400"/>
            </a:lvl4pPr>
            <a:lvl5pPr marL="1827646" indent="0">
              <a:buNone/>
              <a:defRPr sz="1400"/>
            </a:lvl5pPr>
            <a:lvl6pPr marL="2284557" indent="0">
              <a:buNone/>
              <a:defRPr sz="1400"/>
            </a:lvl6pPr>
            <a:lvl7pPr marL="2741469" indent="0">
              <a:buNone/>
              <a:defRPr sz="1400"/>
            </a:lvl7pPr>
            <a:lvl8pPr marL="3198380" indent="0">
              <a:buNone/>
              <a:defRPr sz="1400"/>
            </a:lvl8pPr>
            <a:lvl9pPr marL="365529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749B5F59-9338-441F-B8B8-BCCCECB6C897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68040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9622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3694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56807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5853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3724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0415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95071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06298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84255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569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8" y="428630"/>
            <a:ext cx="6805613" cy="1781175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4217" y="377826"/>
            <a:ext cx="3019425" cy="9793288"/>
          </a:xfrm>
        </p:spPr>
        <p:txBody>
          <a:bodyPr/>
          <a:lstStyle>
            <a:lvl1pPr>
              <a:defRPr sz="2800">
                <a:latin typeface="Arial"/>
                <a:ea typeface="ＭＳ Ｐゴシック"/>
              </a:defRPr>
            </a:lvl1pPr>
            <a:lvl2pPr>
              <a:defRPr sz="2400">
                <a:latin typeface="Arial"/>
                <a:ea typeface="ＭＳ Ｐゴシック"/>
              </a:defRPr>
            </a:lvl2pPr>
            <a:lvl3pPr>
              <a:defRPr sz="2000">
                <a:latin typeface="Arial"/>
                <a:ea typeface="ＭＳ Ｐゴシック"/>
              </a:defRPr>
            </a:lvl3pPr>
            <a:lvl4pPr>
              <a:defRPr sz="1900">
                <a:latin typeface="Arial"/>
                <a:ea typeface="ＭＳ Ｐゴシック"/>
              </a:defRPr>
            </a:lvl4pPr>
            <a:lvl5pPr>
              <a:defRPr sz="1900">
                <a:latin typeface="Arial"/>
                <a:ea typeface="ＭＳ Ｐゴシック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0" y="377826"/>
            <a:ext cx="3019425" cy="9793288"/>
          </a:xfrm>
        </p:spPr>
        <p:txBody>
          <a:bodyPr/>
          <a:lstStyle>
            <a:lvl1pPr>
              <a:defRPr sz="2800">
                <a:latin typeface="Arial"/>
                <a:ea typeface="ＭＳ Ｐゴシック"/>
              </a:defRPr>
            </a:lvl1pPr>
            <a:lvl2pPr>
              <a:defRPr sz="2400">
                <a:latin typeface="Arial"/>
                <a:ea typeface="ＭＳ Ｐゴシック"/>
              </a:defRPr>
            </a:lvl2pPr>
            <a:lvl3pPr>
              <a:defRPr sz="2000">
                <a:latin typeface="Arial"/>
                <a:ea typeface="ＭＳ Ｐゴシック"/>
              </a:defRPr>
            </a:lvl3pPr>
            <a:lvl4pPr>
              <a:defRPr sz="1900">
                <a:latin typeface="Arial"/>
                <a:ea typeface="ＭＳ Ｐゴシック"/>
              </a:defRPr>
            </a:lvl4pPr>
            <a:lvl5pPr>
              <a:defRPr sz="1900">
                <a:latin typeface="Arial"/>
                <a:ea typeface="ＭＳ Ｐゴシック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FC63612B-56E9-4FB1-B3C0-65BFB898D798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274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9564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15951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83959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39848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84895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0823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4335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7189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42526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55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8" y="428630"/>
            <a:ext cx="6805613" cy="1781175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49"/>
            <a:ext cx="3341688" cy="996950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ea typeface="ＭＳ Ｐゴシック"/>
              </a:defRPr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899"/>
            <a:ext cx="3341688" cy="6161089"/>
          </a:xfrm>
        </p:spPr>
        <p:txBody>
          <a:bodyPr/>
          <a:lstStyle>
            <a:lvl1pPr>
              <a:defRPr sz="2400">
                <a:latin typeface="Arial"/>
                <a:ea typeface="ＭＳ Ｐゴシック"/>
              </a:defRPr>
            </a:lvl1pPr>
            <a:lvl2pPr>
              <a:defRPr sz="2000">
                <a:latin typeface="Arial"/>
                <a:ea typeface="ＭＳ Ｐゴシック"/>
              </a:defRPr>
            </a:lvl2pPr>
            <a:lvl3pPr>
              <a:defRPr sz="1900">
                <a:latin typeface="Arial"/>
                <a:ea typeface="ＭＳ Ｐゴシック"/>
              </a:defRPr>
            </a:lvl3pPr>
            <a:lvl4pPr>
              <a:defRPr sz="1600">
                <a:latin typeface="Arial"/>
                <a:ea typeface="ＭＳ Ｐゴシック"/>
              </a:defRPr>
            </a:lvl4pPr>
            <a:lvl5pPr>
              <a:defRPr sz="1600">
                <a:latin typeface="Arial"/>
                <a:ea typeface="ＭＳ Ｐゴシック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49"/>
            <a:ext cx="3341688" cy="996950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ea typeface="ＭＳ Ｐゴシック"/>
              </a:defRPr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899"/>
            <a:ext cx="3341688" cy="6161089"/>
          </a:xfrm>
        </p:spPr>
        <p:txBody>
          <a:bodyPr/>
          <a:lstStyle>
            <a:lvl1pPr>
              <a:defRPr sz="2400">
                <a:latin typeface="Arial"/>
                <a:ea typeface="ＭＳ Ｐゴシック"/>
              </a:defRPr>
            </a:lvl1pPr>
            <a:lvl2pPr>
              <a:defRPr sz="2000">
                <a:latin typeface="Arial"/>
                <a:ea typeface="ＭＳ Ｐゴシック"/>
              </a:defRPr>
            </a:lvl2pPr>
            <a:lvl3pPr>
              <a:defRPr sz="1900">
                <a:latin typeface="Arial"/>
                <a:ea typeface="ＭＳ Ｐゴシック"/>
              </a:defRPr>
            </a:lvl3pPr>
            <a:lvl4pPr>
              <a:defRPr sz="1600">
                <a:latin typeface="Arial"/>
                <a:ea typeface="ＭＳ Ｐゴシック"/>
              </a:defRPr>
            </a:lvl4pPr>
            <a:lvl5pPr>
              <a:defRPr sz="1600">
                <a:latin typeface="Arial"/>
                <a:ea typeface="ＭＳ Ｐゴシック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1500502E-D26F-4190-8D0B-3DAAB74B6EF0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78160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26038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4869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3705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60962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4920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2889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45935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02474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67509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057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8" y="428630"/>
            <a:ext cx="6805613" cy="1781175"/>
          </a:xfrm>
          <a:prstGeom prst="rect">
            <a:avLst/>
          </a:prstGeom>
        </p:spPr>
        <p:txBody>
          <a:bodyPr lIns="91380" tIns="45691" rIns="91380" bIns="45691"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1B18AFEB-3464-4B69-A0D4-F14A4B4A51CE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87775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75933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35088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4814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59791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67985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55135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19172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41700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835605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522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D1195ABF-61C2-42EA-87A9-B4292E2831CB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4883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53575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5061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10302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24448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31915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6510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790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4293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170180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335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7" y="425460"/>
            <a:ext cx="2487613" cy="1812924"/>
          </a:xfrm>
          <a:prstGeom prst="rect">
            <a:avLst/>
          </a:prstGeom>
        </p:spPr>
        <p:txBody>
          <a:bodyPr lIns="91380" tIns="45691" rIns="91380" bIns="45691" anchor="b"/>
          <a:lstStyle>
            <a:lvl1pPr algn="l">
              <a:defRPr sz="2000" b="1"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8" y="425450"/>
            <a:ext cx="4227513" cy="9126538"/>
          </a:xfrm>
        </p:spPr>
        <p:txBody>
          <a:bodyPr/>
          <a:lstStyle>
            <a:lvl1pPr>
              <a:defRPr sz="3200">
                <a:latin typeface="Arial"/>
                <a:ea typeface="ＭＳ Ｐゴシック"/>
              </a:defRPr>
            </a:lvl1pPr>
            <a:lvl2pPr>
              <a:defRPr sz="2800">
                <a:latin typeface="Arial"/>
                <a:ea typeface="ＭＳ Ｐゴシック"/>
              </a:defRPr>
            </a:lvl2pPr>
            <a:lvl3pPr>
              <a:defRPr sz="2400">
                <a:latin typeface="Arial"/>
                <a:ea typeface="ＭＳ Ｐゴシック"/>
              </a:defRPr>
            </a:lvl3pPr>
            <a:lvl4pPr>
              <a:defRPr sz="2000">
                <a:latin typeface="Arial"/>
                <a:ea typeface="ＭＳ Ｐゴシック"/>
              </a:defRPr>
            </a:lvl4pPr>
            <a:lvl5pPr>
              <a:defRPr sz="2000">
                <a:latin typeface="Arial"/>
                <a:ea typeface="ＭＳ Ｐゴシック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7" y="2238380"/>
            <a:ext cx="2487613" cy="7313614"/>
          </a:xfrm>
        </p:spPr>
        <p:txBody>
          <a:bodyPr/>
          <a:lstStyle>
            <a:lvl1pPr marL="0" indent="0">
              <a:buNone/>
              <a:defRPr sz="1400">
                <a:latin typeface="Arial"/>
                <a:ea typeface="ＭＳ Ｐゴシック"/>
              </a:defRPr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0CC7FFBE-12B1-4C37-9768-26E2C5B3B573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23544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49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93"/>
            <a:ext cx="5294313" cy="2732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702930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03219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99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900" y="4532324"/>
            <a:ext cx="6427788" cy="23399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4799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56044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29699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825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2" indent="0">
              <a:buNone/>
              <a:defRPr sz="2000" b="1"/>
            </a:lvl2pPr>
            <a:lvl3pPr marL="913823" indent="0">
              <a:buNone/>
              <a:defRPr sz="1900" b="1"/>
            </a:lvl3pPr>
            <a:lvl4pPr marL="1370737" indent="0">
              <a:buNone/>
              <a:defRPr sz="1600" b="1"/>
            </a:lvl4pPr>
            <a:lvl5pPr marL="1827646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9" indent="0">
              <a:buNone/>
              <a:defRPr sz="1600" b="1"/>
            </a:lvl7pPr>
            <a:lvl8pPr marL="3198380" indent="0">
              <a:buNone/>
              <a:defRPr sz="1600" b="1"/>
            </a:lvl8pPr>
            <a:lvl9pPr marL="365529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750" y="3390906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53677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5354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1375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36" y="425452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927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836" y="223838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42292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4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6"/>
          </a:xfrm>
        </p:spPr>
        <p:txBody>
          <a:bodyPr/>
          <a:lstStyle>
            <a:lvl1pPr marL="0" indent="0">
              <a:buNone/>
              <a:defRPr sz="1400"/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507131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941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75"/>
            <a:ext cx="4535488" cy="884237"/>
          </a:xfrm>
          <a:prstGeom prst="rect">
            <a:avLst/>
          </a:prstGeom>
        </p:spPr>
        <p:txBody>
          <a:bodyPr lIns="91380" tIns="45691" rIns="91380" bIns="45691" anchor="b"/>
          <a:lstStyle>
            <a:lvl1pPr algn="l">
              <a:defRPr sz="2000" b="1">
                <a:latin typeface="Arial"/>
                <a:ea typeface="ＭＳ Ｐゴシック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725" y="955687"/>
            <a:ext cx="4535488" cy="6415087"/>
          </a:xfrm>
        </p:spPr>
        <p:txBody>
          <a:bodyPr/>
          <a:lstStyle>
            <a:lvl1pPr marL="0" indent="0">
              <a:buNone/>
              <a:defRPr sz="3200"/>
            </a:lvl1pPr>
            <a:lvl2pPr marL="456912" indent="0">
              <a:buNone/>
              <a:defRPr sz="2800"/>
            </a:lvl2pPr>
            <a:lvl3pPr marL="913823" indent="0">
              <a:buNone/>
              <a:defRPr sz="2400"/>
            </a:lvl3pPr>
            <a:lvl4pPr marL="1370737" indent="0">
              <a:buNone/>
              <a:defRPr sz="2000"/>
            </a:lvl4pPr>
            <a:lvl5pPr marL="1827646" indent="0">
              <a:buNone/>
              <a:defRPr sz="2000"/>
            </a:lvl5pPr>
            <a:lvl6pPr marL="2284557" indent="0">
              <a:buNone/>
              <a:defRPr sz="2000"/>
            </a:lvl6pPr>
            <a:lvl7pPr marL="2741469" indent="0">
              <a:buNone/>
              <a:defRPr sz="2000"/>
            </a:lvl7pPr>
            <a:lvl8pPr marL="3198380" indent="0">
              <a:buNone/>
              <a:defRPr sz="2000"/>
            </a:lvl8pPr>
            <a:lvl9pPr marL="36552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725" y="8369301"/>
            <a:ext cx="4535488" cy="1254126"/>
          </a:xfrm>
        </p:spPr>
        <p:txBody>
          <a:bodyPr/>
          <a:lstStyle>
            <a:lvl1pPr marL="0" indent="0">
              <a:buNone/>
              <a:defRPr sz="1400">
                <a:latin typeface="Arial"/>
                <a:ea typeface="ＭＳ Ｐゴシック"/>
              </a:defRPr>
            </a:lvl1pPr>
            <a:lvl2pPr marL="456912" indent="0">
              <a:buNone/>
              <a:defRPr sz="1200"/>
            </a:lvl2pPr>
            <a:lvl3pPr marL="913823" indent="0">
              <a:buNone/>
              <a:defRPr sz="1000"/>
            </a:lvl3pPr>
            <a:lvl4pPr marL="1370737" indent="0">
              <a:buNone/>
              <a:defRPr sz="900"/>
            </a:lvl4pPr>
            <a:lvl5pPr marL="1827646" indent="0">
              <a:buNone/>
              <a:defRPr sz="900"/>
            </a:lvl5pPr>
            <a:lvl6pPr marL="2284557" indent="0">
              <a:buNone/>
              <a:defRPr sz="900"/>
            </a:lvl6pPr>
            <a:lvl7pPr marL="2741469" indent="0">
              <a:buNone/>
              <a:defRPr sz="900"/>
            </a:lvl7pPr>
            <a:lvl8pPr marL="3198380" indent="0">
              <a:buNone/>
              <a:defRPr sz="900"/>
            </a:lvl8pPr>
            <a:lvl9pPr marL="365529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57593A5F-7396-4830-AE07-7D15EF0CC86E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6474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6" y="428636"/>
            <a:ext cx="1700212" cy="91233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825" y="428636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9559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4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 descr="青い画用紙"/>
          <p:cNvSpPr>
            <a:spLocks noChangeArrowheads="1"/>
          </p:cNvSpPr>
          <p:nvPr userDrawn="1"/>
        </p:nvSpPr>
        <p:spPr bwMode="auto">
          <a:xfrm>
            <a:off x="-1588" y="10171113"/>
            <a:ext cx="7561263" cy="522287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lIns="91380" tIns="45691" rIns="91380" bIns="45691" anchor="ctr"/>
          <a:lstStyle/>
          <a:p>
            <a:pPr eaLnBrk="1" hangingPunct="1">
              <a:defRPr/>
            </a:pPr>
            <a:endParaRPr lang="ja-JP" altLang="en-US" sz="2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738188"/>
            <a:ext cx="6191250" cy="914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04" tIns="52103" rIns="104204" bIns="52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9413" y="10196513"/>
            <a:ext cx="17637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04" tIns="52103" rIns="104204" bIns="52103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600">
                <a:latin typeface="Arial"/>
                <a:ea typeface="ＭＳ Ｐゴシック"/>
              </a:defRPr>
            </a:lvl1pPr>
          </a:lstStyle>
          <a:p>
            <a:pPr>
              <a:defRPr/>
            </a:pPr>
            <a:fld id="{9F79FC89-B555-4101-8475-D959B547B479}" type="datetime1">
              <a:rPr lang="ja-JP" altLang="en-US"/>
              <a:pPr>
                <a:defRPr/>
              </a:pPr>
              <a:t>2024/7/31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10196513"/>
            <a:ext cx="2395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04" tIns="52103" rIns="104204" bIns="5210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600">
                <a:latin typeface="Arial"/>
                <a:ea typeface="ＭＳ Ｐゴシック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10" descr="青い画用紙"/>
          <p:cNvSpPr>
            <a:spLocks noChangeArrowheads="1"/>
          </p:cNvSpPr>
          <p:nvPr userDrawn="1"/>
        </p:nvSpPr>
        <p:spPr bwMode="auto">
          <a:xfrm>
            <a:off x="0" y="0"/>
            <a:ext cx="7561263" cy="377825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lIns="91380" tIns="45691" rIns="91380" bIns="45691" anchor="ctr"/>
          <a:lstStyle/>
          <a:p>
            <a:pPr eaLnBrk="1" hangingPunct="1">
              <a:defRPr/>
            </a:pPr>
            <a:endParaRPr lang="ja-JP" altLang="en-US" sz="2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1031" name="Text Box 9"/>
          <p:cNvSpPr txBox="1">
            <a:spLocks noChangeArrowheads="1"/>
          </p:cNvSpPr>
          <p:nvPr userDrawn="1"/>
        </p:nvSpPr>
        <p:spPr bwMode="auto">
          <a:xfrm rot="1584652">
            <a:off x="920750" y="4575175"/>
            <a:ext cx="56959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0" tIns="45691" rIns="91380" bIns="45691">
            <a:spAutoFit/>
          </a:bodyPr>
          <a:lstStyle>
            <a:lvl1pPr defTabSz="1042988"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defTabSz="1042988"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defTabSz="1042988"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defTabSz="1042988"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defTabSz="1042988"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ja-JP" sz="12800">
                <a:solidFill>
                  <a:srgbClr val="DADADA"/>
                </a:solidFill>
                <a:latin typeface="Arial" charset="0"/>
                <a:ea typeface="ＭＳ Ｐゴシック" charset="-128"/>
              </a:rPr>
              <a:t>DRAFT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100" r:id="rId1"/>
    <p:sldLayoutId id="2147522101" r:id="rId2"/>
    <p:sldLayoutId id="2147522102" r:id="rId3"/>
    <p:sldLayoutId id="2147522103" r:id="rId4"/>
    <p:sldLayoutId id="2147522104" r:id="rId5"/>
    <p:sldLayoutId id="2147522105" r:id="rId6"/>
    <p:sldLayoutId id="2147522106" r:id="rId7"/>
    <p:sldLayoutId id="2147522107" r:id="rId8"/>
    <p:sldLayoutId id="2147522108" r:id="rId9"/>
    <p:sldLayoutId id="2147522109" r:id="rId10"/>
    <p:sldLayoutId id="2147522110" r:id="rId11"/>
  </p:sldLayoutIdLst>
  <p:hf hdr="0" ftr="0" dt="0"/>
  <p:txStyles>
    <p:titleStyle>
      <a:lvl1pPr algn="ctr" defTabSz="1039813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9813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1039813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1039813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1039813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6912" algn="ctr" defTabSz="1042330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3823" algn="ctr" defTabSz="1042330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0737" algn="ctr" defTabSz="1042330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7646" algn="ctr" defTabSz="1042330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174625" indent="-174625" algn="l" defTabSz="1039813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n"/>
        <a:tabLst>
          <a:tab pos="530225" algn="l"/>
        </a:tabLst>
        <a:defRPr kumimoji="1">
          <a:solidFill>
            <a:schemeClr val="tx1"/>
          </a:solidFill>
          <a:latin typeface="Arial"/>
          <a:ea typeface="ＭＳ Ｐゴシック"/>
          <a:cs typeface="+mn-cs"/>
        </a:defRPr>
      </a:lvl1pPr>
      <a:lvl2pPr marL="441325" indent="-84138" algn="l" defTabSz="1039813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l"/>
        <a:tabLst>
          <a:tab pos="530225" algn="l"/>
        </a:tabLst>
        <a:defRPr kumimoji="1" sz="1600">
          <a:solidFill>
            <a:schemeClr val="tx1"/>
          </a:solidFill>
          <a:latin typeface="Arial"/>
          <a:ea typeface="ＭＳ Ｐゴシック"/>
        </a:defRPr>
      </a:lvl2pPr>
      <a:lvl3pPr marL="720725" indent="-96838" algn="l" defTabSz="1039813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tabLst>
          <a:tab pos="530225" algn="l"/>
        </a:tabLst>
        <a:defRPr kumimoji="1" sz="1400">
          <a:solidFill>
            <a:schemeClr val="tx1"/>
          </a:solidFill>
          <a:latin typeface="Arial"/>
          <a:ea typeface="ＭＳ Ｐゴシック"/>
        </a:defRPr>
      </a:lvl3pPr>
      <a:lvl4pPr marL="987425" indent="-84138" algn="l" defTabSz="1039813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tabLst>
          <a:tab pos="530225" algn="l"/>
        </a:tabLst>
        <a:defRPr kumimoji="1" sz="1400">
          <a:solidFill>
            <a:schemeClr val="tx1"/>
          </a:solidFill>
          <a:latin typeface="Arial"/>
          <a:ea typeface="ＭＳ Ｐゴシック"/>
        </a:defRPr>
      </a:lvl4pPr>
      <a:lvl5pPr marL="1254125" indent="-84138" algn="l" defTabSz="1039813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tabLst>
          <a:tab pos="530225" algn="l"/>
        </a:tabLst>
        <a:defRPr kumimoji="1" sz="1200">
          <a:solidFill>
            <a:schemeClr val="tx1"/>
          </a:solidFill>
          <a:latin typeface="Arial"/>
          <a:ea typeface="ＭＳ Ｐゴシック"/>
        </a:defRPr>
      </a:lvl5pPr>
      <a:lvl6pPr marL="2803341" indent="-261773" algn="l" defTabSz="1042330" rtl="0" fontAlgn="base">
        <a:spcBef>
          <a:spcPct val="20000"/>
        </a:spcBef>
        <a:spcAft>
          <a:spcPct val="0"/>
        </a:spcAft>
        <a:defRPr kumimoji="1" sz="1200">
          <a:solidFill>
            <a:schemeClr val="tx1"/>
          </a:solidFill>
          <a:latin typeface="+mn-lt"/>
          <a:ea typeface="+mn-ea"/>
        </a:defRPr>
      </a:lvl6pPr>
      <a:lvl7pPr marL="3260255" indent="-261773" algn="l" defTabSz="1042330" rtl="0" fontAlgn="base">
        <a:spcBef>
          <a:spcPct val="20000"/>
        </a:spcBef>
        <a:spcAft>
          <a:spcPct val="0"/>
        </a:spcAft>
        <a:defRPr kumimoji="1" sz="1200">
          <a:solidFill>
            <a:schemeClr val="tx1"/>
          </a:solidFill>
          <a:latin typeface="+mn-lt"/>
          <a:ea typeface="+mn-ea"/>
        </a:defRPr>
      </a:lvl7pPr>
      <a:lvl8pPr marL="3717165" indent="-261773" algn="l" defTabSz="1042330" rtl="0" fontAlgn="base">
        <a:spcBef>
          <a:spcPct val="20000"/>
        </a:spcBef>
        <a:spcAft>
          <a:spcPct val="0"/>
        </a:spcAft>
        <a:defRPr kumimoji="1" sz="1200">
          <a:solidFill>
            <a:schemeClr val="tx1"/>
          </a:solidFill>
          <a:latin typeface="+mn-lt"/>
          <a:ea typeface="+mn-ea"/>
        </a:defRPr>
      </a:lvl8pPr>
      <a:lvl9pPr marL="4174078" indent="-261773" algn="l" defTabSz="1042330" rtl="0" fontAlgn="base">
        <a:spcBef>
          <a:spcPct val="20000"/>
        </a:spcBef>
        <a:spcAft>
          <a:spcPct val="0"/>
        </a:spcAft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A8D6E5-9E32-4C3E-AB53-19DA276BA5D1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20" r:id="rId1"/>
    <p:sldLayoutId id="2147522021" r:id="rId2"/>
    <p:sldLayoutId id="2147522022" r:id="rId3"/>
    <p:sldLayoutId id="2147522023" r:id="rId4"/>
    <p:sldLayoutId id="2147522024" r:id="rId5"/>
    <p:sldLayoutId id="2147522025" r:id="rId6"/>
    <p:sldLayoutId id="2147522026" r:id="rId7"/>
    <p:sldLayoutId id="2147522027" r:id="rId8"/>
    <p:sldLayoutId id="2147522028" r:id="rId9"/>
    <p:sldLayoutId id="2147522029" r:id="rId10"/>
    <p:sldLayoutId id="2147522030" r:id="rId11"/>
    <p:sldLayoutId id="21475220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0C7275-1CD1-4436-AC2C-143EF73CBB92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32" r:id="rId1"/>
    <p:sldLayoutId id="2147522033" r:id="rId2"/>
    <p:sldLayoutId id="2147522034" r:id="rId3"/>
    <p:sldLayoutId id="2147522035" r:id="rId4"/>
    <p:sldLayoutId id="2147522036" r:id="rId5"/>
    <p:sldLayoutId id="2147522037" r:id="rId6"/>
    <p:sldLayoutId id="2147522038" r:id="rId7"/>
    <p:sldLayoutId id="2147522039" r:id="rId8"/>
    <p:sldLayoutId id="2147522040" r:id="rId9"/>
    <p:sldLayoutId id="2147522041" r:id="rId10"/>
    <p:sldLayoutId id="21475220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F15693-59E4-4D41-B5AB-F00E01AD1FB5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43" r:id="rId1"/>
    <p:sldLayoutId id="2147522044" r:id="rId2"/>
    <p:sldLayoutId id="2147522045" r:id="rId3"/>
    <p:sldLayoutId id="2147522046" r:id="rId4"/>
    <p:sldLayoutId id="2147522047" r:id="rId5"/>
    <p:sldLayoutId id="2147522048" r:id="rId6"/>
    <p:sldLayoutId id="2147522049" r:id="rId7"/>
    <p:sldLayoutId id="2147522050" r:id="rId8"/>
    <p:sldLayoutId id="2147522051" r:id="rId9"/>
    <p:sldLayoutId id="2147522052" r:id="rId10"/>
    <p:sldLayoutId id="2147522053" r:id="rId11"/>
    <p:sldLayoutId id="214752205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CE6290-F720-4ED5-8337-B6216A03F758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55" r:id="rId1"/>
    <p:sldLayoutId id="2147522056" r:id="rId2"/>
    <p:sldLayoutId id="2147522057" r:id="rId3"/>
    <p:sldLayoutId id="2147522058" r:id="rId4"/>
    <p:sldLayoutId id="2147522059" r:id="rId5"/>
    <p:sldLayoutId id="2147522060" r:id="rId6"/>
    <p:sldLayoutId id="2147522061" r:id="rId7"/>
    <p:sldLayoutId id="2147522062" r:id="rId8"/>
    <p:sldLayoutId id="2147522063" r:id="rId9"/>
    <p:sldLayoutId id="2147522064" r:id="rId10"/>
    <p:sldLayoutId id="21475220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82475A-70DF-4286-85C1-B4486FE898C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66" r:id="rId1"/>
    <p:sldLayoutId id="2147522067" r:id="rId2"/>
    <p:sldLayoutId id="2147522068" r:id="rId3"/>
    <p:sldLayoutId id="2147522069" r:id="rId4"/>
    <p:sldLayoutId id="2147522070" r:id="rId5"/>
    <p:sldLayoutId id="2147522071" r:id="rId6"/>
    <p:sldLayoutId id="2147522072" r:id="rId7"/>
    <p:sldLayoutId id="2147522073" r:id="rId8"/>
    <p:sldLayoutId id="2147522074" r:id="rId9"/>
    <p:sldLayoutId id="2147522075" r:id="rId10"/>
    <p:sldLayoutId id="21475220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F9D492-A77F-4B87-81D3-DC1DC90845E4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77" r:id="rId1"/>
    <p:sldLayoutId id="2147522078" r:id="rId2"/>
    <p:sldLayoutId id="2147522079" r:id="rId3"/>
    <p:sldLayoutId id="2147522080" r:id="rId4"/>
    <p:sldLayoutId id="2147522081" r:id="rId5"/>
    <p:sldLayoutId id="2147522082" r:id="rId6"/>
    <p:sldLayoutId id="2147522083" r:id="rId7"/>
    <p:sldLayoutId id="2147522084" r:id="rId8"/>
    <p:sldLayoutId id="2147522085" r:id="rId9"/>
    <p:sldLayoutId id="2147522086" r:id="rId10"/>
    <p:sldLayoutId id="21475220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l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C83CCB-BD3D-4184-B772-9313469E87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91380" tIns="45691" rIns="91380" bIns="45691" rtlCol="0" anchor="ctr"/>
          <a:lstStyle>
            <a:lvl1pPr algn="ct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2088" r:id="rId1"/>
    <p:sldLayoutId id="2147522089" r:id="rId2"/>
    <p:sldLayoutId id="2147522090" r:id="rId3"/>
    <p:sldLayoutId id="2147522091" r:id="rId4"/>
    <p:sldLayoutId id="2147522092" r:id="rId5"/>
    <p:sldLayoutId id="2147522093" r:id="rId6"/>
    <p:sldLayoutId id="2147522094" r:id="rId7"/>
    <p:sldLayoutId id="2147522095" r:id="rId8"/>
    <p:sldLayoutId id="2147522096" r:id="rId9"/>
    <p:sldLayoutId id="2147522097" r:id="rId10"/>
    <p:sldLayoutId id="2147522098" r:id="rId11"/>
    <p:sldLayoutId id="21475220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1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2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73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6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10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2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35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49" indent="-228457" algn="l" defTabSz="9138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2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3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6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9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80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91" algn="l" defTabSz="9138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auto">
          <a:xfrm>
            <a:off x="207026" y="2335636"/>
            <a:ext cx="7121547" cy="2039668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コンテンツ プレースホルダー 6"/>
          <p:cNvSpPr txBox="1">
            <a:spLocks/>
          </p:cNvSpPr>
          <p:nvPr/>
        </p:nvSpPr>
        <p:spPr>
          <a:xfrm>
            <a:off x="573999" y="-557698"/>
            <a:ext cx="5568287" cy="20839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5400" b="1" dirty="0">
              <a:ln w="22225">
                <a:noFill/>
                <a:prstDash val="solid"/>
              </a:ln>
              <a:solidFill>
                <a:srgbClr val="009900"/>
              </a:solidFill>
              <a:latin typeface="Bauhaus 93" panose="04030905020B02020C02" pitchFamily="82" charset="0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 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ハローワーク商事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821230" y="8224092"/>
            <a:ext cx="0" cy="20644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>
                <a:lumMod val="50000"/>
                <a:lumOff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コンテンツ プレースホルダー 6"/>
          <p:cNvSpPr txBox="1">
            <a:spLocks/>
          </p:cNvSpPr>
          <p:nvPr/>
        </p:nvSpPr>
        <p:spPr>
          <a:xfrm>
            <a:off x="3892071" y="8366586"/>
            <a:ext cx="3344659" cy="54168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ja-JP" altLang="en-US" sz="1200" u="sng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en-US" sz="1200" u="sng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の声</a:t>
            </a:r>
            <a:endParaRPr lang="en-US" altLang="ja-JP" sz="1200" u="sng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※110</a:t>
            </a: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</a:t>
            </a:r>
            <a:endParaRPr lang="ja-JP" altLang="en-US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コンテンツ プレースホルダー 6"/>
          <p:cNvSpPr txBox="1">
            <a:spLocks/>
          </p:cNvSpPr>
          <p:nvPr/>
        </p:nvSpPr>
        <p:spPr>
          <a:xfrm>
            <a:off x="3591394" y="1223204"/>
            <a:ext cx="3834245" cy="1195453"/>
          </a:xfrm>
          <a:prstGeom prst="roundRect">
            <a:avLst>
              <a:gd name="adj" fmla="val 8148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企業のアピールポイントを</a:t>
            </a:r>
            <a:r>
              <a:rPr lang="en-US" altLang="ja-JP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字程度で</a:t>
            </a:r>
            <a:r>
              <a:rPr lang="ja-JP" altLang="en-US" sz="105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endParaRPr lang="en-US" altLang="ja-JP" sz="1050" dirty="0" smtClean="0">
              <a:solidFill>
                <a:schemeClr val="accent4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例）★</a:t>
            </a: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取り組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んでいる職場環境づくり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★有給休暇取得率ＵＰ</a:t>
            </a:r>
            <a:r>
              <a:rPr lang="ja-JP" altLang="en-US" sz="1200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％→</a:t>
            </a:r>
            <a:r>
              <a:rPr lang="ja-JP" altLang="en-US" sz="1200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★代表者のメッセージ（画像任意）　　　　　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</a:t>
            </a:r>
            <a:r>
              <a:rPr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アピールできる数字などを記載</a:t>
            </a:r>
            <a:endParaRPr lang="en-US" altLang="ja-JP" sz="1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コンテンツ プレースホルダー 6"/>
          <p:cNvSpPr txBox="1">
            <a:spLocks/>
          </p:cNvSpPr>
          <p:nvPr/>
        </p:nvSpPr>
        <p:spPr>
          <a:xfrm>
            <a:off x="232423" y="1035664"/>
            <a:ext cx="3493700" cy="14642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05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所 在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CN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050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／　　　　　　　　　　　　　　　　　　　　　　　　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050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従業員数／</a:t>
            </a:r>
            <a:endParaRPr lang="en-US" altLang="ja-JP" sz="9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050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ﾎｰﾑﾍﾟｰｼﾞ／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05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適用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事業所番号／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32423" y="7790728"/>
            <a:ext cx="7134510" cy="2555930"/>
            <a:chOff x="211907" y="8479026"/>
            <a:chExt cx="7134510" cy="2214374"/>
          </a:xfrm>
        </p:grpSpPr>
        <p:sp>
          <p:nvSpPr>
            <p:cNvPr id="48" name="正方形/長方形 47"/>
            <p:cNvSpPr/>
            <p:nvPr/>
          </p:nvSpPr>
          <p:spPr bwMode="auto">
            <a:xfrm>
              <a:off x="211907" y="8854478"/>
              <a:ext cx="7134510" cy="1838922"/>
            </a:xfrm>
            <a:prstGeom prst="rect">
              <a:avLst/>
            </a:prstGeom>
            <a:noFill/>
            <a:ln w="28575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3548" y="8479026"/>
              <a:ext cx="1990264" cy="584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3200" b="1" cap="none" spc="0" dirty="0" smtClean="0">
                  <a:ln w="0">
                    <a:solidFill>
                      <a:srgbClr val="006600"/>
                    </a:solidFill>
                  </a:ln>
                  <a:solidFill>
                    <a:srgbClr val="92D050"/>
                  </a:solidFill>
                  <a:effectLst>
                    <a:outerShdw blurRad="38100" dist="19050" dir="2700000" algn="tl" rotWithShape="0">
                      <a:srgbClr val="FF0066">
                        <a:alpha val="40000"/>
                      </a:srgbClr>
                    </a:outerShdw>
                  </a:effectLst>
                  <a:latin typeface="Bauhaus 93" panose="04030905020B02020C02" pitchFamily="82" charset="0"/>
                  <a:ea typeface="HG創英角ﾎﾟｯﾌﾟ体" panose="040B0A09000000000000" pitchFamily="49" charset="-128"/>
                </a:rPr>
                <a:t>VOICE</a:t>
              </a:r>
              <a:r>
                <a:rPr lang="ja-JP" altLang="en-US" sz="3200" b="1" cap="none" spc="0" dirty="0" smtClean="0">
                  <a:ln w="0">
                    <a:solidFill>
                      <a:schemeClr val="tx1"/>
                    </a:solidFill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19050" dir="2700000" algn="tl" rotWithShape="0">
                      <a:srgbClr val="FF0066">
                        <a:alpha val="40000"/>
                      </a:srgbClr>
                    </a:outerShdw>
                  </a:effectLst>
                  <a:latin typeface="Bauhaus 93" panose="04030905020B02020C02" pitchFamily="82" charset="0"/>
                  <a:ea typeface="HG創英角ﾎﾟｯﾌﾟ体" panose="040B0A09000000000000" pitchFamily="49" charset="-128"/>
                </a:rPr>
                <a:t>🎤</a:t>
              </a:r>
              <a:endParaRPr lang="ja-JP" altLang="en-US" sz="3200" b="1" cap="none" spc="0" dirty="0">
                <a:ln w="0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rgbClr val="FF0066">
                      <a:alpha val="40000"/>
                    </a:srgbClr>
                  </a:outerShdw>
                </a:effectLst>
                <a:latin typeface="Bauhaus 93" panose="04030905020B02020C02" pitchFamily="82" charset="0"/>
                <a:ea typeface="HG創英角ﾎﾟｯﾌﾟ体" panose="040B0A09000000000000" pitchFamily="49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591394" y="928072"/>
            <a:ext cx="13218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9900"/>
                </a:solidFill>
                <a:latin typeface="Bauhaus 93" panose="04030905020B02020C02" pitchFamily="82" charset="0"/>
              </a:rPr>
              <a:t>Point</a:t>
            </a:r>
            <a:r>
              <a:rPr kumimoji="1" lang="ja-JP" altLang="en-US" sz="2000" i="1" dirty="0" smtClean="0">
                <a:solidFill>
                  <a:srgbClr val="009900"/>
                </a:solidFill>
                <a:latin typeface="Bauhaus 93" panose="04030905020B02020C02" pitchFamily="82" charset="0"/>
              </a:rPr>
              <a:t>！</a:t>
            </a:r>
            <a:endParaRPr kumimoji="1" lang="ja-JP" altLang="en-US" sz="2000" i="1" dirty="0">
              <a:solidFill>
                <a:srgbClr val="009900"/>
              </a:solidFill>
              <a:latin typeface="Bauhaus 93" panose="04030905020B02020C02" pitchFamily="82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316229" y="4895233"/>
            <a:ext cx="6490016" cy="2589945"/>
            <a:chOff x="1287016" y="5001317"/>
            <a:chExt cx="6319092" cy="2248577"/>
          </a:xfrm>
        </p:grpSpPr>
        <p:sp>
          <p:nvSpPr>
            <p:cNvPr id="41" name="コンテンツ プレースホルダー 6"/>
            <p:cNvSpPr txBox="1">
              <a:spLocks/>
            </p:cNvSpPr>
            <p:nvPr/>
          </p:nvSpPr>
          <p:spPr>
            <a:xfrm>
              <a:off x="1304123" y="5932677"/>
              <a:ext cx="5845308" cy="22545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300"/>
                </a:lnSpc>
                <a:buNone/>
              </a:pPr>
              <a:r>
                <a:rPr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※80</a:t>
              </a:r>
              <a:r>
                <a:rPr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90</a:t>
              </a:r>
              <a:r>
                <a:rPr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字（職場環境の改善等取り組んでいること）</a:t>
              </a:r>
              <a:endPara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コンテンツ プレースホルダー 6"/>
            <p:cNvSpPr txBox="1">
              <a:spLocks/>
            </p:cNvSpPr>
            <p:nvPr/>
          </p:nvSpPr>
          <p:spPr>
            <a:xfrm>
              <a:off x="1769214" y="5001317"/>
              <a:ext cx="5836894" cy="24716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00"/>
                </a:lnSpc>
                <a:buNone/>
              </a:pPr>
              <a:r>
                <a:rPr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※160</a:t>
              </a:r>
              <a:r>
                <a:rPr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170</a:t>
              </a:r>
              <a:r>
                <a:rPr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字（応募を検討している求職者へ伝えたいこと）</a:t>
              </a:r>
              <a:endPara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 bwMode="auto">
            <a:xfrm>
              <a:off x="1522122" y="5695418"/>
              <a:ext cx="536668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4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線コネクタ 54"/>
            <p:cNvCxnSpPr/>
            <p:nvPr/>
          </p:nvCxnSpPr>
          <p:spPr bwMode="auto">
            <a:xfrm flipV="1">
              <a:off x="1522122" y="6753341"/>
              <a:ext cx="5322575" cy="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4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コンテンツ プレースホルダー 6"/>
            <p:cNvSpPr txBox="1">
              <a:spLocks/>
            </p:cNvSpPr>
            <p:nvPr/>
          </p:nvSpPr>
          <p:spPr>
            <a:xfrm>
              <a:off x="1287016" y="7002725"/>
              <a:ext cx="5836894" cy="247169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00"/>
                </a:lnSpc>
                <a:buNone/>
              </a:pPr>
              <a:r>
                <a:rPr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lang="en-US" altLang="ja-JP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※300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330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字（</a:t>
              </a:r>
              <a:r>
                <a:rPr lang="ja-JP" altLang="en-US" sz="105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今後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の目標、展望）</a:t>
              </a:r>
              <a:endParaRPr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40857" y="2620108"/>
            <a:ext cx="3085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写真を３～４枚程度添付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61931" y="4734838"/>
            <a:ext cx="1228299" cy="594288"/>
          </a:xfrm>
          <a:prstGeom prst="roundRect">
            <a:avLst/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64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5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アピール</a:t>
            </a:r>
            <a:endParaRPr lang="en-US" altLang="ja-JP" sz="1500" b="1" dirty="0" smtClean="0">
              <a:ln w="22225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5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ja-JP" altLang="en-US" sz="1500" b="1" i="0" u="none" strike="noStrike" normalizeH="0" baseline="0" dirty="0">
              <a:ln w="22225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 bwMode="auto">
          <a:xfrm>
            <a:off x="162000" y="6012000"/>
            <a:ext cx="1228299" cy="625379"/>
          </a:xfrm>
          <a:prstGeom prst="roundRect">
            <a:avLst/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64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500" b="1" i="0" u="none" strike="noStrike" normalizeH="0" baseline="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　組</a:t>
            </a:r>
            <a:endParaRPr kumimoji="1" lang="ja-JP" altLang="en-US" sz="1500" b="1" i="0" u="none" strike="noStrike" normalizeH="0" baseline="0" dirty="0">
              <a:ln w="22225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162000" y="7092000"/>
            <a:ext cx="1228299" cy="625379"/>
          </a:xfrm>
          <a:prstGeom prst="roundRect">
            <a:avLst/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64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500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今後</a:t>
            </a:r>
            <a:r>
              <a:rPr lang="ja-JP" altLang="en-US" sz="15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500" b="1" dirty="0" smtClean="0">
              <a:ln w="22225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5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　標</a:t>
            </a:r>
            <a:endParaRPr lang="en-US" altLang="ja-JP" sz="1500" b="1" dirty="0" smtClean="0">
              <a:ln w="22225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776390" y="165722"/>
            <a:ext cx="573531" cy="558003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ＨＷ小林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処理欄</a:t>
            </a:r>
            <a:endParaRPr kumimoji="1" lang="ja-JP" altLang="en-US" sz="800" i="0" u="none" strike="noStrike" cap="none" normalizeH="0" baseline="0" dirty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23217" y="730450"/>
            <a:ext cx="12254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最新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の求人情報はこちら</a:t>
            </a:r>
            <a:endParaRPr kumimoji="1" lang="ja-JP" altLang="en-US" sz="7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71632" y="10367682"/>
            <a:ext cx="14591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作成年月日○○○○○○</a:t>
            </a:r>
            <a:endParaRPr kumimoji="1" lang="ja-JP" altLang="en-US" sz="900" dirty="0"/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923057" y="1526277"/>
            <a:ext cx="583561" cy="548934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２次元</a:t>
            </a:r>
            <a:endParaRPr kumimoji="1" lang="en-US" altLang="ja-JP" sz="70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バーコード</a:t>
            </a:r>
            <a:endParaRPr kumimoji="1" lang="ja-JP" altLang="en-US" sz="700" i="0" u="none" strike="noStrike" cap="none" normalizeH="0" baseline="0" dirty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23058" y="2088738"/>
            <a:ext cx="6154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会社情報</a:t>
            </a:r>
            <a:endParaRPr kumimoji="1" lang="ja-JP" altLang="en-US" sz="800" dirty="0"/>
          </a:p>
        </p:txBody>
      </p:sp>
      <p:sp>
        <p:nvSpPr>
          <p:cNvPr id="34" name="正方形/長方形 33"/>
          <p:cNvSpPr/>
          <p:nvPr/>
        </p:nvSpPr>
        <p:spPr bwMode="auto">
          <a:xfrm>
            <a:off x="2634867" y="9126266"/>
            <a:ext cx="998319" cy="1043001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6154682" y="9126266"/>
            <a:ext cx="998319" cy="1043001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片側の 2 つの角を切り取った四角形 11"/>
          <p:cNvSpPr/>
          <p:nvPr/>
        </p:nvSpPr>
        <p:spPr bwMode="auto">
          <a:xfrm>
            <a:off x="2880526" y="9595021"/>
            <a:ext cx="517767" cy="550216"/>
          </a:xfrm>
          <a:prstGeom prst="snip2Same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7" name="片側の 2 つの角を切り取った四角形 36"/>
          <p:cNvSpPr/>
          <p:nvPr/>
        </p:nvSpPr>
        <p:spPr bwMode="auto">
          <a:xfrm>
            <a:off x="6437414" y="9595021"/>
            <a:ext cx="517767" cy="550216"/>
          </a:xfrm>
          <a:prstGeom prst="snip2Same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スマイル 13"/>
          <p:cNvSpPr/>
          <p:nvPr/>
        </p:nvSpPr>
        <p:spPr bwMode="auto">
          <a:xfrm>
            <a:off x="2894387" y="9190491"/>
            <a:ext cx="479278" cy="448033"/>
          </a:xfrm>
          <a:prstGeom prst="smileyFac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8" name="スマイル 37"/>
          <p:cNvSpPr/>
          <p:nvPr/>
        </p:nvSpPr>
        <p:spPr bwMode="auto">
          <a:xfrm>
            <a:off x="6456659" y="9192898"/>
            <a:ext cx="479278" cy="448033"/>
          </a:xfrm>
          <a:prstGeom prst="smileyFac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44125" y="10151931"/>
            <a:ext cx="12236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画像は任意です</a:t>
            </a:r>
            <a:endParaRPr kumimoji="1" lang="ja-JP" altLang="en-US" sz="1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73082" y="10151931"/>
            <a:ext cx="12236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画像は任意です</a:t>
            </a:r>
            <a:endParaRPr kumimoji="1" lang="ja-JP" altLang="en-US" sz="1000" dirty="0"/>
          </a:p>
        </p:txBody>
      </p:sp>
      <p:sp>
        <p:nvSpPr>
          <p:cNvPr id="43" name="コンテンツ プレースホルダー 6"/>
          <p:cNvSpPr txBox="1">
            <a:spLocks/>
          </p:cNvSpPr>
          <p:nvPr/>
        </p:nvSpPr>
        <p:spPr>
          <a:xfrm>
            <a:off x="373548" y="8360457"/>
            <a:ext cx="3340957" cy="53860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ja-JP" altLang="en-US" sz="1200" u="sng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従業員の声</a:t>
            </a:r>
            <a:endParaRPr lang="en-US" altLang="ja-JP" sz="1200" u="sng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※110</a:t>
            </a: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字～</a:t>
            </a:r>
            <a:r>
              <a:rPr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r>
              <a:rPr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</a:t>
            </a:r>
            <a:endParaRPr lang="ja-JP" altLang="en-US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Picture 3" descr="ハローワークロゴI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423" y="10379696"/>
            <a:ext cx="1010506" cy="18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2111379" y="10319206"/>
            <a:ext cx="79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33CC33"/>
                </a:solidFill>
              </a:rPr>
              <a:t>小林</a:t>
            </a:r>
            <a:endParaRPr kumimoji="1" lang="ja-JP" altLang="en-US" b="1" dirty="0">
              <a:solidFill>
                <a:srgbClr val="33CC33"/>
              </a:solidFill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19" y="10367709"/>
            <a:ext cx="1157840" cy="192691"/>
          </a:xfrm>
          <a:prstGeom prst="rect">
            <a:avLst/>
          </a:prstGeom>
        </p:spPr>
      </p:pic>
      <p:cxnSp>
        <p:nvCxnSpPr>
          <p:cNvPr id="40" name="直線コネクタ 39"/>
          <p:cNvCxnSpPr/>
          <p:nvPr/>
        </p:nvCxnSpPr>
        <p:spPr bwMode="auto">
          <a:xfrm>
            <a:off x="-496487" y="891937"/>
            <a:ext cx="8421984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9900"/>
            </a:solidFill>
            <a:prstDash val="solid"/>
            <a:miter lim="800000"/>
            <a:headEnd type="none" w="med" len="med"/>
            <a:tailEnd type="none"/>
          </a:ln>
          <a:effectLst/>
        </p:spPr>
      </p:cxnSp>
      <p:sp>
        <p:nvSpPr>
          <p:cNvPr id="45" name="正方形/長方形 44"/>
          <p:cNvSpPr/>
          <p:nvPr/>
        </p:nvSpPr>
        <p:spPr bwMode="auto">
          <a:xfrm>
            <a:off x="161932" y="165723"/>
            <a:ext cx="618626" cy="597568"/>
          </a:xfrm>
          <a:prstGeom prst="rect">
            <a:avLst/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企業ロゴ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latin typeface="Arial" charset="0"/>
                <a:ea typeface="ＭＳ Ｐゴシック" pitchFamily="50" charset="-128"/>
              </a:rPr>
              <a:t>など</a:t>
            </a:r>
            <a:endParaRPr kumimoji="1" lang="ja-JP" altLang="en-US" sz="800" i="0" u="none" strike="noStrike" cap="none" normalizeH="0" baseline="0" dirty="0">
              <a:ln>
                <a:noFill/>
              </a:ln>
              <a:solidFill>
                <a:srgbClr val="006600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1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UMBER_MODE" val="0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66FF"/>
        </a:solidFill>
        <a:ln w="9525" cap="flat" cmpd="sng" algn="ctr">
          <a:solidFill>
            <a:srgbClr val="FF66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500" b="1" i="0" u="none" strike="noStrike" cap="none" normalizeH="0" baseline="0" dirty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spDef>
    <a:lnDef>
      <a:spPr bwMode="auto">
        <a:solidFill>
          <a:schemeClr val="accent1"/>
        </a:solidFill>
        <a:ln w="57150" cap="flat" cmpd="sng" algn="ctr">
          <a:solidFill>
            <a:srgbClr val="FF0066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44588</TotalTime>
  <Words>271</Words>
  <Application>Microsoft Office PowerPoint</Application>
  <PresentationFormat>ユーザー設定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HG丸ｺﾞｼｯｸM-PRO</vt:lpstr>
      <vt:lpstr>HG創英角ﾎﾟｯﾌﾟ体</vt:lpstr>
      <vt:lpstr>ＭＳ Ｐゴシック</vt:lpstr>
      <vt:lpstr>ＭＳ Ｐ明朝</vt:lpstr>
      <vt:lpstr>メイリオ</vt:lpstr>
      <vt:lpstr>Arial</vt:lpstr>
      <vt:lpstr>Bauhaus 93</vt:lpstr>
      <vt:lpstr>Calibri</vt:lpstr>
      <vt:lpstr>Wingdings</vt:lpstr>
      <vt:lpstr>標準デザイン</vt:lpstr>
      <vt:lpstr>5_デザインの設定</vt:lpstr>
      <vt:lpstr>6_デザインの設定</vt:lpstr>
      <vt:lpstr>3_デザインの設定</vt:lpstr>
      <vt:lpstr>4_デザインの設定</vt:lpstr>
      <vt:lpstr>2_デザインの設定</vt:lpstr>
      <vt:lpstr>デザインの設定</vt:lpstr>
      <vt:lpstr>1_デザインの設定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業種の特性に応じた仕事と生活の調和推進プラン</dc:title>
  <dc:creator>y-yamagishi</dc:creator>
  <cp:lastModifiedBy>岩下利男</cp:lastModifiedBy>
  <cp:revision>4215</cp:revision>
  <cp:lastPrinted>2024-07-31T07:40:46Z</cp:lastPrinted>
  <dcterms:created xsi:type="dcterms:W3CDTF">2010-01-06T00:58:02Z</dcterms:created>
  <dcterms:modified xsi:type="dcterms:W3CDTF">2024-07-31T07:47:34Z</dcterms:modified>
</cp:coreProperties>
</file>