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D11B9"/>
    <a:srgbClr val="5624A6"/>
    <a:srgbClr val="FFFF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17" autoAdjust="0"/>
  </p:normalViewPr>
  <p:slideViewPr>
    <p:cSldViewPr>
      <p:cViewPr varScale="1">
        <p:scale>
          <a:sx n="75" d="100"/>
          <a:sy n="75" d="100"/>
        </p:scale>
        <p:origin x="708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D93-EAD4-49AD-921B-7D29448F5C39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443F-84EF-437E-B2E5-D9EE01F091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3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D93-EAD4-49AD-921B-7D29448F5C39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443F-84EF-437E-B2E5-D9EE01F091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150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D93-EAD4-49AD-921B-7D29448F5C39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443F-84EF-437E-B2E5-D9EE01F091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16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D93-EAD4-49AD-921B-7D29448F5C39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443F-84EF-437E-B2E5-D9EE01F091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75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D93-EAD4-49AD-921B-7D29448F5C39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443F-84EF-437E-B2E5-D9EE01F091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37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D93-EAD4-49AD-921B-7D29448F5C39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443F-84EF-437E-B2E5-D9EE01F091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49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D93-EAD4-49AD-921B-7D29448F5C39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443F-84EF-437E-B2E5-D9EE01F091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1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D93-EAD4-49AD-921B-7D29448F5C39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443F-84EF-437E-B2E5-D9EE01F091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24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D93-EAD4-49AD-921B-7D29448F5C39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443F-84EF-437E-B2E5-D9EE01F091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05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D93-EAD4-49AD-921B-7D29448F5C39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443F-84EF-437E-B2E5-D9EE01F091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40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ED93-EAD4-49AD-921B-7D29448F5C39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443F-84EF-437E-B2E5-D9EE01F091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09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9ED93-EAD4-49AD-921B-7D29448F5C39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F443F-84EF-437E-B2E5-D9EE01F091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55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7170" y="26894"/>
            <a:ext cx="6582319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ln w="18000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求人事業所個別相談</a:t>
            </a:r>
            <a:r>
              <a:rPr kumimoji="1" lang="ja-JP" altLang="en-US" sz="3600" b="1" dirty="0" smtClean="0">
                <a:ln w="18000">
                  <a:solidFill>
                    <a:schemeClr val="accent2">
                      <a:lumMod val="40000"/>
                      <a:lumOff val="6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会のご案内</a:t>
            </a:r>
            <a:endParaRPr kumimoji="1" lang="ja-JP" altLang="en-US" sz="3600" b="1" dirty="0">
              <a:ln w="18000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58680" y="2270527"/>
            <a:ext cx="6695454" cy="4605730"/>
          </a:xfrm>
          <a:prstGeom prst="wedgeRoundRectCallout">
            <a:avLst>
              <a:gd name="adj1" fmla="val 33620"/>
              <a:gd name="adj2" fmla="val 49780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1185" y="2624773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u="sng" dirty="0" smtClean="0"/>
              <a:t>開催日時</a:t>
            </a:r>
            <a:endParaRPr kumimoji="1" lang="ja-JP" altLang="en-US" sz="2200" b="1" u="sng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4344" y="3647726"/>
            <a:ext cx="10184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u="sng" dirty="0" smtClean="0"/>
              <a:t>会　場</a:t>
            </a:r>
            <a:endParaRPr kumimoji="1" lang="ja-JP" altLang="en-US" sz="2200" b="1" u="sng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5404" y="4434561"/>
            <a:ext cx="19174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u="sng" dirty="0" smtClean="0"/>
              <a:t>対象求人</a:t>
            </a:r>
            <a:endParaRPr kumimoji="1" lang="en-US" altLang="ja-JP" sz="2200" b="1" u="sng" dirty="0" smtClean="0"/>
          </a:p>
          <a:p>
            <a:endParaRPr kumimoji="1" lang="en-US" altLang="ja-JP" sz="2200" b="1" u="sng" dirty="0" smtClean="0"/>
          </a:p>
          <a:p>
            <a:endParaRPr lang="en-US" altLang="ja-JP" sz="2200" b="1" dirty="0" smtClean="0"/>
          </a:p>
          <a:p>
            <a:r>
              <a:rPr lang="en-US" altLang="ja-JP" sz="2200" b="1" dirty="0" smtClean="0"/>
              <a:t>【</a:t>
            </a:r>
            <a:r>
              <a:rPr lang="ja-JP" altLang="en-US" sz="2200" b="1" dirty="0"/>
              <a:t>事業所</a:t>
            </a:r>
            <a:r>
              <a:rPr lang="ja-JP" altLang="en-US" sz="2200" b="1" dirty="0" smtClean="0"/>
              <a:t>番号</a:t>
            </a:r>
            <a:r>
              <a:rPr lang="en-US" altLang="ja-JP" sz="2200" b="1" dirty="0" smtClean="0"/>
              <a:t>】</a:t>
            </a:r>
            <a:endParaRPr kumimoji="1" lang="ja-JP" altLang="en-US" sz="22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80319" y="2442357"/>
            <a:ext cx="4925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/>
              <a:t>令和４</a:t>
            </a:r>
            <a:r>
              <a:rPr kumimoji="1" lang="ja-JP" altLang="en-US" sz="3200" b="1" dirty="0" smtClean="0"/>
              <a:t>年５月１２日（木）</a:t>
            </a:r>
            <a:endParaRPr kumimoji="1" lang="en-US" altLang="ja-JP" sz="3200" b="1" dirty="0" smtClean="0"/>
          </a:p>
          <a:p>
            <a:r>
              <a:rPr lang="ja-JP" altLang="en-US" sz="3200" b="1" dirty="0" smtClean="0"/>
              <a:t>１３：３０～１５：３０</a:t>
            </a:r>
            <a:r>
              <a:rPr kumimoji="1" lang="ja-JP" altLang="en-US" sz="3200" b="1" dirty="0" smtClean="0"/>
              <a:t>　　　</a:t>
            </a:r>
            <a:endParaRPr kumimoji="1" lang="ja-JP" altLang="en-US" sz="2000" b="1" dirty="0">
              <a:solidFill>
                <a:srgbClr val="FF66CC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56671" y="3650022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ハローワーク迫２階　会議室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90390" y="8754273"/>
            <a:ext cx="5864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【</a:t>
            </a:r>
            <a:r>
              <a:rPr lang="ja-JP" altLang="en-US" sz="1600" b="1" dirty="0" smtClean="0"/>
              <a:t>お問合せ</a:t>
            </a:r>
            <a:r>
              <a:rPr lang="en-US" altLang="ja-JP" sz="1600" b="1" dirty="0" smtClean="0"/>
              <a:t>】</a:t>
            </a:r>
            <a:r>
              <a:rPr lang="ja-JP" altLang="en-US" sz="1600" b="1" dirty="0" smtClean="0"/>
              <a:t>　</a:t>
            </a:r>
            <a:r>
              <a:rPr kumimoji="1" lang="ja-JP" altLang="en-US" sz="1600" b="1" dirty="0" smtClean="0"/>
              <a:t>ハローワーク迫  職業相談部門　Ｔｅｌ　</a:t>
            </a:r>
            <a:r>
              <a:rPr kumimoji="1" lang="en-US" altLang="ja-JP" sz="1600" b="1" dirty="0" smtClean="0"/>
              <a:t>0220-22-8609</a:t>
            </a:r>
            <a:endParaRPr kumimoji="1" lang="ja-JP" altLang="en-US" sz="16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7170" y="819470"/>
            <a:ext cx="64973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東洋</a:t>
            </a:r>
            <a:r>
              <a:rPr lang="ja-JP" alt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ワークセキュリティ株式会社　佐沼営業所</a:t>
            </a:r>
            <a:endParaRPr kumimoji="1" lang="ja-JP" alt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461448" y="6317266"/>
            <a:ext cx="4361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0896" y="7092280"/>
            <a:ext cx="64342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新型コロナウイルス感染拡大予防のため予約制（先着５名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）となります。</a:t>
            </a:r>
            <a:r>
              <a:rPr lang="ja-JP" altLang="en-US" sz="2000" b="1" dirty="0" smtClean="0"/>
              <a:t>参加希望の方は</a:t>
            </a:r>
            <a:r>
              <a:rPr lang="ja-JP" altLang="en-US" sz="2000" b="1" dirty="0" smtClean="0"/>
              <a:t>事前に受付</a:t>
            </a:r>
            <a:r>
              <a:rPr lang="ja-JP" altLang="en-US" sz="2000" b="1" dirty="0" smtClean="0"/>
              <a:t>にお申しつけ</a:t>
            </a:r>
            <a:r>
              <a:rPr lang="ja-JP" altLang="en-US" sz="2000" b="1" dirty="0" smtClean="0">
                <a:solidFill>
                  <a:srgbClr val="002060"/>
                </a:solidFill>
              </a:rPr>
              <a:t>ください</a:t>
            </a:r>
            <a:r>
              <a:rPr lang="ja-JP" altLang="en-US" sz="2000" b="1" dirty="0" smtClean="0">
                <a:solidFill>
                  <a:srgbClr val="002060"/>
                </a:solidFill>
              </a:rPr>
              <a:t>。当日は１５時までに直接会場</a:t>
            </a:r>
            <a:r>
              <a:rPr lang="ja-JP" altLang="en-US" sz="2000" b="1" smtClean="0">
                <a:solidFill>
                  <a:srgbClr val="002060"/>
                </a:solidFill>
              </a:rPr>
              <a:t>にお越し願います。</a:t>
            </a:r>
            <a:r>
              <a:rPr lang="en-US" altLang="ja-JP" sz="2000" b="1" dirty="0">
                <a:solidFill>
                  <a:srgbClr val="002060"/>
                </a:solidFill>
              </a:rPr>
              <a:t/>
            </a:r>
            <a:br>
              <a:rPr lang="en-US" altLang="ja-JP" sz="2000" b="1" dirty="0">
                <a:solidFill>
                  <a:srgbClr val="002060"/>
                </a:solidFill>
              </a:rPr>
            </a:br>
            <a:r>
              <a:rPr lang="en-US" altLang="ja-JP" sz="2000" b="1" dirty="0">
                <a:solidFill>
                  <a:srgbClr val="0000FF"/>
                </a:solidFill>
              </a:rPr>
              <a:t>     </a:t>
            </a:r>
          </a:p>
          <a:p>
            <a:r>
              <a:rPr lang="en-US" altLang="ja-JP" sz="2000" b="1" dirty="0">
                <a:solidFill>
                  <a:srgbClr val="0000FF"/>
                </a:solidFill>
              </a:rPr>
              <a:t>※</a:t>
            </a:r>
            <a:r>
              <a:rPr lang="ja-JP" altLang="en-US" sz="2000" b="1" dirty="0" smtClean="0">
                <a:solidFill>
                  <a:srgbClr val="0000FF"/>
                </a:solidFill>
              </a:rPr>
              <a:t>雇用</a:t>
            </a:r>
            <a:r>
              <a:rPr lang="ja-JP" altLang="en-US" sz="2000" b="1" dirty="0">
                <a:solidFill>
                  <a:srgbClr val="0000FF"/>
                </a:solidFill>
              </a:rPr>
              <a:t>保険受給者の方は「求職活動実績」に該当します。</a:t>
            </a:r>
            <a:r>
              <a:rPr lang="en-US" altLang="ja-JP" sz="2000" b="1" dirty="0">
                <a:solidFill>
                  <a:srgbClr val="0000FF"/>
                </a:solidFill>
              </a:rPr>
              <a:t/>
            </a:r>
            <a:br>
              <a:rPr lang="en-US" altLang="ja-JP" sz="2000" b="1" dirty="0">
                <a:solidFill>
                  <a:srgbClr val="0000FF"/>
                </a:solidFill>
              </a:rPr>
            </a:br>
            <a:endParaRPr lang="ja-JP" altLang="en-US" sz="2000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56671" y="4434561"/>
            <a:ext cx="48250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交通誘導警備員／契約社員／１８歳以上</a:t>
            </a:r>
            <a:r>
              <a:rPr kumimoji="1" lang="en-US" altLang="ja-JP" sz="2200" b="1" dirty="0" smtClean="0"/>
              <a:t/>
            </a:r>
            <a:br>
              <a:rPr kumimoji="1" lang="en-US" altLang="ja-JP" sz="2200" b="1" dirty="0" smtClean="0"/>
            </a:br>
            <a:r>
              <a:rPr kumimoji="1" lang="en-US" altLang="ja-JP" b="1" dirty="0" smtClean="0"/>
              <a:t>  </a:t>
            </a:r>
            <a:r>
              <a:rPr kumimoji="1" lang="ja-JP" altLang="en-US" b="1" dirty="0" smtClean="0"/>
              <a:t>　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　</a:t>
            </a:r>
            <a:r>
              <a:rPr kumimoji="1" lang="en-US" altLang="ja-JP" b="1" dirty="0" smtClean="0"/>
              <a:t> </a:t>
            </a:r>
            <a:r>
              <a:rPr kumimoji="1" lang="en-US" altLang="ja-JP" sz="2400" b="1" dirty="0" smtClean="0"/>
              <a:t>【04070-913724</a:t>
            </a:r>
            <a:r>
              <a:rPr lang="en-US" altLang="ja-JP" sz="2400" b="1" dirty="0"/>
              <a:t>‐</a:t>
            </a:r>
            <a:r>
              <a:rPr kumimoji="1" lang="en-US" altLang="ja-JP" sz="2400" b="1" dirty="0" smtClean="0"/>
              <a:t>7】</a:t>
            </a:r>
          </a:p>
          <a:p>
            <a:endParaRPr kumimoji="1" lang="en-US" altLang="ja-JP" b="1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4344" y="5550277"/>
            <a:ext cx="12861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000" b="1" u="sng" dirty="0" smtClean="0"/>
          </a:p>
          <a:p>
            <a:endParaRPr kumimoji="1" lang="en-US" altLang="ja-JP" sz="2000" b="1" u="sng" dirty="0" smtClean="0"/>
          </a:p>
          <a:p>
            <a:r>
              <a:rPr kumimoji="1" lang="ja-JP" altLang="en-US" sz="2000" b="1" u="sng" dirty="0" smtClean="0"/>
              <a:t>勤務地</a:t>
            </a:r>
            <a:endParaRPr kumimoji="1" lang="ja-JP" altLang="en-US" sz="2000" b="1" u="sng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07592" y="5634031"/>
            <a:ext cx="31304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200" b="1" dirty="0" smtClean="0"/>
          </a:p>
          <a:p>
            <a:r>
              <a:rPr kumimoji="1" lang="ja-JP" altLang="en-US" sz="2200" b="1" dirty="0" smtClean="0"/>
              <a:t>登米市・栗原市・南三陸町・石巻市</a:t>
            </a:r>
            <a:endParaRPr kumimoji="1" lang="en-US" altLang="ja-JP" sz="2200" b="1" dirty="0" smtClean="0"/>
          </a:p>
        </p:txBody>
      </p:sp>
      <p:pic>
        <p:nvPicPr>
          <p:cNvPr id="17" name="Picture 3" descr="D:\Program Files\Microsoft Office\MEDIA\CAGCAT10\j020546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747" y="5282682"/>
            <a:ext cx="1818742" cy="180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590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139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厚生労働省職業安定局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ハローワークシステム</dc:creator>
  <cp:lastModifiedBy>佐々木栄一</cp:lastModifiedBy>
  <cp:revision>67</cp:revision>
  <cp:lastPrinted>2022-04-12T08:12:43Z</cp:lastPrinted>
  <dcterms:created xsi:type="dcterms:W3CDTF">2016-08-18T00:27:13Z</dcterms:created>
  <dcterms:modified xsi:type="dcterms:W3CDTF">2022-04-12T08:13:30Z</dcterms:modified>
</cp:coreProperties>
</file>