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906000" type="A4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F7FF"/>
    <a:srgbClr val="AEDAFE"/>
    <a:srgbClr val="A1F555"/>
    <a:srgbClr val="FFEFFF"/>
    <a:srgbClr val="FFE5FF"/>
    <a:srgbClr val="FFCCFF"/>
    <a:srgbClr val="FF99CC"/>
    <a:srgbClr val="FF99FF"/>
    <a:srgbClr val="DDFCC0"/>
    <a:srgbClr val="E9F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9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175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5586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998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42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96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469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066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72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686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819575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C5385-C9B3-44D3-942E-65DEB219DC0F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B4085-65B4-445D-B583-859D692311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249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ボックス 27"/>
          <p:cNvSpPr txBox="1"/>
          <p:nvPr/>
        </p:nvSpPr>
        <p:spPr>
          <a:xfrm>
            <a:off x="476362" y="1881474"/>
            <a:ext cx="6095194" cy="7697300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600"/>
              </a:lnSpc>
            </a:pP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○ 開催日時：</a:t>
            </a:r>
            <a:r>
              <a: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</a:t>
            </a: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27</a:t>
            </a: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</a:t>
            </a:r>
            <a:r>
              <a: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 13</a:t>
            </a: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</a:t>
            </a:r>
            <a:r>
              <a: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30</a:t>
            </a: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～</a:t>
            </a:r>
            <a:r>
              <a: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15</a:t>
            </a: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</a:t>
            </a:r>
            <a:r>
              <a:rPr kumimoji="1" lang="en-US" altLang="ja-JP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30</a:t>
            </a:r>
            <a:r>
              <a:rPr kumimoji="1" lang="ja-JP" altLang="en-US" sz="1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（予約者優先）</a:t>
            </a:r>
            <a:endParaRPr kumimoji="1" lang="en-US" altLang="ja-JP" sz="1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2600"/>
              </a:lnSpc>
              <a:spcBef>
                <a:spcPts val="600"/>
              </a:spcBef>
            </a:pP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○ 場　　所：ハローワーク松阪 １階共用会議室</a:t>
            </a:r>
            <a:endParaRPr kumimoji="1" lang="en-US" altLang="ja-JP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2600"/>
              </a:lnSpc>
              <a:spcBef>
                <a:spcPts val="600"/>
              </a:spcBef>
            </a:pP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○ 参加予定事業所（</a:t>
            </a:r>
            <a:r>
              <a:rPr kumimoji="1" lang="ja-JP" altLang="en-US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○社</a:t>
            </a:r>
            <a:r>
              <a:rPr kumimoji="1" lang="ja-JP" altLang="en-US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）</a:t>
            </a:r>
            <a:endParaRPr kumimoji="1" lang="en-US" altLang="ja-JP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/>
                <a:ea typeface="HGS創英角ｺﾞｼｯｸUB"/>
                <a:cs typeface="+mn-cs"/>
              </a:rPr>
              <a:t>　          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/>
                <a:ea typeface="HGS創英角ｺﾞｼｯｸUB"/>
                <a:cs typeface="+mn-cs"/>
              </a:rPr>
              <a:t>（株）○○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　　　　　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職種：○○（正社員・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44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歳以下）、○○（正社員・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34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歳以下）など   　　 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         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/>
                <a:ea typeface="HGS創英角ｺﾞｼｯｸUB"/>
                <a:cs typeface="+mn-cs"/>
              </a:rPr>
              <a:t>（株）○○</a:t>
            </a:r>
            <a:r>
              <a:rPr kumimoji="1" lang="ja-JP" altLang="en-US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/>
                <a:ea typeface="HGS創英角ｺﾞｼｯｸUB"/>
                <a:cs typeface="+mn-cs"/>
              </a:rPr>
              <a:t>　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　　　　　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職種：○○（正社員・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44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歳以下）、○○（パート・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59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歳以下）など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dirty="0">
                <a:solidFill>
                  <a:prstClr val="black"/>
                </a:solidFill>
                <a:latin typeface="HGS創英角ｺﾞｼｯｸUB"/>
                <a:ea typeface="HGS創英角ｺﾞｼｯｸUB"/>
              </a:rPr>
              <a:t>        （株）○○</a:t>
            </a:r>
            <a:r>
              <a:rPr kumimoji="1" lang="ja-JP" altLang="en-US" sz="1600" u="sng" dirty="0">
                <a:latin typeface="HGS創英角ｺﾞｼｯｸUB"/>
                <a:ea typeface="HGS創英角ｺﾞｼｯｸUB"/>
              </a:rPr>
              <a:t>　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lnSpc>
                <a:spcPts val="2000"/>
              </a:lnSpc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　　　　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職種：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○○（正社員・</a:t>
            </a:r>
            <a:r>
              <a:rPr kumimoji="1" lang="en-US" altLang="ja-JP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34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歳以下）、○○（パート・年齢不問）など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>
                <a:solidFill>
                  <a:prstClr val="black"/>
                </a:solidFill>
                <a:latin typeface="HGS創英角ｺﾞｼｯｸUB"/>
                <a:ea typeface="HGS創英角ｺﾞｼｯｸUB"/>
              </a:rPr>
              <a:t>　 　　</a:t>
            </a:r>
            <a:r>
              <a:rPr kumimoji="1" lang="ja-JP" altLang="en-US" sz="1600" dirty="0">
                <a:solidFill>
                  <a:prstClr val="black"/>
                </a:solidFill>
                <a:latin typeface="HGS創英角ｺﾞｼｯｸUB"/>
                <a:ea typeface="HGS創英角ｺﾞｼｯｸUB"/>
              </a:rPr>
              <a:t> （株）○○</a:t>
            </a:r>
            <a:r>
              <a:rPr kumimoji="1" lang="ja-JP" altLang="en-US" sz="1600" u="sng" dirty="0">
                <a:latin typeface="HGS創英角ｺﾞｼｯｸUB"/>
                <a:ea typeface="HGS創英角ｺﾞｼｯｸUB"/>
              </a:rPr>
              <a:t>　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lnSpc>
                <a:spcPts val="2000"/>
              </a:lnSpc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　　　　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職種：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○○ （正社員・</a:t>
            </a:r>
            <a:r>
              <a:rPr kumimoji="1" lang="en-US" altLang="ja-JP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44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歳以下）、○○（パート・年齢不問）など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lnSpc>
                <a:spcPts val="2000"/>
              </a:lnSpc>
              <a:defRPr/>
            </a:pPr>
            <a:r>
              <a:rPr kumimoji="1" lang="ja-JP" altLang="en-US" sz="1600" dirty="0">
                <a:solidFill>
                  <a:prstClr val="black"/>
                </a:solidFill>
                <a:latin typeface="HGS創英角ｺﾞｼｯｸUB"/>
                <a:ea typeface="HGS創英角ｺﾞｼｯｸUB"/>
              </a:rPr>
              <a:t>　　　（株）○○</a:t>
            </a:r>
            <a:r>
              <a:rPr kumimoji="1" lang="ja-JP" altLang="en-US" sz="1600" u="sng" dirty="0">
                <a:latin typeface="HGS創英角ｺﾞｼｯｸUB"/>
                <a:ea typeface="HGS創英角ｺﾞｼｯｸUB"/>
              </a:rPr>
              <a:t>　</a:t>
            </a:r>
            <a:endParaRPr kumimoji="1" lang="en-US" altLang="ja-JP" sz="1600" dirty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r>
              <a:rPr kumimoji="1" lang="ja-JP" altLang="en-US" sz="1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職種： ○○ （正社員・</a:t>
            </a:r>
            <a:r>
              <a:rPr kumimoji="1" lang="en-US" altLang="ja-JP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44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歳以下）、○○（正社員・</a:t>
            </a:r>
            <a:r>
              <a:rPr kumimoji="1" lang="en-US" altLang="ja-JP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34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歳以下）など</a:t>
            </a: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r>
              <a:rPr kumimoji="1" lang="ja-JP" altLang="en-US" sz="1600" dirty="0">
                <a:solidFill>
                  <a:prstClr val="black"/>
                </a:solidFill>
                <a:latin typeface="HGS創英角ｺﾞｼｯｸUB"/>
                <a:ea typeface="HGS創英角ｺﾞｼｯｸUB"/>
              </a:rPr>
              <a:t>　　　（株）○○</a:t>
            </a:r>
            <a:r>
              <a:rPr kumimoji="1" lang="ja-JP" altLang="en-US" sz="1600" u="sng" dirty="0">
                <a:latin typeface="HGS創英角ｺﾞｼｯｸUB"/>
                <a:ea typeface="HGS創英角ｺﾞｼｯｸUB"/>
              </a:rPr>
              <a:t>　</a:t>
            </a:r>
            <a:endParaRPr kumimoji="1" lang="en-US" altLang="ja-JP" sz="1600" dirty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r>
              <a:rPr kumimoji="1" lang="ja-JP" altLang="en-US" sz="1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職種： ○○ （正社員・</a:t>
            </a:r>
            <a:r>
              <a:rPr kumimoji="1" lang="en-US" altLang="ja-JP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44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歳以下）、○○（正社員・</a:t>
            </a:r>
            <a:r>
              <a:rPr kumimoji="1" lang="en-US" altLang="ja-JP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34</a:t>
            </a:r>
            <a:r>
              <a:rPr kumimoji="1" lang="ja-JP" altLang="en-US" sz="1200" dirty="0">
                <a:solidFill>
                  <a:srgbClr val="FF000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歳以下）など</a:t>
            </a: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dirty="0">
              <a:solidFill>
                <a:srgbClr val="FF000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lnSpc>
                <a:spcPts val="2000"/>
              </a:lnSpc>
              <a:defRPr/>
            </a:pP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</p:txBody>
      </p:sp>
      <p:sp>
        <p:nvSpPr>
          <p:cNvPr id="2" name="楕円 1"/>
          <p:cNvSpPr/>
          <p:nvPr/>
        </p:nvSpPr>
        <p:spPr>
          <a:xfrm>
            <a:off x="2093997" y="6391910"/>
            <a:ext cx="4287641" cy="125082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21966" y="9063501"/>
            <a:ext cx="6203985" cy="575094"/>
          </a:xfrm>
          <a:prstGeom prst="rect">
            <a:avLst/>
          </a:prstGeom>
          <a:solidFill>
            <a:srgbClr val="ADF7FF"/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予約・お問い合わせ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電話または窓口にて受付します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ハローワーク松阪 職業相談部門　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TEL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0598-51-0860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41#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7" name="AutoShape 2" descr="data:image/png;base64,iVBORw0KGgoAAAANSUhEUgAAAZsAAAGkCAYAAADntIiAAAAgAElEQVR4Xu29C3RdxXkv/s156GXZkt82JkjGBst0Bcs2fmBCECshoai5yO0/j5s0WCRtmrS0iD7WhTyKWUkDXTc3iIa0KQ5F0KZ/k/4bi9uYm0dzkSHYxgYskwbLgEEOD9sY28ey3tI58/e3dY68dXTO2bP3npn9+vZaWn6cmW+++c3s89PMfPP7GNCjBYG1a9fWJOPxFs55IwNoBAZNBRruBeAdY2ne/sILL5zV4hg1QggQAoSABgSYhjYi3cTV69Zdl2G8jQFrEQWCA6SA8dbnnnv+CdE6VI4QIAQIAT8jQGSjaHRwJZOIsw47JDPdFda6d9++RxW5SGYJAUKAENCGAJGNAqgniCbWZWyXuXwywBr37dt30KUZqk4IEAKEgKcIENkogH/junVPFTmTsd0aB+h+bt/+1bYrUgVCgBAgBHyEAJGN5MHYuH79Fjzkl2uWb9277/l75Noka4QAIUAI6EOAyEYy1hvXr3sDAOplmsWAgfF0pp4i1GSiSrYIAUJAJwJENhLRXr9+/aoY8G6JJk2maHWjBleySggQAjoQILKRiPKGdevuZwzaJJo0m+rdu2//UkW2ySwhQAgQAkoRILKRCK/MwIBCbnHGW+jujcQBI1OEACGgDQEiG4lQb1y/jks0N80UB9753L7nN6tsg2wTAoQAIaACASIbSaiqPa+54ORYOlNLgQKSBo3MEAKEgDYEiGwkQY2yNJxBlyRzJcyQqoB6jKkFQoAQkI0AkY0kRNXcr5nuHG2lSRowMkMIEAJaESCykQT3xvVX3Q3AtkoyV9IMbaXpQJnaIAQIAZkIENlIQlMn2VBUmqRBIzOEACGgDQEiG0lQ6yQbYNCx97n9t0pyncwQAoQAIaAcASIbSRBrJRsAuuApadzIDCFACOhBgMhGEs6ayQZiifH63bsPHJXkPpkhBAgBQkApAkQ2kuDVTTYAFAItaejIDCFACGhAgMhGEsi6yYZCoCUNHJkhBAgBLQgQ2UiCWT/ZQOq5fftnS3KfzBAChAAhoBQBIhtJ8OomG3Sbzm0kDR6ZIQQIAeUIENlIgtgLsqFzG0mDR2YIAUJAOQJENpIg9oRs6L6NpNEjM4QAIaAaASIbSQjrE+Kc4jDdt5E0fmSGECAE1CJAZCMJX4/IBkgnTdIAkhlCgBBQigCRjSR4vSIb0kmTNIBkhhAgBJQiQGQjCd61a9fWJOOxlCRzNszwrXv3PX+PjQpUlBAgBAgB7QgQ2UiEXHVa6IKucujau3//9RK7QaYIAUKAEJCOAJGNREi9IBsOdLlT4hCSKUKAEFCEAJGNRGA3rlv3FDBokmhSyBRd7hSCiQoRAoSAhwgQ2UgE3yuyocudEgeRTBEChIASBIhsJMK6ccO6R4BDq0STQqY4h/bn9u+/Q6gwFSIECAFCwAMEiGwkgu6JigD6T0ECEkeRTBEChIAKBIhsJKK6YcO62xmHdokmhU3t3befxlIYLSpICBACuhGgLyiJiHt1sRO7kAHWuG/fvoMSu0OmCAFCgBCQhgCRjTQoAdavX78qBrxboklhU6QkIAwVFSQECAEPECCykQy6F3dtJrpASgKSh5LMEQKEgEQEiGwkgommNqxfd4YB1Eo2a22OggSsMaIShAAh4BkCRDaSoffqrg0pCUgeSDJHCBACUhEgspEKJ65srtrBgLVINitkjpQEhGCiQoQAIeABAkQ2kkH37K4NADAOTXv2798luUtkjhAgBAgB1wgQ2biGcKqBjevXbwHgHZLNCpqjIAFBoKgYIUAIaEaAyEYy4F7eteHAO5/b9/xmyV0ic4QAIUAIuEaAyMY1hFMNeJdEzfCjd+++/Usld4nMEQKEACHgGgEiG9cQTjfg3V0bAJKtUTCgZJIQIARcI0Bk4xrCAmTjUV4b9ISCBBQMKJkkBAgB1wgQ2biGsADZeJRqAD3hDNqee27/Awq6RSYJAUKAEHCMAJGNY+iKV/Qy/Jly2ygYUDJJCBACrhEgsnEN4XQDGzZcdTPjrFOBaWuTJFtjjRGVIAQIAe0IENkogNxL9WfsDgUJKBhUMkkIEAKuECCycQVfqa20dVyRaUuzJFtjCREVIAQIAc0IENkoAnzj+nVvAEC9IvMlzVJEmheoU5uEACFQCgEiG0Xzwyv154nukGyNomEls4QAIeAQASIbh8BZVfM0Io1ka6yGhz4nBAgBzQgQ2SgC3EtBTg7Q/dy+/asVdY3MEgKEACFgGwEiG9uQiVXwUpATPaSINLFxolKEACGgBwEiG4U4e6mRlgHWuG/fvoMKu0emCQFCgBAQRoDIRhgq+wW9jEjjjLc899zzT9j3mmoQAoQAISAfASIb+ZhOWqSINIXgkmlCgBAIFAJENgqHy8uINCDZGoUjS6YJAULALgJENnYRs1Hey4g0SqRmY6CoKCFACChHgMhGIcQUkaYQXDJNCBACgUKAyEbxcHkZkUayNYoHl8wTAoSAMAJENsJQOSvoZUQaAGvdu2/fo848p1qEACFACMhDgMhGHpYFLVFEmmKAyTwhQAgEAgEiG8XDRBFpigEm84QAIRAIBIhsFA+Tp1k7AXr37tu/VHEXyTwhQAgQApYIENlYQuSuAGXtdIcf1SYECIFwIEBko2EcKSJNA8jUBCFACPgaASIbDcOzYf26AwygUUNTBZqgiDRvcKdWCQFCwIwAkY2G+bBxw7pHgEOrhqYKNEFZO73BnVolBAgBIhvNc8DLiDROWTs1jzY1RwgQAoUQoJWNhnnhpWwNZe3UMMDUBCFACFgiQGRjCZH7AmvXrq1JxmMp95acWaCsnc5wo1qEACEgDwEiG3lYlrS0Yf26MwygVlNzU5qRnbUTw7kZy9QzDo3AWRNnPBXjrH3P/v27vOgftUkIEAL+R4DIRtMYeSlb40aQc2ILkNVzzhuNiDoGTcUho8g3TdOJmiEEAocAkY2mIfMySADAOiINt/rKYrHGTAwMUuF84k+b8JBigU3AqDghEBUEiGw0jbSXidQ4h/bn9u+/I9fVTZtW16XT8UbcBuOApMKQVOplQEHnQzJQJBuEQPgQILLRNKYey9b0AvCOifMVY8Wi6uyIVjaa5hM1QwgEDQEiG40j5qVsjY5ucsZbnnvu+Sd0tEVtEAKEQLAQILLROF5eBgmo6CYHSDEO3cB4VyyR7ti9+8BRFe2QTUKAEAg+AkQ2GsfQW9ka1x3t5cC7GUA3Z9Adj6e7iVxcY0oGCIHIIEBko3GoN2xYdzvj0K6xSUdNoeoAY9CNf8Yy0D2ayXS/8MILZx0Zo0qEACFACAAAkY3GaeClbE3RbnLomiAX1s0476WLmRonBDVFCEQIASIbxYONYcZ8LFHPGW/Khhm3KG6yoHnz+Qpug3Ee6923b99BL3yhNgkBQiB6CBDZSBzz6TIuSsOM7XnOoWvv/v3X26tEpQkBQoAQkIMAkY1DHO3JuDhsRGY1IhuZaJItQoAQsIkAkY0FYDkZF9wGA0MjzJGMi81hUVOcbverwZWsEgKEgDUCRDZ5GE3c9M+0yJZxsR4K9SWIbNRjTC0QAoRAYQSIbEy4eKlfpmOCulF/1uEftUEIEALhRYDIJju2WhKcTYYZA0akSRG+tDM1iWzsoEVlCQFCQCYCRDZZNGXegTGHGQPEejMA3eYw4w3r1t3PGLTJHEgRW8Z9Gg4plJfJlccw6FiGpejipgiCVIYQIAScIkBkk0UO78NkxhO9DoCclHFhnHWx5HivlYyLr7frTJc880nSATZUhRAgBAgBAwEiG9NE2LD+qh0MWNFLl7JkXDxON2Br6uMqDYB3AWNd8fh4pxWR2jJOhQkBQiAyCBDZ5A21kVGTMyP1sUoZlw3r151RmFdG5QTuPR/+3RlPjrcT8aiEmWwTAuFCgMjGo/EMQ7oBg4yBtY+l050k1OnRRKJmCYGAIEBk48FA4ZkNB97GADAdc+AfIyACeDvltAn8UFIHCAFlCBDZKIN2quGJ0GrWBsBavQh71tRNPAXsGBvPtMlc6Rx+5j9WZRKsMQbMCBfn2W1O/DvLRtbxDHSzTKZ3xbUfI3FRbYNNDREC4ggQ2Yhj5ahkjmQ4MFzJ1DoyErBKuZXOWJq3OyGdI8//vGZ0bKSFcSNYw65KdgoAMLS7K8Oh84prmil7aMDmD7kbTgSIbBSNaxRJpgCUvYxDq2iOnJef3VkXB9h6/u4PEowsYu7kwNpXbrppl6KhJrOEACEggACRjQBIdotkz2Tao7KSscRHYGvt8J6dd3NuXHSVRTJ5bjFMEreVSMdytKgAIaAEASIbibAa92c4bwcGRug0PVMQ6M0Aa8lP2IbnMTwe6wBtwRKsK8N5K22v0ewkBPQiQGQjCW/jfg6wrZLMhdgMa927b9+j2MFDu5+8jgHvVLeaKQojnutsbdjU/ECIgaauEQK+QoDIxuVwGNk5gXeEJYzZJRxC1TmH9o6/u7ubcYYrGs8exqEjUV7WtuyqG8565gQ1TAhEBAEiGxcDTWczzsH7wPpG+INP2w00c95eiZrdybKyJiIcJdiSUUJgEgEiG4eTYeOGdY8AB7wzQ49DBIhwHAJH1QiBACJAZGNz0DCkORGPddG2mU3gihQnwpGDI1khBPyOAJGNjRGi8xkbYNkoittpSDo+eDobNjVv9oEf5AIhEDoEiGwEhzRLNLiiUXQPRNCRkBa787ZWaFiuPXnpNDQZg60rrm6+J6QwU7cIAc8QILIRgJ6IRgAkl0WqKivgW3/dBvin1w9LZxpJY83rUaD2w4YAkY3FiBLR6Jvya97fAH/2+U/pa7BoS6yrYdNN1/vAEXKBEAgNAkQ2JYYyGwzQS1tn+ua7X7bTOOOtK6/+HePyKT2EACHgHgEimyIYUtSZ+8nlxMK8ObXGdpoPnt6GTc1LfeAHueAAAX4YVkEGWjIMamMcU5tDF1sJJMbqAEtZVYhsiiC5Yf1VOxgYEvf0aEbAN9FpHFoarml+QnP3qTkXCPAjUMPHoAP49NQUHKAjVgZtbBmQYoQLjJ1WJbIpgNyGDetuZxzanYJK9dwh4KPVDYVCuxtKrbVxNcMzgFp7xcMaGXTHGmC1VseoMQMBIpu8iWAoNwPvpvnhLQIYKIABA14/DZua6R3xehAE2s+uaHqBW19N4Aza4w1wh4BZKiIRAXqR8sDcsH7dAVIHkDjDHJryTWQabaU5HEG91TI9cAA4CN8MZgBNdIajd4yIbEx4U5oAvZPPqrW/v/dOz+/d0CVPq1Hy/vN0D9zPJhLv2Xm6YiuBwtvtIOayLJFNFsBNm1bXZcYTvS7xpOoSEfBHoADduZE4pNJN8UNwHQfocmKYVjdOUHNeh8gmix2pODufRKpq+kOkk8hG1fjKsJs5BG+UDAgo1QiDzlgDkBaejIEQsEFkAwC0qhGYKR4U8UlUWup8Rs/ZHnSfmrRAgB+CuzmAq+y4rAxqKRRaz1QjsgEAWtXomWxOWulod/Vd4qTJaXUoIk0KjFKN2Ik+K724gVa2EkgpQuroFDYWebKhVY2GWSbQBApwXrJkkfGDKxr80w8q0Og6kY3AABYogoQAo0aEWFP2416IQTdbAQedWbxQS8aqxrBGW2luh0K4fuTJhiLQhOeKtIJIIjlCyRGMH9Sei/w+RqKcNkceSSYzCu2MQUuRey+oN7jV6YpC1qom163YSrpvaHOIHRUnslm/zvkBoyPIo1PJvFLJEQySTLAeChCwM15GdBiDTpHLlbiqYElotXtmwg/BFpSeseOXxVYa3bmRBWYJO5EmG1ILkDPDzFtf5r/Lse6tFbpnI46/IxJg0M2S0GSHcFxFoBXoTnaVRQnzxIfaUcnAkc2h3U9eByxTHwNm6B9x49Ywq2Wc436wcU+GZ6CbZTK9VgmwNqxbdz9jti+DOQI6DJVwVYI/5lWKX85VlOFLCgJC0GZ1yZzJPNkgHDf3aop2hM5thMbYbSHfk83hZ/5jFSRiLZyzJgCeO2gU7bchLc4Z7yxLlncuu+qGKWqvJE1TGEY/H9aLDrykchT2LACkcYYyCkg0jvN6i+qVpQ/BIwygVcAt8SIkzimOlYuSviSbI8//vGZsdBQnFEpQOJ7AebikGIfONMDWK65pPor5apLxGJJRpJ9gHdbrHSrGoWPFNc236m01eK05lIuZ1lGrG/2yAwPMDlCQgPp55yuyQZIZHxtt4xM6R8pOkvFL5K+/9b3Oo28fRznySDzhOKzXO1QsnWm02orV65H/WuMvQx1nE9vXEp7e2EoomrDO0ZmQoFPnvxPq2RVwVLA4FXOAgG/IpufZnTcDMyJMlJGMGZ+f7doL/7rjJw4g83eVMB/W60WeotBE8Ja9rYVbZMVCojM9sKNQUjQRP63KWK2qrOrT59YIeE422S0zJBmtWTE7f9IF+BPUJ5KH9RoHK8OhHrdbNTYZuKaUbGuVOD/JHILz6jRqHrwTxBpAWlbWbFrqC784l0G3nYg7Nb301qqnZIOH/zwew298LasZM9R/9/B2ePFXPd6iL9A6HdYLgCS5CJ3ViAGqaluLxaAxX2WA98DN5yNPlW17ywh/xki5DK7MilxmNdJSc9ga1e06z8jm0J4fb2GcYepl7USDr9J9D3ZAz2uytprFXk6rUnRYb4WQls9TybKy+vzIRS0tB6wRVdtahSLTZAUhFIPYDdlkw7FRxM86WpZBijFokiHZE7Dp4o1MQ5ZopN0AdgK6l2RDh/VORkxbnbbzKs8PaGstwA0p3NaaFihgNxOnXVidkI0hyzMGWx0kbutlZdAYtW017Sub7NaZs8tfdmdQifI6yIYO6yUOmBZTFBQgCrOSy5Wmxs3RYdl7PEqvKdglG+MSK4cOO6mozdjabU90XPxcTivZvPzszroYMy5/ebJ1Zh4ImWRDh/V+nuLCvqUyHBopKEAML94Dt3MOuA2u5DFHpak+r8EO2PnyN/xBbTbu4nuMQSrWAJHKk6SVbHp27zwAYEiOe/44CRCgw3rPh02lA7R9ZgNdnWco0tIJlOifKNnIDIqIWri1NrI5vGfn3Zy7y6pn412wLGoV+kyH9ZYQhqgAbZ/ZHczMIXhK6EDcruEL5btiK+F6/KeGtoRWNjKJxu5qyjmM/qmphWz8tH2Wgz53qZMO6/0zGT3yhKLPHACv+sAeACaDBGSrPBfqbqnLpFjeldBoMXwjJgCqhWwOP7vzkfOSFnLF8xy8IFSFECiAAG2fOZgWCiPRJr3J6ZXpaKvUlpYhyRODbldnNIUxnly9ORiCwFVRTjZZhQClkSSBQ50c9hMC3Q2bmlf7yaEg+KKDAJBsdESiGVtaBS6S5sZB4SqOyEbmZO/ZvfP289FnyqJWZPpKtqKKAGtv2HTTHVHtvZN+ayMbzPwJoFxXqpjqs+JACCIbJ5OvWB0/RaDJ7BfZChcCHFjTyk037QpXr9T1RgfZ4NaWcV6immyK6LGpvkuEubZyQRDqRso/lpVuo2UDA/ylCeMf7MkTfyHQmywraySZGrFBCRPZ4J2Z+EqYlrdI4fZZDmQiG7HpZl0qmzZAmXietQdUghCwgwBtp4miFSayKRSJJjvMuQiuRDaiE86qnN/u1lj5S58TArSdJjYHNN190bKNVig4QEe4tWgqbLER8X8ppdtoPbt37tCdp8b/kJOHPkegt2FTc9FskX703Yj4HBltwi9NzllWeZgXUiDuBmApxngXz0B3wzXNjvO36CAbLVgXkI3RtKoRukiqBQNNjSgmmyefAig46TV1j5ohBOwjwBhsXXF18z32a+qrgQQzOjbSwjjDpINuEg92cmDtdoMjFEdp6QOywMVKHasa7CDJ1Ugc5p7dRDYS4SRT+hDwraoAksz42Ggb59AmWdC2Fzi0ia52VAtx6hpqxqCNNcBkSgkNEWiTXTMrW+vqr5ft0MrGS/Spbd8i4LdsnQpJJm8MWFeyLNliFZWn80tZ5STJ/8JPH4JHMGBAZZtZ29Ny9mho09MmlJINydR4OrbUuEsEMhzq/ZBy4NDuJ69jwDHZYL3LLolWT3FgLVZbazoi0kQddlyOQSfj0M5Wwi5dagXoa7Fwa8f9CEBFtWTjM6XnAIwHuegjBPywuvEyopMz3rry6t95tNiQhCZIYKKDXZxBt4Osm45mrJXwpyOjPq+klGzono3PR5/cs0TAq9VNVlMQVzNuDv8t+2dZgENLsXMcHXlmLP0LaIGondfgMCklGxLhDOibQG5PIuDF6ib73qAemB8SDaZYOtO04tqPHcyfFkpk96Mw94rI44S960rJBsGjuzZhn0Jq+/f2sRPw4MM/gLePvQv7DvwKZlbPgPWr3w9bPnkzrF9zpdrGs9Z1rm58RjQ5fIsqY2d64IwC6X0t4+pVI/kRcF75obtd5WSTPdxUrtqqGzhqTz0CO3b+J9z1N/cXbWjzTR+Ce7/65+odAX0yNj4OqimY90dj9JaGcdbTRBS30JRvo+WGju7b6JnEYWrFimhyfb3lEzfDl9u+oLrrWu7d+DwdR0EMeA/czDmQ/qHoDIxYdk4zLMpXNthYdmsA1Z9rRceEykUXgb5z/fCh3/scnOsfEALhF//+T7Bk8UKhsk4LWUVmObWbq3f4mf9YxeOxbrd2VNYvhAEFCdhDnDFoYQ3gWCbIXmv+Kq2FbLDL2ZcJt9OIcPw1B3znzaOPd8K9D2wT9uu2z38abvv8Z4TLOyyoNKNnQFb/nQ2bmjfn8DPSJTOgFCLiEypyFzm1r2zyfnsjwhGfnJEs+Sf/4+vwi2f2Cvf9Q9duhO/+7deEyzstqCpQIEhXBBo2NU/+gkrnNfZmUhTv1nhGNqYVDt4f8ENYp73ZQqW1IHDLn9xpRJ6JPrrIBhQFCgQqmy2fuPfDAFoum9vcQpFoorMUIr2qyc4ZYbCkFTR0nkZG288vwXVoEEnzmwzpQeCb7Q/BYz8U39bWtI2GnZeefiCo0ZozkntgSfU39EyIELQS5bOa3PBpO7MpNF+y2wftGjWfQjBt9XchUV4JFVWzoHwG/syEeDxpOFFVM3fSmbHhQRgbGTL+PTzYB+PDQzDYdwpGBs/ZdvjQK6/D5tY/Fa63o+M7sPLyS4XLuykoeyvNx6HOJWGaW/EDmFv5r26gjFLdSGXkLDawnpINOqVPzTZKc9tdX2PxBFTPWWj8VM2aC/HEBLk4edLjY9B/+sTEz5kTwiZEt9Lwgudj371P2K6EggXvmzi1ez7c+UwQg2Yurr4TqpLiW51O8QlDvajeq8kfO8/JJucQkY73r1X17IUwa8ESmDlnkRJnkHjOHOuFM8fegEx6vGQbGP58y213Qs+rbxQth2oCjz14n7ZVzYQjrKth003XywAoCOHOxfpJZCM2A6KqFlAIHd+QTQHSwfMcXZLqYjMnpKVmzV8C8y6+DJIVVVp6mCOdU2+9akk4t935jWnBAkgyH/7gRrjr9i/ArJnVtnwuGxyFqr5hqOwfgViGT9YdLU/AaGUS+mdXQToZL2nTHJFlq/G8wof2/HgL4wyDZQL3ENkIDRltn5lg8h3ZmIcwe6aDpOOt8q3QvApeIVzJLKhfqY1k8hEaHuiD468dtDzXQX00/MFnZnW1o5UMS2dg9vE+qBwYLTlQmRiDvrkzYGB2ceLlwJqscr2IzAYv0weI+FeqTG15JyyoEr8L5ba9wNVnkGJJqGfL4GzgfFfksK/JxrzaMeVbbwriHrei8XNkFg/8Fy+7csoBv9lQKpWCjo4O4+fgwQtiv6tWrYLW1lbjp7ZWzt1cXOW82/sy9J1821FfRCoh0cx7KwVlI6W37sy2BmZVQGrRrILmGYOtK65uvkek7VJlgi5Se8nM26AiUXyb0y0+Qa7PAJowIVuQ+yDb90CQTX6nMVw0xngT56wJgCP50COIAG6ZLai/ouihf3d3N7S0tMDRo0eLWqyrq4POzk5obJR3VerYaweVEc78o6dtEU2u47jCOTd3RiEcptykF4R+WrGAqAaU7B5GpWEYtCjppDMzYCQ9ETmIf2b4BL6D4++fbGcssxDGM9byQ4nYCUjGTkCMDUBF/HWY+Pe7ngcu0DlN4SkTSLLJ70pQw0edfkk5rbdo2ZVQs+DiotV7e3sNAjl71nrlX1NTA1he1goHnVJBODNPDcCsU2Iaa4WAOb50bqEzHCn3bcJANmbMKhMvFZxbGV49STBO567deuhLVeJXtojQbhuFykcx3bMobqEgm7C9tKKDJ1oOQ5mXrFhbdNssZwe3xx59tGgW4GnNbdmyxdhqk/Xgltqbv95reYZjp73Fr52cEghgpy6WLbadliwrq1121Q3WrFyiQfolye5oOCuPK57q5B6YVfafwiswRy1FWNFZBK+QkM3OC2FFIr2OUBkkmvf91kaomFH4/CEHBZ7TzJ492zYynMuFHoMGjr70S9t+FKpQ0T8Cc99xxQeAAQPHls+fZl5GkECQAwSkDJAHRpB4cOuvOrkX4jHnK95Crp//Mt3KVoLrszwPYNHSZODJJih3FfDeCEqw7HvxV5OhvA2XLYXNN33Y+LEbwisyO0SJBm11dXXB9dfbvz7y1FNPQVOT3GMzWdtpbrfQchgX2UpzfbkzSAKcIvMtSGVirB9mlz8BteVPSCMdIpvSMyDwZBOEuwoov4IXFIvlZ0HSwcuJsgnH6ozGPDX8RDYoffP6AffJXee8nbIMdRb5gjx5cS2MVpVNKSojIu3lZ3fWxUiiX2QIlJWRSTpENiEnm57dT94PwNuUzUaXhq2IJmdeNuHMvfgymPe+y4S9x8P+pUuXCpfPFTxz5ozUIIGcXRmrm3lvnoHyoTHbfcqvUIhszquWS4pI23mAFNBdD5FrAzJI58zwx3rf6/9Cy4prP3bhvoBrz8JjIPArG78HB4hqfOGUkqVeXF41E+pXXWt7luJ22K5d4lcDbr75ZiMEWsVz7vRxeOfwi65M17x7DqpTE+Kgbp7C22hyZGt8ngraDWyBrIukM7/yIcIsHV8AACAASURBVKgp/4Vt/48P3AF9ox8G1VldbTvmkwohIBv/BgfgrXdMbyz64Oqm89EHRYsXLVd35QcsAwIKVcY7Nkg4oqHPuPUm866N2SeMTHtt/89dYVF1dghmn7CvOm1utFiAgKx0A5Qy3dUQK6tcHn/dIB07YqNH+75jCvFm7Q2bbrpDmYMBNBxosvF7cMC+F1+CW267y9a06Nm901b5/MJ4aXPx8lWObSCB4KXOUoSDd2xUEk3O+SMvPgXj2bQFTjoUH0vDojdOOak6WaeUkoAsjTSKSnM1REorY7g0Rq8l4++WbGcsvQDe6Hskv0xnsqys1W2IvNIOajQeaLLxezTPjp3/CXf9zf22htMt2Vy6usm11hme32zdutXYIjOTDpIMElF7e7uSc5p8oH7z670w1HfaFn75hWuP98GMvmHHNopEohn2ZJENrW4cD4+WiiLnOaeGPg2nhj9TcMMgWVbW5JRw8BdqSMRaOMfMxqy2iGJKLwDrPa8h2c1ZpptnWNcV1zQXlwDRgtr0RgJNNn7/jdDuysbtNhoKay5pWCt1KiHx4E99fb3xo/ORQTa4ullw9LSji50l5Gqkkg0a8/tc1jnufm0rRzq42jGvdAbH3g9v9ZfMqdTN0plW0cABg2BisTbODAFipyKESECdLJ3uEG1XNe6BJpsgCBl+6HdvhbePl16C5wb5lk/cDF9u+4LjMb9oxRpluWgcO+WiogyyweYxrcD8t1K2PCm1fZYzxNKZRlkvcnZ1001pNWwNk2eF8UwHyQefofErRfxIsXSmqdR8mUgRDlvl6z2yrvNXr7fKUCoX6WixMgEnmyefkj8wbuCcXvfBh38ADz4slj73F//+T7BksbUAYTEPV1x9k1znPbYmi2ywG8nhMZjzzllIjGcse9VfWwlnF8y0LCdDRcDciN+3hS0BoQJWCBQkHCNx5MhoO2eA6VQUPt6STsDJxr+RaOYZc9c3vg07niwdSnnvV+6Azc0fdjzRKmfNgUt+a6Pj+n6sKJNssH+YagBDoTFKrRDpDM0oM5Kn5V/gLIaNbLLBdvweyu/HeRIwn6YQTjbICe8PaNyjZu3JsuRWp+dITvEOLNlktx3s7Y04RUlCPVzhPPr4E9NUBD507UbY8smbYf0aoaV4UU/sXuKU0CXlJg7veVJZG3iWgz+5R5RgzA6pIBtSFVA25H4ybBAOj8XqgQEq2To9l3HTJ1vnSG4aytUNLNlM7G9y95omMlC0YQODBnKPW4IxNzu/fiXMWWxfAcCG61qLyhTkVOW4zDMbs48ULKBqxHxlF39R9oJkzCCkgENrwzXNT+hAhshGB8oa2njfFRssUwhocENaE6ePvQEnew9Js6fCkKzQ50K+9ewmGRsVY0Y2pyOgS/EgsGTjx9/+8EwgmU097GRbxs2LEDay6T34jNS8Nm6wLVZXJdkEdeWuAmeyqQEBDi2qVzhENi7GEcmlsn8EMG9K5cDoNEsodTJSmYTh6nIYqi4HHo+5aK101TCRTRC20HA0VJINJVZT9qqQ4cIIWIZmuwUuuGTz7M5H1IcKFocXc6VUnxkUviyIxIORThhWq4J0wnRmI0Px2e2LIVA/1bCp2X62OQHDJM4pABIVUYFAtxu1AyuHAks2XoWIYgQT3tcoy26XWQGc//loeQJSC2fCWEXSbtWS5cMSjRaUVQ2AHNXn/EH1u96f1ElLxnyIgDoBUSIbG8ONFwPnvZUSXs0UM42rnPcurpVKOGG5ZyP7bo2N4bVbVEo+G3OjpCJgdwiovAoEVEVZEtkIjhaez6CCcCxzXvhBwqOCcJavuwHiCbkrJgldFTYRhAi0XGdkZOqctqrxeGtYeKCoYMgRULNqDzDZ7HxD561bWVkfzbMUt9RO1s2RNnHtpIGW1qgkQ7h99uav90ImPS7JolozssNFSapG7XiRdXsIqFjdBJls5CwxBMbAiZCjgFmjSGp+NQzMrhItXrJcorwSlq25XootnUYwUVrvS790lbtGp7/Ylkz1AEoxoHv0qD0rBBiHjhXXNN9qVc7O50Q2AmipWNXkmh1PxODEpfMEvBArErTVDRINrmhGBt1l1BRDR14pmWHPFOYsb1zIkjQEpEdbEtlYjA2e1Vx05D1pI1jI0KmLaoy7ODKeWDwBl665PhBnN0ElGkxS1bCpebWM8aLLmzJQJBsqEJC5ekf/iGwsRgkvbM5956yKsZy0KSppL+qEiiRqom2Llgsw0eBrIy2/PMnSiM4YKqcbAdlBMEQ2FiOIlzdnnRpQOs6oMvDe++TeD5w1fwksXr5Kqd9OjQ+ePQVvH34hMMEA0/opSdrj0J4fb2GcoeovPYSAHxGQGt5PZBNSssFu+ZFw3nvzVTj11qt+fLGEfUqWldW6zQVCQQHCcFNBzxCQGwJNZBNisskRzoL6Kzw/w8HVzLu9LwcuEGD69JDzAvpRSNaz7zRq2KcIyJnruc4FmWwOAECj6lEK6jaaGZfyqpmwaPkqqJgxSzVc0+yPDQ/Ce2+9Cn0n39betqIG285roj3gxjatatygR3X1IUBkY2CtSxtN5R2b3KQZmFUBqUXqiQC31eZdfBkkK+Tc6yk16UNIMkZ3Mxzqr7im+aibF55WNW7Qo7r6ECCy0Uo2OkKfzyycCYM1ldrmEJLO7MVLpa90MMKs//QJOHvyLRjqO62tPxobch3yrHNVk8sKO7O6GlZefqlGmKipcCBAZKOVbLCx2uN9MKNvWNn8Ob50LqSTcWX2ixlGxYGZsxdC9ZyFjrN84lnMYN9pGOw7FVaCmYRPhkSNjgi0Bx/+ATz6+BNwrv9CFOXM6hmw5ZM3w22f/4z2eUYNBhUBeSH+iEBgz2x0bkWo3ErTtYUmMt3xbCdZXgXlFmc7SCyZ8bEQHPaLoDJZJpUsK6t3G4XWs1utpt9d3/g27HjyF0U7tn71++Gx795nq+NUOJoIyPjlyowckY3gPKp59xxUp4YES4sVQ+Xnd+vmeLKqEfOQSuUQkKEVpVotAFc0Dz78r5aDdssnboYvt33BshwViDYCMs4nQ0E2ulVy8ewGc9k4TZpWaNrqPquJ9qvjrvcyXjyVGmh95/rhQ7/3uSlbZ6V6/It//ydYsnihO1CodogRkHteE+htNNW/JRaaRTIJR7ZETYhnvR+65vomterAAAwGuOW2u4Sxuvcrd8Dm5g8LlxcpiNuwuAWLW7GxRAIqqqZGWA4P9kFmfBzGRgZhbGQo9Gd8Ipj5tYxsXbRAk0325U3pHiwZhEMrGt2j5q49GS+e6sAAu2Rz2+c/7TpYAEVfMbjECDCZNdfRxWHMY4QRjP2nj0ftDNDdpFRb2/UvVwV/WVfrs1rrPbt3nsFgMbWtFLY+48ygoZlmJ3MnaqCdnV8tNR20F32PVptythN6du/ccV4tukUVdjrJBqMY8b4WkozMzLB4N+vsybfhzLE3gqubp2qA9dntTpaVNbkNhAkh2Tz5FABv0jcOU1vCVU5l/whU9Q1D+dBYQTcwCGCouhwGZ1XAaFWZV65Suw4RkHFWg02L/mIUH0sD/uBjd740bGoW7uWOju/YvnuDK5m577sM5ixeKtyO04Jn333LUJ4YH5EblOPUn4jUU0Y0gd5Gm3iBn7wfgLf5ZSIkh8eAZS4kEMW7M17cn/ELHkH3Q0YEmjFPn915MzDoLIYHkgvKIuEvLvkr5aEZZcaFX5F8R1Zhz7n2nYQ/V86aA0tWrHW9kunt7QX8waexsRFqa0tvTKBwK610tLxJSokm8GSjeh9cyxBTI35FQMq9GqtfinA7tvZkvyUGuAWLSfZ4PFa0rEhEGl7ufOzB+2ytamSoh2/duhU6Ojrg6NGpSj/XXXcd4GdNTcU3KHB77diRlyigwHKWOC0g9/JmMS8Ce88GO/TyszvrYgwmfk2ihxCQi4Brwc2cO8USpNm9uzVanoD3Lq61JJx7H3io4MXOhsuWwr1f+XNbRDO/fqWrbbNUKmUQycGDB0uOzu233w7t7e0ly4QhPYXcKeraWi8H1rpy0027XFsSMBBospn4rVHtjWwBDKlI6BCQExSAsBSLmnSaAVY00R6ucvYd+BX0vPq6MTq4dbZ+zZW2RkrGiqalpQWeeOIJoXZ37NgBWL7Uc+70cTj+2ksUQCCEaNFCKcagfcXVzfe4M2OvduDJRuVFOXtQUumQIJDKcGh0q+ycw6LYfbCFr78HifGMI8hwO03kDMeR8WwlvDNTv+paNyagu7sbVq9eLWyjrq5u8jynVCUMl37z13uJcISRnSzYyxh0JJJl7SqizazcCTzZWB2+WgFAnxMCeQhI2z5Du4U0/JyuanJ+iq5u3IzspaubXKeiwLOYe+6x98vzgQMHjMABq4cIxwoh8+esi7NMx8qrf+dRO7Vklw082SAgomGlssEje6FDQPpltkL3a2SoiL+zbF7Jsxs3IzP34stg3vsuc2PCqOuEbJ566qmSwQJmpzA8+viRl1z7GVID3QDQcX6V3ilrle4Wp1CQDW2luZ0GVB8AepNlZY2ytxcKnSnOe/NM0XtZoiNx8uJa2/dwRG3LWNXoIBtsg4IGJkcV1VS68MdPBDNlfSU6Af1czgudND/jQb7ZRiDF0pmmFdd+rHTIlG2zxqr7wsWrbH0/k0317IWwpGGtg55Or9LZ2QmbN28WtlVTUwMYvWb36T34TASlbhgSSzdnme7YOO9WMXftjoNV+VCsbLCTFJVmNdT0eTEEZOftyLVz+Jn/WMXjMdzOmPL4mWwWLbsSahZcLG2y4PmLVdhzrrG7777b2Hqz++D5zdGXfmm3WqDLy9Dr0w1AaMiGLnjqnjrhaI8x2KoqBLTYilvGmY2q7K6yttByswPVAvCeTf5lzvzZs2XLFuPSp9Pn2GsHoe/k27aro6YcZjX9xTN7jbpLFi2A9WveD7d8osXWfSTbDbusoOoXJJdulaweGrKh1Y3KaRJO27LkaIqhUyybbNXZIZh94pxjUMcTMThx6TzH9UtVXHH1TdLt4tZYW1sbPPro9GAo3DrD1Qx+7uZBlYHXD+DOkvjzzfaH4LEfFr8DpCINg7h3ViX13Pq38sLO56EiG1rd2Bn6aJdVTTSIbqnU5W7u2aTmV8PA7CrpA4j6Z5f81kbpdnMGkXS6urqM+zeoiYZbbKVkauw68nbPC9B/5oRQtUcf74R7H9hmWfbB+74KH/7g1Zbl9BeQd/FYl++hIpvs6uYAavzpApDaCR4COohmYi4WF4p1etdG5apGNdmonil2QqHXfeQTQllNcVvtFz96RLXrTuynGjY1z3ZS0as6oSMbikzzaioFo11dRJMlm5IpMOye3WC6CtRGG6tIKgE76GSTHh+D1/b/3BIbu7l/HnvwXttSP5ZOSCjQsKk5UN/fgXJWdHz8lnpA1G8qpxYBnUQjQjZYRlSME1c0py+qUUY06IsMiRq1I2htXSQM2i7ZyMhqau25/RJBi0gLJdlkxQ8x5LTe/hBSjTAioJtoRMkGy5UNjkL1mUGoHBidBj2uZvpnV0F/baUyxQBzoyoCBHTOJ5GotLCQDXBoabimWUzlVOcgFGkrlGSDfaXtNB/MLv+4IFXvTLRbPbvtZZLFzK/JkfFJ8zzGlK5kCvVDduizKFayyokoCrx97AR86Pc+J9ykk6ymwsZdFFQZtu/CraJVQ0s2E79Z7rwdAEonyVCBKtn0CwIpznibVwKEdsnGD6DJvtSpu08iZIM+tWy5DXpefcPSPcwB1Pnog5blvCjgxWrdTT9DTTYIDOmmuZkega7by9KZFi9lPIJINjLlaryYPaJkI7qV5tfggAlsgxX+HHqyyZ7f4G0vCof24u33pE3WlSxLtsgW1bTblSCSDfZx+bobIJ5QE/FmF0O75UXJBu3+59N74K5v3F8wBBrTZ3/3vq/6MgrNhEl3w6Zm8YRBdsGUXD70ZIN4EeFInjU+NpeqfB+kKi/pjiczTTcsm3PWS1eDSjZuU0F7ifm7b7wMZ47byxSPpLPvxQtZTT/0wY3GRc4lixd62RWhtoMU/hwJsiHCEZq3gS40HiuH92ZcBsPJmlw/PCecoJJNorwS6q/8QCBXN7/59V4Y6jsd6Llsx3kiGztoaSxLKxyNYGtsqq98Ma5mIBNL5LfafWNDrWfbDKXkajTC46gpWQnUHDXuotLhPU+6qB28qiydafTyXNIOYpFZ2eRAyRIOysu22AGKyvoPgQKrmelOMtZx44qaW73wPshkE4snjNVNskK+BpuqsTh3+ji8c/hFaeYxFL18aGxKODoaTydiMFae0B6WXqhjQbrYGTmyyQ0YqQxIeyc9MYRnM33lFxVazfiGcIIuDBs0RQGRC50ik7XUJVtzfVR1wAu3g7MqtFy4JbIRGT2flsl+GeA9nFqfukhu5SEwnJgFp6uWwmii2hY2jPPWj66cPV3j3pYVe4XDcLF41vwlsHj5Knsd96C0kxQD+W7Gx9Iw+3if7ZTdSDpnFs1Slqa7FJxBymsT2ZVNbgCz2RRxW41Coz34khBtErfMkGQGy+aKVplWTjfhZLds7ec5dtxDNRWDEJ1mJ71AIZSSw2Mw760UxDLTsngLg3pm4UwYrKkULi+jYJBUBCJPNpOks2fn3ZyD/Zy0MmYM2SiKQIbFDZLpL5cUhsp4440rZh/UBfl5FYszYVg5+1lZwE5qAVVEk7Orm3CIbHS9yZLboVWOZEBdmEOS6au4SPxcRrytFDDepItwghr+XAjO2YvqYcHSK8SR1lByeKAP3vz1XsikL2jK2WkWgwAWHD0NifGMnWoly757yWxtwQNENtKGzRtDWU01XOXQWY7mIcDtsv7yBSpIxtwTbXdwghyRVmjoUc5m0fIrfXEHxy3RYP9EUzzYeQ1GyxNwsm6OnSqOyxLZOIbOPxVxv318bLSNc8Dk6EQ6iocGSQYjzKRtl1n7q+UOThiCBPKhxEufi5ddCVU1zs/PrIendAkZRIMBAYveOOXWlYL1T11UA8PV5Upsm40S2SiHWF8DE4e8Y1sBeCuRjnzcB5NzjO0y081/+Y0Us6jpDk7P7p3OT531oWG7JYxUW1B/hfZVDp7RvNv7suOts1xHZ5wZhNqT/bb7LVJhaEYZnF6i/ndUIhuR0QhYGVrpyBuw3FZZf9kCGI9XyDPsyBJvu7Fh9gOOqgpWCtO5TX6X8fLn7MVLYfbieuWkg+HNx468JE2OZt6bZ2yHOQsOOWDSu2PL54sWd1yOyMYxdMGoiPdzBtLxrdWxDGUCFRwyPPAfTM41zmM8WcWU9JO33NgwW1nGwyjkVULSqZ6z0CCeihmzBGeFWDEkmffeehX6Tr4tVkGw1JJX3hUs6azY8aVzIZ2MO6ssWIvIRhCooBZb/YOX63g81l2XHKm9bsY5uK76HMyIyYtmCSou+X7nCGawbI6r+zEa8FAaofbyszvrYgzsSRFr6LSqJlB5oHrOIoN8nBIPEsxg32k4e/ItaSuZ/P6qJpuTF9cqv+hJZKNqFvvA7tofHqlJZ8am5ce5qnIA1lUOwFVVA5EmHtwiG07UQAAIJn829caTmUZVaQl6du88ENWLw5Wz5kBF1SyIJZJQNatwlFY6PQYjA+dgZKAPhgf7YHxkSPnbTmSjHOIpDdClTpt4N27v2WEl4nlF+RAg+VxRMQT1ZaM2WwhWcVy9ILng1hhKydiVkfFZb5VFqEVhK81nY2npjmqy0bGNRkKclsMczAKNjx++Gzi3pTIwPz5mkM4V5cNQVzYSePLBsFf8LbWyZg5UzZoLL52KwZmhdDAHtJDXiiLUwiJdE56BBph/9DSUjTi7DGqFg64AASIbq5EI4OeNjx/aApyhhpqrp4qlDcJBAqpLTpDP/ISaCe/KUQDAvfdkeRWUz5hlbH/gn+Z0wb86Ngjv9I25bcaH9dVEqB1+ducjnAGG0NPjAwRqj/fBjL5hJZ7oCn0mslEyfN4ZXb398CoOHM9plAXO49bb/MSYQTxIQhhwUFc2qvz85+XhidDj3tFyGOQx48+T4wn43Oo6+G9LJ7NeTgM/vEST66r8CLUwXvD07q103zKmEpj/lhqdVF2XOilTp/t54BsL2YCAbgDwLMw5txrKgYLbcXaj314evqBGi2RyMp20xHj7R+pgxezp92B6T4/A4ZNqfiO0dEpfASURamG+c6NvaOS1pOKujU65GiIbeXPBc0uN23siG0VUnYzB969/3xTCefvsKPzXcfWRQp4P/IQD0jXUgp5QzSfjIs0NTC2w4DcozC3v0SjE2d2wqdmztOd2EaNotBKINW4//EhWpsYurqEpbyaciBFNbgw7b2yo3SxzQHt273zDy5WyzL6EwVbV2SGYfeKclK7oTTHAuho23XS9FMc1GCGyKQKyrIAADWOovInLa8vh25sugp7jQyBRiV253/IaYO03NtTcIcsend3IQlKenZmnBmDWqQFXBvUSDUCQLnQisEQ2BabX6h8euo5nGAYE0AMAiysT8IXlc6AyHossHrKzfNLZjf+mUkX/iJEW2m62TgxzxrTQOlSezagFKSU0kU0hotEQeea/16y4R7PL4vBnK+ZGmmiy6EgNGMgm6sPAE3p8hAAmU6tODUH1mUFL0kGS6Z9dBf21lcA9+EUsSGHPRDZ5kzyneaYyxNlH75WlKxVxZqxoLqq0jlyzNBaOAql4MlMvS9KmZ/eT9wNwzJdEjw8RwJVOcmQcygcvqIAgwYxVJGGkMqlc98wKkiBFohHZmEazmOaZ1YCH9XMimqIjKy1CLasq4GlYfVjnbwT6FahINCKb7Iwkopn+auKK5tLqsgi8s466KC1CjYIFHOFPlYC1N2y6SVrQig5AKUAApXgpxHnKXPv4JTWwds6FS6A6JmLg2pCooUbbaYEbfe8d5tDScE2zshxMKjoYebIhopk6rYhoxF8zxtjWj66ouUe8RuGS2e20aWkr3Nql+uFFIFlWVrvsqhvOBqmHkSYbJyrOQRpcu75eM78KPrZEbpZFuz4ErbyskOhsdJpS/b2gYUv+FkMgWJc5c72ILNnQpc2pExm3zXBVQ499BGQRDknZ2Mc+ojXaGjY1PxC0vkeSbIhoiGgkv6jS7uDQ+Y3kkQmhuSBuoeEwRI5sdKQLCNL8JnUAaaMljXAo7420MQmjoc6GTc1Stfp0gRQpsiGimTqtiGikv2ZSLn1SwID0cQmNwaCpBpiBjwzZZO/S9JI6wMTwkwyNsu8fKZc+iXCUjU+QDfc2bGpeGtQORIJs6NLm1OlJ6gDKX1ciHOUQR6+BoAlv5o9Q6MmGiIaIxpOvJUmXPmmF48no+bHRwMnTRI5sGrf3PAUATX6cPV74RDI0GlEnwtEIdribCvJZTW5kQr2yCbQ6wPAAxI+8ALE3e4D1nYTYWz0F36bMxQ3G/2fetxL4rHmQmV8HfEFdwbKkDuDFF5KcxGu0wvFi7HzTZmAj0CIRIBBUomFnT0Jizw6Iv/yMq5mOJIQElF621iAfIhpXcLqqLOvSJzpBYdGuhiKIlVPJsrL6oEnTFAI6lCubxu09t5+POmsP2sxKPPUvkDjwU+luV1TNgIY110DD2k3QsPYa6fbdGjx+9DUYHiyckrd+5Sq35n1RXyrh7Nl5N+ew1RcdIyfUIhBAwc1igISObAKpDjA8AGX/u73gVllm/iWQuXgl8Jp5wOdP3R7D7TXW9x6ws+8BO3kUYid/YznxvSSe4YF+6O05CMd/cwR6Dx2E1HsnjB+rp3beQqhvWOVbsrTy/8LnvOXGhtlSlHpR2iaWiXdwlhFvnkoGCgHGoWPFNc23BsrpEs6GimwCSTQAUPbDv5lGNOkrroXxqzcDr5lva67F3jw0QTxvHoL4kRdL1kXiafzAR6Dx2o/AorrlttoRLYyk0vPCs9Db85JBMm4fJJ6mzZ+Fxms/6taUF/WlqQwMPH34kTEYaT0VPwFj7EImSS86RW0qQSDw0Wf5qISGbLLqAIHL6Z7Y8yPjjCb34CH/6H9rK3rILzqtc+oAR7v3GKuInhd3l1xFLLpkGWz86GZju61iRrVoMwXLIbn0vLAbel58tuj2mKsGAKBhzSZo+cO/cu2rWz8c1HdNOEO7Dm/hDDqw7Qyk4UzsPRiInXPgClXxKQK9ybKyxjCc05jxDQXZBFWGBoMByh/+8wtEU14FI5//NkDFDFfvQDEZGjwb6X7mZyWJJ7fNhsRjZ7Vjh2BwdYLktqhumfFnRVU1FDqbSZ08PrnlVogssW7rXd8KJOHEk5n6G5bNsZ2PxEw05knSz/oM0qFtNVevjh8qp1g607Ti2o8d9IMzMn0IPNkElWhwEJM/eWhK1Nnox79sRJC5eURlaHLk0P3LnxVtzmq1g2Sw96c/slw15QisfuWVxtlL7fxFjrrY/cxP4Sc/+IcpqyX08Yvf+J4jex5Xsq0yMPB0z80MWGcxv8dhDE7F34URNuRx16h5hwiElmgQj0CTTdD1zsq/+0fARgaNeYlnNGM3fsHhHJ2o5kSGBg/tcbtr7093FD1TyV/t4Jc+rpDwHKbYg6sX3OqSfR6E/nbc+5dTfMUznKbNt7jCzqPKwoTT/8zhVTEOQsnV+lgKzsZO0yrHo0F12GyoiSbQZBN0GZrYay8YEWi5Z+T3v+HqnMYJ0eS/FLja2f5A6YhaJJ5iYcqqCCbfTySc733ti5NnUOjTF7/+PccrJodfDrKqdd/YULu6lDE7RJOzg2c5p2LvwlCscEi5LOfJjhQEulk60xrGrTMzOoFc2QSdaHAAzHdqMChg5A/udzVr3cjQYAABrlRKbamVcg4j2nTf4UGfcYWTezZ+ZDPc+Pt/7ApDzyqXkLU5/fMjNRVl413AoNGJf8NsCE7FTkCajTupTnWUI8C6kmXJlrAFAxSCLZBk07i95wCAs5dP+dwRbMAc7ux2C82pOgB+YXfteKzkdlipbbKNH/1dI3TabfSaIGTTim1vv9s4L8IHVzd3Y22lcgAAIABJREFUfq/ocYbTJvTVK0A4bonG7DxtrekbSvGWWHvDppvuEC8f7JKBI5ugytDkT5OKb3928r/Gmj4D6TU3OppJTojGDcnkvthv/MyXPL/rkr/t98Wv/4OtCDpHgKuslEc4eJeGAbTKahK31s7FzgISD0WtyULVkZ0UcGhtuKZZygVfRx54UClQZBMWojG+sE1k4zQK7Zr5VfCxJbOEpw0e7Hft+OeC921yFzz3/uzCnZ+cYTyLKXTT3w8XLO/7YsvkGVKAAwUmxzAnazP49Cv3A/A24cG1UZBIxwZY8ot2JsvKWqOwbZYPXWDIJkxEI4Ns1s6pNMQ1rR48TN/7sx8ZZzKFCANJBrfDNn7kd40Ir/xzENRSwzswHd/8i6LbbUg6GHWGNnRvqZn9wui3T7XdYwWJ7z+/rK+vY/HwkLQVTbEOE+lonQq9wKEtaqsZM8KBIJugytCUmspuVjYiRIMXODGcudihv5lkcgSBd2bwHkvu2frYzyf/3vnQ/7QMIChkU/XrjGdOuFrDp77hSmj98v9S3aRS+zWjo7AqdUZpG/nGkXT62Tk4F0tRIIF85FOMQXsiWdYexdVMoMgmjESTv7IZ++gfQvq3Pig0zYupA2BlkTszpba+fvIvfw+5bbT8L24zESGp4JlNqS05lL3BbS2nFziFwDifFc9MNkEPEpgxNmYQTeK8pLNXzyDrN8516GKo+xFAIc1EeVlb1Ekmh6SvVzZhJRoEv+yfvzKp0oy5Z0Y/8RXL2V2MaETUAJA8cLusVIoB85YURpm1fOGvJn3KDzVu+1//bBCJ1QVP3NrCdlWlCsj3y7waswTURwXimYxBNNXj/ghRRjUCXOkMsgFa7dibJ8ZKJp2BjiuuaT5qr2q4S/uWbIIqrCk6XfIFOK1WN2YZmtwKpvfQSyXFLu3qnG295YZJ93HlgiSRe7DN+760efLfqElmJhCrCLfcikqG0KcZ47CsbK48cxpqx8ZEp4/WcrjaGWIDBvFQFFtR6Hsxh9b5RGcdtJIpjJEvySbIemei3wIowln2L1+dlKvBenjfJr18LfD5l1xILTA8YKyAPlA+CLF3jwpJ9VtpmhXyEXXO2v/iQjh2PplgnfY///3JIINikV8iZ0VIOBhQIGO1Yz5LCuqZzeV9Z2HR8LDo1PG0HBHPBfjZSAaS74ylRpZWtKzcdNMuTwcmAI37jmyiQDS5eRH/9dOQ/Ok2KdPErVRM/p2VQttRdiK/kLwwOAHPelTJ2+Bqq/0vfn/SfhBVBBYODcGKc31S5oBuI0g8eLYTta225NERKPvNKCR/MwqxUY4Kk60LHtryqG78g9aer8hm9Q9eruPxGOakqQ0akE79RcJJdP1gygpH1BauYPC3eRlil+btKCSutm//yzQ3zGXsqC3juU4poU9syJyNE5WhrUKokcxQx82ckC1olzq9iDwTnVt2y7HL58Jgpg+Gzp6Gwb5TkEn74+zJbj8KlY+dS0Pi+JhBMPhT6GHAmuZvu4VWNyUA9w3ZhEHvzOnExi21+Is/hfiRF4w0z8UeJJZcHhg3Uv2F7JulX4rdVxFZ/ZTCIJdPB1c8xVY7ufrmnDf499p5E2kJMK106uSJaWHYQdtCK0+nYe3pU55GnjmdrwXrxWNQfuXFEKuuMD4eGx6Ewb4J4hkZ6IORweAkd4ufGof46XFIHh8zSCbeL5R6OzWeSTRe9PBnKCigyMTyBdlEmWimjUv2jOZ3lsyEiyqTxsdGgjGX2TOtvlhEz2O+97UvTZoqdK5j1U7uczvJ1qxsBi2Jmt8iz6zwFf48j3DM9fof3w99v34NMtUxyFTHYWxRcuLvM+PC5lUUTBwbg1h/2iAUg1hOj09sjTl7uhNsuGnOQ39kOymes+aCVctzsiGimT5h7MrQyJhy5ki0T92+tWiItLlcyx/+pRR9NCQekdTVhfoZxPTQV6RSMG90RMaw+c4GK09A+Zo6YIkLJDK8+zU41zEhmFroGZ8TB14Wg3TuzywhYVk3hITbX7HsqiRHIkgs+H85gpENIAPeOX9b64WwTdkNBNie52QTNhkat3NBRB3AbRv59fPvqpQ6+zAHCag4kM+lgsazGPQLH3OSNgznNrYSL1km5axKNpZW9uoG+qFuINw5ZtiMcmNLDQnHimis8Cr2edpESKqIw6lvjMPW+d/fEnzdJKcAFKnnKdkQ0UwdFS+IBj3AA/zObd+adKbUxcgwhBpLfoeEzQU58ky4k9mCSDix8iScfeA/7VYNRfkMh5ZF398SKVVnq4HzjGyIaKYOTSkZGqtBdPt5KZmafNthuUTpFjO79f0gRWPXZ7flx46chJHdR9yaCWr9FI/Fmhb+42cnluf0gCdkE2YZGidzykuiQX9LydTk9yd/y+3Of9ihPHjBCaZ+qoMBARh5VpERimryk+uufYk44fQm2HAjBQxMTCPtZENEM/X9NcvQuH6zHRqwkxPGSrbGoQuhrrbm9CnfaJ55AfTooWMw+nxkI4IpQi076bSSDRHN1Fe9Is7gC8vnTIY4e/FF4IQ87JCTF33yU5tBkqJRidvws0dg/PWTKpvwsW3WtWDbLdf72EEtrmkjmyjJ0IiMnB+IBv10si1mZ9tNBIuwlolC5JmdsYs24fCOBdtab7WDV9jKaiEbIprp0wZXNJdWl3k+n/Lz1Nz5vU5Ln+wEFFgaC2mBKEWe2RnCoZ+9DOkTwdSCs9PPgmUZb1/wUOsdru0E1IBysiGimT4zMJ0zhjn74XFCHHZCpf3QR90+zB0Zht86S5fIC+HOR8cBCSdzZlD3sPijvQiLdiolG1IH8DfRoHdOLmkWS6Tmj7fZWy+iGOJsF3EinGiqRCsjGyKa6a+gFzI0Vl8ETg/7zbI1bjTSrPwL0udENOKjlekfgcEfvwQwlhavFKKSPBZrjNodHCVkQ0Qz/a3wSh2g1PvpJBItZ09EuDNE3w2WXYnyXRpLcIoUSJ8eMLbUIko4kbv0qYRsSB1g6tvlR6JBD91sh1FE2oUxDq2Ks1MWsVEv6oQTpbQE0smGiGbqm+a1OkCp997NQb9ZtiZouWRsfBcKFY36pU0hkEoUirjKQGQufUolGyKa4BANeuo08ybWNYdM479LiXe6/TLyc326tClndIhwwp8HRxrZkDrA1JfODzI0Vl8DTsKeczadXAa18idonxPRyB2xKMvaRCEPjhSyIaKZ+tL5RR3A6qvAzbmLm+ACK7+C8PmSwQFY1t8fBFcD5SOpDIRXZcA12az+4aHreIZ1BWpGK3Q2KESDEJjJpmnzZ6Fp8y22kBHN7mnLaAAKkzqA2kEiwgkn4bgiG1IHmP7S+UWGRuTrwOkdm5ztKIY/E9GIzCz3ZSItawPQtmDblgfco+gvC47JJnuXphcAav3VJe+88ZMMjQgKbi9mul0ZifjopzJ0aVPfaJDKQPhUBhyRDV3anP7SBY1osAduyWZ7+93Q8+JuA4yGNZvgU23hTbtORKOPaHItEeGEi3AckU3j9p4d51PXt+iffv5s0Y8yNFZIHT/6Gnzva1+aLPbFr/8DLKpbblVtyudRuWtDRGNrWkgtTLI24ZG1sU02jY8fvhs43yp1RgXYmF/VAawgzQ9ddnJPJgpkQ+oAVjNJ/edRVxngsVhTGHTUbJFN4/aemwHAOuGJ+vnnixaCSjQIngyycaNA4IsBtHCCiMY/o0SEE3zCESab1T94uY7HY90UEDDxAvpZhkbkK8JJ0rR8uzIIS8RXL8qEkWgyx47BePeLMH7gRcgcP5b9OT4Jb3z5ZcCqq4FVz4T4ZZcB/ju+/HKILV7sxRBMazPiKgO9CTbcOOehPwpsoiRhsjm/qjlwflXT6ItZ57ETQScahE/GFliYySZM6gBILiP/9jiM/fJpR28OElCicQ0kVq+G5Aeu85R8Ik44gdZREyKbxu099wNAm6OZGrJKQZChEYFcBtmkTh6H9r/47GRzYclrExai4efOwdB32mH0J0+KTAnhMrFFiwzSKfvtmyB+2eXC9WQVLCZrw0+9DTAyVLAZdpG94BdZviqwE1jCsSQbOqe5MF2CpA5gNck7H/qf0P3LnxnF3Kg2uw2ftvJT9+dhIpr+2/8E0q+9OgVCXKUkP/BBY3WCq5X8B7fZ8MHVENblFpI8XhAPkujgo/97wr9jrwE/dxqg/4z1VJlzESDpxC5fD2zuEuvyvi3BuhZsu+V637pXxLGSZEMXN8NJNNgrWRcyw0Q2YVEHwC/jfKJBUqi49Q+g7LebbX1Hmc95kIgyxy+c8eQbwjbKP/5JJVttSH5jzzxtnDnlE6itDmULs8XLIHb15gCTDu9YsC1YsjYlyYbu01yYxkGSoRF5+WSRjVvJGxFfdZQJC9EgVkN/1w4j/9/jk7CV3XgTVP5pG7CZM11DmX71FeMLf/T/PFnySx9XT7jNlrz2Osdtjj2zyyAYPGuyWmGZG0EiyT1Wq57Ydf/dWOkE8wkW4RQlGxLYvDD9gqgOYPXyyCIbWXas/FX5eZiIBlcifZ/83Um48Et/xjf/Vgl82NbYL3eVJB5c7eBqquzGZqHAAiSzXDCDFcEkGldDYvUaSA9UQma8ouQqBc9z+DuvQea/dk3bcout+SjE1t6oBCPlRhlvX/BQ6x3K25HQQFGyadze8wZu50toI9Amwkg0OCDm7a8bP/Ml2PjRC19QdgYs6GSD6gBrz5y202Vflx385tcnAwLwfGbW4z+SsqKx6jSSBK52Rn+ys+gqpNhqB7f9sB6STKltOgzFTl77wWxk3IXzJruyNplf7YLMiz8BGB2e7Fbshs9BrP79Vt305+csGLI2BcmGVAIm5lQQZWhE3wZZZy1ucuKI+qqqXNhkaPBL+2zzRybhqvzT26H8459SBV9Ru6P/Zyfgz3g33paY/uRWOxigYJQtES2HBGNsx1mEXNuVtcGVTvrHD14gnLIKiH/qr4GVV2rHS0qDASCcaWRDQQETQx9kdQCRySuLbNxk+xTxU1WZsBEN4oRnHANfuXMSspqdP9Oyqik0RujL8CMPOzrMdxpoYFdlwCCcH33rwuomyNtp2AufE840sqFVTfiJBuelLLKRcV9HFaEUs1ueTsPa06cgwbnuppW2Zw4MUHlWU6oTuFIZfuT7JbfDCtXPhWRjNJubuzt2CSe9Zwfw/8pedi2rgMSWe5WOkWLjKT/rqE0hm+yqJqUYEF+bD4M6gBXA+ZcxnSg+59oIGtmEUYYmNxb9f/bHk1tXFbd+3gh11vW4IRmMlENylBEtZ6zwjpyEkd1HhLqO0Wrp7V+/sLoJ8tnNRC98SzhTyCbqq5ooEE3urUJtNCSKxg98BG78/T8WejELFTKTTUXVDLjze/7VaQ0z0eDY9H1i8+SKovqB7xqRWiof0YN9Kx8wqsyIWLN5B6iUXTuEk/7Zw8CP/pdhjl22DuJNn7Zy2e+f+5JwJskm6mc1YZGh0f0WBEUfLexEY/xK+8GrJ4dfJdlgyHMueqxQeDKSB66qcDvNHCSAh/24TYZRZ4UuZjq9eFpszheTtckvb0Sn7c3+kjTnIkj83l/pfo1UtOc74c5Jsml8/NAW4KxDRa/9bjNMMjS6sR4e6If7vrTZaNbPK5uwyNCUGl/VZIO3+EtFj+VIJreiOnvTDZNh0GbyM4dnF+qPTNIZfvYIjL9+suRrgfdv0ju/O1km8YcoBRmKx1c6ahfIJqKqzkQ07l8qzGvT88Ju465O/cpV7g1KthAFolG1ssGtMrzBX2w1gu2iQgGuZMypCPIvl+J9n9znI/+2HYa+84AxykgssUWLC4ZJY9AAroTK/59PujrPsSIcPjIE6ce+HEaywT75hnAMssnmqumV/I4HwlzYZGgCAbpGJ6NCNAipOUAAv6Ar/8y5ULuVVAwSAaoCIBkUyneDqyDUZ8MHy9Y8+fPJUTd/hv9Z+/QeQ/gzf9stVyEXqZZPaHam0dDPXob0ib6iVca3XbiEH//dvwywZlrBLnYv2LZltR28VJQ1yKZxe8/t58e8XUUDfrYZVnUAP2Ou07clgwOwzEK1WKc/qtsyhz7jFzRuXdkJI7YimNxKBL/0raLHkDjwng0+uL1W/Xd/P9n9/MunMx9+dNJPq606p5prVioDU8jmU18DNnOO6uHSbN97HbUc2Tx1Pp9Wk+bee9ocEY2n8CtvPEx6Z6Jg5W9dIeEUCyvGL3w8pM9l7ix22z/XNm6VYbSYaITbwJf/x2SytkKrLHPkXNVdX50WiYZ9QcIqpi5gV3MN+1GMcPIvd4bozCZv6nhLOCyKd2vCLEMj+sUU5nJRJJrceJpXFOYxzp2NYPSYqER/LnrMahVTaC6d+9wtk+0UIhPRO0FIiqhgjYEJxXTTcqHTIn4WkrXJvPATyLz404luVM+GxH//6/C+Hh4Kd7KoqTuHXYYmvG+JWM9qRkdhVUogkZaYuUCWyk8xYKcT+MWNYpdWWmRWNq0i40ptsxWzbaW5ltuyy4l1FttCNKsMZF7ZB5ld/+9kk4FWgLYalNznHsnasChd5CSiEZ2NwSwXRr0zpyOBZx85qf5SNpBc4ssvh8Tq1Yaasoxb/IUCAPJ9MOu45QcQWPUZt9iwb6UUptEG2sXVGW79YcQb/uSe0X3dMPZ//y/wYyalgaCLcVoBZ/7cA8JhUUmQFiV1ADtzLixliWiKjyTK/+dfvjS+fBdf+PKVOQ9wBTJ47zcMk/hlP/OfHptmHn069/ktk//vVDRUJKhBtG+BTjMg2kkPCQfJJvTBAUQ0TmZicOqgOsCGU++FTlgzOCMw1VNRQVCrrTa7/UfiGT9wwEjoViovzjS71bMhft2ngV203G6TQS+vVdYGySZc0rd5w08yNEF/H0r7HwUZmqCNoOjhv2g5J/3Hrbb0a68YQQrpV18F3n/OWN3hv3PBEri6w/MdPu9yGH3+qJNmwlBHG+GEmmxIHSAM70LxPhDR+HN8i8nU5Htrlq3B0OqqL3/Nsw5ZqQx45piehlPjmUTjRQ9/RinjhpZsiGj0zFIvW1lz+hRUj4976QK1nYdA/oVNs0xNPlhm2Zr8i59eABtxwlEuaxNasiEZGi9eV31tRkmGRh+q7lsSiUTLtWKnrHvPxCxYydqIWQlsKaWEE0qyIXWAwE52IceJaIRg8qSQnfszpWRrPHG+hMqAV/540K4yHbXQkQ0RjQfTU2OTdQP9UDcwoLRFNqMcYjWVEKsuB1aenGwrc3YI+PAYZAZGgA+MKPVB1DgrT0CspgpYRdLwOffwkTHA2/KGzxp9tXsOY5atmfE390Hy2utEu66snJWOmrKGfWNYjaxNqMiGZGh8M1uVOKJahia+YBYk6uZCrOICwRTrSGZ4zFARHn/7DEA6o6S/RY3GYxBfOAsSS2b7zldzhFnln94O5R//VElsVEakuRmUQrI2buwFr658wgkN2ZA6QPCmsx2PVRINrgiSly8S+uLO95mPp2H87ZQe0onHDIJJLKkFlojbgc8oiwQ59spxY7Wj6rF7d8a87YbaZjO++beqXLNt1yxrY7tyGCpI1lFDsnkDAOqDjA0RTZBHz9p3lXpnuJopW7HI2gmLEkg6o/hFfkrNFp8bQsx3ffTwcUi/Wzy3i1Mw8lWnRVQBRNQGnPojox4RDrQueGjLozKwDLyCAKkDyJgG/rWhUoZGFtGY0Rs7egrGf3NKKqDxi2qhbNkCqTZVEI6T6DIndaQCIWBs7MhJGNlt0lATqBOqIpJ01JBsMOG285R+HqJKROMh+BqaVkk0GARQsaZOSS/GT5yFsVdOSLGdvHwhJBbWSLGVb2TkpTelbqnZiUQz+2LeejMnUlPSaYdGo044DFjT/G237HIIn1GNNT5+aAtw1uHGiBd1SYbGC9T1tYnqAGtPn4KKjJrD9/J1Sx2d0YgiIINwEpfMhWTdXNEmbZfDM5yRF49KC3Awa6LZUQTwY0RaITBHDx0jWZt//OxB2xMtW4Gt/sHLdTwe63VqwIt6pA7gBer62lQtQ6P6SzyHlJutKhVbfIVGUOa2n9PIMqf19M3ICy1FXGUglWDD9XMe+qOzTrDPpYUOTJAAEY2TYQ5WHdUyNKpXNWa0h188avueC27xlV95saOIM7sjjYENw3vknEeYs3PauTPj54i0QnhGnHAcqwzkyCYw5zYkQ2P36yRY5VWrA8TmzoDyK5ZoAyXTPwwjB35jq73y1ZdArLrCVh03hd2swMzt2g17nlwBmvLf+EEjTQTLKMvaMOCd87e1bhbByVzGIJvV2w+v4sC77VbWXZ7UAXQjrrc9HeoAKg/ci6FlZ6tKReSZ1SjKOF/CNsxkIxL2nPMrCBFp+RhGXWWAcdg6//tb7rGaW9PIBv/D70nUiGjsDGvwyqq8tGlGQ+cWWq5d3KrCg3g+YqFQHY9BxfqlWrbPzJgYgQL7cSfd+eOGMPLv59Q+vce5IxprRp1wMhxaFn1/yxOikBsrG4NsfByVRjI0osMZzHIqQ5zzEam89nJPQBJZPSQvnW8oBHjxDO1+zVVUmplsWHU11Dz5c1vdcLoFZ6sRBYUjLmtjK/HaJNn4dXVD6gAK3hAfmVQd4mzuKt7CL7/yfZ71fnjf60VXNyioWbH+Us98c3vnxqwE4OTcRTThmmcAlWg44ioDwgEDU8jGb2c3RDR+fLXk+nTlmdNQOzYm12gRa16TTanVjRdnSWaY3JKN0wudOR/M4c9Vd30Vyn67WcuckNVIpAlHUENtCtlMbKcdvhs43yprEJzaIXUAp8gFp56OgAA/rWzQl0KrG69XNeiXTLKxc6GzENlU3Pp5qLj1D4IzkbOeRlllQOT8ZhrZ+GE7jYgmcO+ZbYdVimsWc8brlQ36VWh14/WqRgbZmPPYOCELs/qAk/q2J6CiChEmHMsLnwXJZu0Pj9SkM2NduNBRNCZFzZIMjW7E9ben85xmSu/iMajctFx/h/NanLK68YtPDi6fmrvlVgUgaBc7S02iqMraWN2/KUg2CKQXhEPqAJ5/D2px4NJz5+DioUEtbeU34kXoc74PmHBt7PWTxn/rkqWxAnvomVesipT83O2Zi9szH1fOK6gcVZWBUoKdRcnGRDgo0tmiYDymmCSiUY2wP+x7sX1m7rmX4cU5P8wSMbrVAgrNgnRqEEZ/9ZarCWKWqql+4LuQWL3Glr2xZ3bBwFfuNOo4iWaz1ZimwhElnN4F27YsLQRxSbLJVWjc3nP7+b9j0ECtqnEiGRpVyPrHrmfbZyYIVKYWsIM0SsRkzg56Gu6c83f0yLuQfidlx/1pZd3ek3F7T8eV8worR1TWpm3Bti0P5MMqRDZYKasOjaucJtljQ+oAshH1pz3d0WfFUCh7/8UQr63yFCTUTMN00jKyhLrtSKn7P6K23eakcaNAIOqjF+UiqjJQMFhAmGxyA7X6h4eu4xmGqxwppENE48UroL/N8nTayE+T4Fx/43kt+iEqDV1CmZhYRdJTPESUDUQcNJONE7kZfu4cnG3+yGRTTmyI+OlFmSgSTiHtNNtkM0k6hngnZvjkeJ7jaHuNZGi8mPretKlazdlur/ywurHrs4ryMlY1slYlZsKa9fiPILZ4sYoue2IzgrI201Y3jsnGPGKN23tuzq50cLUjFC5N6gCezHlPGsVVzYZT73nSdrFG8SJl+Zo67aKXfgLBHBXnxi8VZOMkyMBNH3TUjaDKwJSzGylkYx6obMh0EzDWCJwj8dTnExARjY6p7Z82/LaqySHjl7BjL0ZKZkpoM9nEl18GM//pMUddMqeHDiPZICgRI5wpkWnSyabULMPznqvnVDXesHhme2U85mhCUiXfI4B5kSZDmyrH07XrTr8ntNr1omd+uL3vRb/dytOYfZYVtmy+qxNWskHcoqQyYJax0Uo2XrxU1Ka3CAw9c/ju8zEBnmvtlUIhauc3MkKdzXjKupDpVoXA25lur/XoEA7vWLCt9VZEh8jG3hyh0jYRGHz6MGblwq1U/z7xGJRfebHWVMxegSEr+szs/8i/bYeh70xcq3BzITNKZINYRUTWJnX+zo2RpInIxqu3PgLtDjzdczMD1hmIrkaAcGQoBRQay/Srr0D/7X8CvL8f3IhohkWM0858j4LKQG4rjcjGzsygsrYQGHj68CMMoNVWJS8Lh5hw8BLpyEtvucrGWWpo8J5M5vgxiF/mPBOqeTvODWl5OYWctB16wsnmuyGycTI7qI4QAoNPHz7j9A6WUAMqCoWQcFQTjaxhMGf7dJITR5YfXtgJuaxN94JtW1YT2XgxsyLQZv8zh1fFOGBkWiCfsESpqTijUTWguDoa+k67sUKq/NM2V6skVT6qsht2lYEF27YwIhtVsyfidgd39dwOjLUHGYbEJXMhWTc3sF0IEtEEFmSJjoeZcDD1AJGNxMlCpi4gMPj04R06UlOoxjw2dwaUXb4ocEoDqCqdfrdPNTxkXzICYZW1wSABIhvJk4XMTSAwuOvwAWBi0kV+xwylbcquuCgQodGYKwcDAfjAiN9hJf+KIBBGlQEU5iSyoSmvBIHBpw97L+8suWd+SLxWqktGaPPL7yiLOJMMJ5krgUDYCIfIhqa7EgRO//xITUX5uLtsXEo8c28U0xPgKocl4u6NSbKAq5mxo6dcJ0CT5A6ZkYRAqFQGGG+nlY2kiUFmLiAw9PSr13HIdIUWk3jMOMeJz6v2vIsY1jz6ygnaNvN8JNQ4EB7CYV1ENmrmSKSthp5ssqOLwQPJSxd4kgANVzOY6XP8N6ciPdei0PlwyNoQ2URhrmrvY1TIxgA2HjPCoxNLDPknLQ+ezYy9chz4yLiW9qgR7xEIvMoAbaN5P4nC6EGkyCY7gGxGOWAAQby2StmQYg6asdffhcypAWVtkGH/IhBkwqEAAf/Oq0B7FkWyyQ0YJmRL1M2VurU2uWX29hmKNAv0m+He+aDK2hDZuB97slAAgSiTTW5rDbfVEktqXUetoQrA+NFTtGVGb5oF9kTFAAADgUlEQVSBQGBVBhi0UoAATWLpCAw9+3IdT8d7pRsOmEG8DIqrnMTCGtueE8nYhiwyFYJIOCRXE5npqb+jYbzU6RRFO6RjHP6/fpJCmZ2CHZF6QZO1ISHOiExML7oZJrkaWfiVIh1aychCOTp2AqQyQCkGojMt9fd08OlX7gfgbfpb9n+LOdKJz62G9Kl+OpPx/5D51sNAEA4lT/Pt/AmFY3RuE4phpE4EAAG/qwzgec38bbfsogCBAEymoLoYuLTQQQWa/I48Aj4mnN4F27YsxQEison8NFUHQFaQE6PSatW1QpYJAUIAEfCjrA3er5n//S33ENnQHFWOwMDTPTczYJ3KG6IGCAFCAHymMpBKsOH6OQ/90VkiG5qcWhAY2nV4C2fQoaUxaoQQiDgCfiEc86qGyCbik1Jn94lwdKJNbUUdAR/I2vQm2HBjblVDZBP1Gam5/1kZG9xSozMczdhTc9FCwGuVgVwEmhl1ChCI1hz0vLfZoAHcUmvx3BlygBAIMQJeEU7+9lkOYiKbEE82P3ctGzjQDgD1fvaTfCMEgoyAflkb3rFgW+uthTAjsgnyTAqB79mznK1EOiEYTOqCLxHQpzJQnGjozMaXUyOaThmkA9AGDBqjiQD1mhBQh4AGwmlbsG3LA6V6QCsbdeNLlh0g0P/M4VUxzloBeCsFEjgAkKoQAkUQUKQy0MtjsZaF//jZg1bAE9lYIUSfe4YAnusAsBYG0ETbbJ4NAzUcIgQkEk6KcWjPqQOIQERkI4ISlfEcAWPFk+FNwGItABzJhx5CgBBwgIBLWZtexqEjHhtuN9+hEXGDyEYEJSrjOwTwzk56cKgl895AW3zRLGBlCd/5SA4RAn5FwKbKQIoB70pz1rHo+1uecNonIhunyFE9XyGAKQ0y6VhjjLFGzqERONRTsIGvhoic8RkCpQmHdTHOu9IA3W4IxtxlIhufTQByRy4CuP3GOK9HEspwqGfA6gE43u2h+z1yoSZrAURg6Bc9vZm3UxO6hYx1ZWIsJXLY76SrRDZOUKM6oUAAV0OQTtZnIF2LZISd4pxNnAdxXksrI5XDzLqmW+cpxqC7YKs8VqB8tmR8rLfymiuOqvSWbLtHgMjGPYZkIQII4BnRZDd5ph5iF1ZGnDPUeitwP4jj/wVHB45DNzCWKjacjPHiX/hFyKDyg5ftisD0oC4KIPD/A8VZOEGhZtLYAAAAAElFTkSuQmCC"/>
          <p:cNvSpPr>
            <a:spLocks noChangeAspect="1" noChangeArrowheads="1"/>
          </p:cNvSpPr>
          <p:nvPr/>
        </p:nvSpPr>
        <p:spPr bwMode="auto">
          <a:xfrm>
            <a:off x="-1015140" y="173139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235085" y="510149"/>
            <a:ext cx="6388276" cy="1203673"/>
            <a:chOff x="490091" y="26314"/>
            <a:chExt cx="6211108" cy="933530"/>
          </a:xfrm>
          <a:solidFill>
            <a:srgbClr val="ADF7FF"/>
          </a:solidFill>
        </p:grpSpPr>
        <p:sp>
          <p:nvSpPr>
            <p:cNvPr id="4" name="角丸四角形 3"/>
            <p:cNvSpPr/>
            <p:nvPr/>
          </p:nvSpPr>
          <p:spPr>
            <a:xfrm>
              <a:off x="490091" y="26314"/>
              <a:ext cx="6211108" cy="933530"/>
            </a:xfrm>
            <a:prstGeom prst="roundRect">
              <a:avLst/>
            </a:prstGeom>
            <a:grpFill/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角丸四角形 4"/>
            <p:cNvSpPr/>
            <p:nvPr/>
          </p:nvSpPr>
          <p:spPr>
            <a:xfrm>
              <a:off x="628203" y="131010"/>
              <a:ext cx="5952478" cy="749156"/>
            </a:xfrm>
            <a:prstGeom prst="roundRect">
              <a:avLst/>
            </a:prstGeom>
            <a:grpFill/>
            <a:ln w="34925">
              <a:solidFill>
                <a:schemeClr val="accent1">
                  <a:lumMod val="20000"/>
                  <a:lumOff val="80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000" b="1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企 業 面 談 会　</a:t>
              </a:r>
            </a:p>
          </p:txBody>
        </p:sp>
      </p:grpSp>
      <p:sp>
        <p:nvSpPr>
          <p:cNvPr id="59" name="テキスト ボックス 58"/>
          <p:cNvSpPr txBox="1"/>
          <p:nvPr/>
        </p:nvSpPr>
        <p:spPr>
          <a:xfrm rot="600000">
            <a:off x="5463061" y="325483"/>
            <a:ext cx="1211801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n w="12700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服装自由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565834" y="6640518"/>
            <a:ext cx="2873492" cy="7350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☆ 具体的な仕事内容が知りたい！</a:t>
            </a:r>
            <a:endParaRPr kumimoji="1" lang="en-US" altLang="ja-JP" sz="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☆ 職歴が浅く、就活が不安・・・</a:t>
            </a:r>
            <a:endParaRPr kumimoji="1" lang="en-US" altLang="ja-JP" sz="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☆ 未経験だけど大丈夫？　　　　など</a:t>
            </a:r>
            <a:br>
              <a:rPr kumimoji="1" lang="en-US" altLang="ja-JP" sz="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kumimoji="1" lang="ja-JP" altLang="en-US" sz="9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面接では聞きづらいこともぜひお聞きください！</a:t>
            </a:r>
            <a:endParaRPr kumimoji="1" lang="en-US" altLang="ja-JP" sz="9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05C12DBD-3EC3-FB8C-7748-1AB36D5B64A7}"/>
              </a:ext>
            </a:extLst>
          </p:cNvPr>
          <p:cNvSpPr/>
          <p:nvPr/>
        </p:nvSpPr>
        <p:spPr>
          <a:xfrm>
            <a:off x="560090" y="7780809"/>
            <a:ext cx="4558095" cy="117546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1209B9C-1DE2-17D2-E092-798A90764909}"/>
              </a:ext>
            </a:extLst>
          </p:cNvPr>
          <p:cNvSpPr txBox="1"/>
          <p:nvPr/>
        </p:nvSpPr>
        <p:spPr>
          <a:xfrm>
            <a:off x="2219742" y="7949058"/>
            <a:ext cx="2735278" cy="8803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☆ 事業所の方と</a:t>
            </a:r>
            <a:r>
              <a:rPr kumimoji="1" lang="ja-JP" altLang="en-US" sz="14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個別面談</a:t>
            </a:r>
            <a:r>
              <a:rPr kumimoji="1"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できます。</a:t>
            </a:r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☆ 履歴書不要、お気軽にご参加ください。</a:t>
            </a:r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☆ 雇用保険受給中の方は「</a:t>
            </a:r>
            <a:r>
              <a:rPr kumimoji="1" lang="ja-JP" altLang="en-US" sz="1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求職活動</a:t>
            </a:r>
            <a:r>
              <a:rPr kumimoji="1"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」と</a:t>
            </a:r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1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なります。</a:t>
            </a:r>
            <a:endParaRPr kumimoji="1" lang="en-US" altLang="ja-JP" sz="1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F5F15C3-C4D2-70CB-E618-BAC570D79305}"/>
              </a:ext>
            </a:extLst>
          </p:cNvPr>
          <p:cNvSpPr txBox="1"/>
          <p:nvPr/>
        </p:nvSpPr>
        <p:spPr>
          <a:xfrm rot="596425">
            <a:off x="5144414" y="734314"/>
            <a:ext cx="1588254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n w="12700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当日参加</a:t>
            </a:r>
            <a:r>
              <a:rPr kumimoji="1" lang="en-US" altLang="ja-JP" dirty="0">
                <a:ln w="12700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OK</a:t>
            </a:r>
            <a:endParaRPr kumimoji="1" lang="ja-JP" altLang="en-US" dirty="0">
              <a:ln w="12700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C3B382C0-7CAB-084A-F594-63B70BA608D1}"/>
              </a:ext>
            </a:extLst>
          </p:cNvPr>
          <p:cNvSpPr/>
          <p:nvPr/>
        </p:nvSpPr>
        <p:spPr>
          <a:xfrm>
            <a:off x="2189768" y="309314"/>
            <a:ext cx="2897880" cy="4572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AEDAF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若年層向け求人多数！！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A8B81E2-6F38-72C8-B805-E46A912C7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298" y="10095"/>
            <a:ext cx="1021486" cy="102148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9FB42B34-606B-6053-EDDD-FBD3AC8E5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13" y="3035089"/>
            <a:ext cx="540725" cy="54072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4E023CF2-C4F6-831D-6AE3-26990CFE8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65" y="3562926"/>
            <a:ext cx="540725" cy="54072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711191A-41D7-E1C5-98F0-CFAA7D977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90" y="4041733"/>
            <a:ext cx="540725" cy="54072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0172F39-4564-61EE-AA48-C7501A645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75" y="4587932"/>
            <a:ext cx="540725" cy="54072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1ECB15F-5C77-126A-77C4-BA8730F2A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65" y="5110020"/>
            <a:ext cx="540725" cy="54072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E2A4F90-D9CB-95C0-96F6-EE9331991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65" y="5665659"/>
            <a:ext cx="540725" cy="540725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2E7DF8BF-84FF-C5AC-2D66-CFCD6D9DF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55" y="6427245"/>
            <a:ext cx="2135197" cy="236586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A4BE64D-7078-CF23-117A-2A1E20841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717" y="6507428"/>
            <a:ext cx="2103120" cy="2330327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0CB5C87-4072-3823-5178-E90E69AA19ED}"/>
              </a:ext>
            </a:extLst>
          </p:cNvPr>
          <p:cNvSpPr txBox="1"/>
          <p:nvPr/>
        </p:nvSpPr>
        <p:spPr>
          <a:xfrm rot="20316516">
            <a:off x="80769" y="428045"/>
            <a:ext cx="1648917" cy="7694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sz="800" dirty="0">
              <a:ln w="12700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400" dirty="0">
                <a:ln w="12700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お気軽に</a:t>
            </a:r>
            <a:endParaRPr kumimoji="1" lang="en-US" altLang="ja-JP" sz="1400" dirty="0">
              <a:ln w="12700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1400" dirty="0">
                <a:ln w="12700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ご参加ください</a:t>
            </a:r>
            <a:endParaRPr kumimoji="1" lang="en-US" altLang="ja-JP" sz="1400" dirty="0">
              <a:ln w="12700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endParaRPr kumimoji="1" lang="ja-JP" altLang="en-US" sz="800" dirty="0">
              <a:ln w="12700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BB3F9A9-6ACA-5C12-EE4F-7537D996759F}"/>
              </a:ext>
            </a:extLst>
          </p:cNvPr>
          <p:cNvSpPr txBox="1"/>
          <p:nvPr/>
        </p:nvSpPr>
        <p:spPr>
          <a:xfrm rot="600000">
            <a:off x="5195218" y="1180925"/>
            <a:ext cx="1588254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n w="12700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入退場自由</a:t>
            </a:r>
          </a:p>
        </p:txBody>
      </p:sp>
    </p:spTree>
    <p:extLst>
      <p:ext uri="{BB962C8B-B14F-4D97-AF65-F5344CB8AC3E}">
        <p14:creationId xmlns:p14="http://schemas.microsoft.com/office/powerpoint/2010/main" val="3373624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78DAD3D42683C4AA7A19CBA97170874" ma:contentTypeVersion="14" ma:contentTypeDescription="新しいドキュメントを作成します。" ma:contentTypeScope="" ma:versionID="4698d95fb8acf05863c634d93c74862b">
  <xsd:schema xmlns:xsd="http://www.w3.org/2001/XMLSchema" xmlns:xs="http://www.w3.org/2001/XMLSchema" xmlns:p="http://schemas.microsoft.com/office/2006/metadata/properties" xmlns:ns2="eab72774-3d3e-487b-9c5a-bccf6d02b660" xmlns:ns3="2af7db65-e281-4bdf-8fb7-478a6b55ba37" targetNamespace="http://schemas.microsoft.com/office/2006/metadata/properties" ma:root="true" ma:fieldsID="7ecb6efe38163fc73edacf794bb5e16f" ns2:_="" ns3:_="">
    <xsd:import namespace="eab72774-3d3e-487b-9c5a-bccf6d02b660"/>
    <xsd:import namespace="2af7db65-e281-4bdf-8fb7-478a6b55ba37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b72774-3d3e-487b-9c5a-bccf6d02b660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f7db65-e281-4bdf-8fb7-478a6b55ba3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4b9343a-0cd9-4c1c-9d78-f9e24e0d22b2}" ma:internalName="TaxCatchAll" ma:showField="CatchAllData" ma:web="2af7db65-e281-4bdf-8fb7-478a6b55ba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ab72774-3d3e-487b-9c5a-bccf6d02b660">
      <Terms xmlns="http://schemas.microsoft.com/office/infopath/2007/PartnerControls"/>
    </lcf76f155ced4ddcb4097134ff3c332f>
    <Owner xmlns="eab72774-3d3e-487b-9c5a-bccf6d02b660">
      <UserInfo>
        <DisplayName/>
        <AccountId xsi:nil="true"/>
        <AccountType/>
      </UserInfo>
    </Owner>
    <TaxCatchAll xmlns="2af7db65-e281-4bdf-8fb7-478a6b55ba37" xsi:nil="true"/>
  </documentManagement>
</p:properties>
</file>

<file path=customXml/itemProps1.xml><?xml version="1.0" encoding="utf-8"?>
<ds:datastoreItem xmlns:ds="http://schemas.openxmlformats.org/officeDocument/2006/customXml" ds:itemID="{6CFB2BE3-58E4-4C5F-9893-159F6B6532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94BF6B-9714-43B3-B842-CAB19C2086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b72774-3d3e-487b-9c5a-bccf6d02b660"/>
    <ds:schemaRef ds:uri="2af7db65-e281-4bdf-8fb7-478a6b55ba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3924D2-6E75-42FD-9726-B08AF8AF9E73}">
  <ds:schemaRefs>
    <ds:schemaRef ds:uri="http://schemas.openxmlformats.org/package/2006/metadata/core-properties"/>
    <ds:schemaRef ds:uri="http://purl.org/dc/dcmitype/"/>
    <ds:schemaRef ds:uri="2af7db65-e281-4bdf-8fb7-478a6b55ba37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eab72774-3d3e-487b-9c5a-bccf6d02b660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329</Words>
  <PresentationFormat>A4 210 x 297 mm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HGP創英角ﾎﾟｯﾌﾟ体</vt:lpstr>
      <vt:lpstr>HGS創英角ｺﾞｼｯｸUB</vt:lpstr>
      <vt:lpstr>HG丸ｺﾞｼｯｸM-PRO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0x010100578DAD3D42683C4AA7A19CBA97170874</vt:lpwstr>
  </property>
  <property fmtid="{D5CDD505-2E9C-101B-9397-08002B2CF9AE}" pid="3" name="MediaServiceImageTags">
    <vt:lpwstr/>
  </property>
</Properties>
</file>