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18" autoAdjust="0"/>
  </p:normalViewPr>
  <p:slideViewPr>
    <p:cSldViewPr snapToGrid="0">
      <p:cViewPr varScale="1">
        <p:scale>
          <a:sx n="67" d="100"/>
          <a:sy n="67" d="100"/>
        </p:scale>
        <p:origin x="100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2FC4F0-796A-5D12-C79E-1CB96EF55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C336E77-429E-2020-90A5-E0919AFEA1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D42CA9-E78F-1663-59D7-682292A45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C7CA147-CA96-51A5-DC80-21D3309C7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657C368-F6D1-BBEB-A05F-10573113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9533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3C3344-232E-40BE-78F9-02BC440A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A1ED59D-AB2F-9D1B-2740-824E7DE9B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45B493-DE52-E5B3-8755-85125BABB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8EC72DB-9109-B008-13A6-5D55C7420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4D75B1-FBD7-F6EA-ECC2-5B7AD32EA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262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F56525-013C-E9D5-0FF4-3FBF8E785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059598-DF55-1C4D-DC9F-96EF14E65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FA4FBF1-5A40-E6E7-4D10-55A37A1D8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8D57AA-A89B-3282-B110-62AAD9E7E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F972F5-CD04-448F-C2DF-D5A68365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0465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85B14F-48CC-9BC6-9490-7C337A8EB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D357AF-152F-8695-02EB-FA1E085E2A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BE7672-6E33-A4FA-B13D-A3640CE26E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57ADA3E-9EE1-0326-CCE3-A659F6FEB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1A6B12-B858-1320-ABB1-2E0301CC1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E000F67-EE92-4C4B-EAC4-7AB03A898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1669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130CAB-E649-B2DD-88A7-412745737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91EC902-D0C6-F5E7-E74C-0028A005E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BE3D47F-03CD-9003-6098-F9A80356E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FB43F96-4538-03A5-97CA-71C5795F2B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35021C1-CBAC-0634-2BF6-EE4E601E5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F69DA47-E788-3BD7-D420-E4C42C107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09F718E-3465-9040-4489-687C3FFB2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7E51EF0-B0AF-BDB1-AA64-1474D7044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855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B145D2-6990-2EB4-46C0-87DA6FBD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F4C8859-6ECC-B763-5640-E54170565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FD5097D-2A3B-57C6-1434-871807D4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81F39BB-F2C1-83D5-7271-FE2C2C9F7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384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4A41A70-C921-716F-7EA3-C35C46FD6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CFBB3D0-CE19-70B8-9A35-97F4C5B3A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6174081-08AB-64CB-DC8D-303012171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18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66B5CD-5470-C4E2-C77C-D9E2EF352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D9368F-BC5D-1B98-DF4A-EA6D59E5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95983A-5072-29C8-EAA0-D997C5DD4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2A6DDD5-12B8-5EC9-01B2-7CF83F61E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6B55C18-FBEA-B9D5-1D83-1CE5B3E78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4896D1E-B8E8-1DB2-F279-12A662A7C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2218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CBF7E6-9426-9387-313B-A0638765D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79F0542-FF1F-4C82-51DB-32D663A31E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243AA5-E3BD-E652-AA75-32FEA8B03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2C17B8-925C-53C2-8960-AFA8132F3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4B84B37-A5DA-13EE-5D47-127DB467A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8B0602-FDB2-61E8-A1C4-F45E8B041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320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C0A5AA-DDD5-9367-7206-9502E0868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01C0D37-04F5-6FD7-13AB-8D3697D23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E2AD29-7439-0CAC-1697-8972A376B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D9865A-C791-47B8-6656-281183C77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FE7DD6-EBB4-77E6-E6C6-4ABD2BBFC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070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BC29BEB-0820-AB85-8777-CB18319256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936D7CE-C2E9-1E54-40A0-EAE9CB5DC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C228CB-AB0F-2B76-7A4C-1C71141CF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F8C145-36BA-3E87-4A4B-D57A9A86F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064707-EA20-1D7A-6D3E-6B472629E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267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A82C7A2-0221-3D96-263B-F3186531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053BBA4-E421-D8FA-7C02-6440EBF78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45D4C38-9721-A692-34B6-91FB0C3091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CEFD46-BC99-41DA-9C13-0ABAAFCAB62C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FC9CAF-60B9-587A-B566-EA1A2B25A9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FFB080-1DBE-2005-98ED-2DAE7DB741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14217A-CFA7-4537-9382-85A050795A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8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8929ECC-EFD8-A24A-C3A4-B8CDDE5A4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-328613"/>
            <a:ext cx="11044238" cy="737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500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吉田翠</dc:creator>
  <cp:lastModifiedBy>吉田翠</cp:lastModifiedBy>
  <cp:revision>3</cp:revision>
  <dcterms:created xsi:type="dcterms:W3CDTF">2026-10-05T07:31:05Z</dcterms:created>
  <dcterms:modified xsi:type="dcterms:W3CDTF">2026-10-07T06:11:43Z</dcterms:modified>
</cp:coreProperties>
</file>