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7" r:id="rId5"/>
  </p:sldIdLst>
  <p:sldSz cx="7200900" cy="10333038"/>
  <p:notesSz cx="6805613" cy="9939338"/>
  <p:defaultTextStyle>
    <a:defPPr>
      <a:defRPr lang="ja-JP"/>
    </a:defPPr>
    <a:lvl1pPr marL="0" algn="l" defTabSz="10018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1pPr>
    <a:lvl2pPr marL="500928" algn="l" defTabSz="10018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2pPr>
    <a:lvl3pPr marL="1001855" algn="l" defTabSz="10018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3pPr>
    <a:lvl4pPr marL="1502783" algn="l" defTabSz="10018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4pPr>
    <a:lvl5pPr marL="2003711" algn="l" defTabSz="10018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5pPr>
    <a:lvl6pPr marL="2504638" algn="l" defTabSz="10018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6pPr>
    <a:lvl7pPr marL="3005566" algn="l" defTabSz="10018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7pPr>
    <a:lvl8pPr marL="3506494" algn="l" defTabSz="10018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8pPr>
    <a:lvl9pPr marL="4007421" algn="l" defTabSz="100185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46">
          <p15:clr>
            <a:srgbClr val="A4A3A4"/>
          </p15:clr>
        </p15:guide>
        <p15:guide id="2" pos="22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E1F0FF"/>
    <a:srgbClr val="B7DBFF"/>
    <a:srgbClr val="C9E4FF"/>
    <a:srgbClr val="F3F9FF"/>
    <a:srgbClr val="D2E7FE"/>
    <a:srgbClr val="BEDCFE"/>
    <a:srgbClr val="E9EDF4"/>
    <a:srgbClr val="B4D7FE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632178-6AB3-23B6-75D2-E9A43D860A4D}" v="4" dt="2025-03-21T01:46:53.6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A488322-F2BA-4B5B-9748-0D474271808F}" styleName="中間スタイル 3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75" autoAdjust="0"/>
    <p:restoredTop sz="94660"/>
  </p:normalViewPr>
  <p:slideViewPr>
    <p:cSldViewPr showGuides="1">
      <p:cViewPr varScale="1">
        <p:scale>
          <a:sx n="85" d="100"/>
          <a:sy n="85" d="100"/>
        </p:scale>
        <p:origin x="3372" y="114"/>
      </p:cViewPr>
      <p:guideLst>
        <p:guide orient="horz" pos="2846"/>
        <p:guide pos="22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-2742" y="-108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11" Target="changesInfos/changesInfo1.xml" Type="http://schemas.microsoft.com/office/2016/11/relationships/changesInfo"/><Relationship Id="rId12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内田裕太" userId="S::uywris@kikan-ad.esb.mhlw.go.jp::603b7c48-fc28-4cf6-9f6a-695089376471" providerId="AD" clId="Web-{08632178-6AB3-23B6-75D2-E9A43D860A4D}"/>
    <pc:docChg chg="delSld">
      <pc:chgData name="内田裕太" userId="S::uywris@kikan-ad.esb.mhlw.go.jp::603b7c48-fc28-4cf6-9f6a-695089376471" providerId="AD" clId="Web-{08632178-6AB3-23B6-75D2-E9A43D860A4D}" dt="2025-03-21T01:46:53.634" v="3"/>
      <pc:docMkLst>
        <pc:docMk/>
      </pc:docMkLst>
      <pc:sldChg chg="del">
        <pc:chgData name="内田裕太" userId="S::uywris@kikan-ad.esb.mhlw.go.jp::603b7c48-fc28-4cf6-9f6a-695089376471" providerId="AD" clId="Web-{08632178-6AB3-23B6-75D2-E9A43D860A4D}" dt="2025-03-21T01:46:50.900" v="0"/>
        <pc:sldMkLst>
          <pc:docMk/>
          <pc:sldMk cId="3241014543" sldId="268"/>
        </pc:sldMkLst>
      </pc:sldChg>
      <pc:sldChg chg="del">
        <pc:chgData name="内田裕太" userId="S::uywris@kikan-ad.esb.mhlw.go.jp::603b7c48-fc28-4cf6-9f6a-695089376471" providerId="AD" clId="Web-{08632178-6AB3-23B6-75D2-E9A43D860A4D}" dt="2025-03-21T01:46:51.697" v="1"/>
        <pc:sldMkLst>
          <pc:docMk/>
          <pc:sldMk cId="3996069313" sldId="269"/>
        </pc:sldMkLst>
      </pc:sldChg>
      <pc:sldChg chg="del">
        <pc:chgData name="内田裕太" userId="S::uywris@kikan-ad.esb.mhlw.go.jp::603b7c48-fc28-4cf6-9f6a-695089376471" providerId="AD" clId="Web-{08632178-6AB3-23B6-75D2-E9A43D860A4D}" dt="2025-03-21T01:46:52.603" v="2"/>
        <pc:sldMkLst>
          <pc:docMk/>
          <pc:sldMk cId="1457955519" sldId="270"/>
        </pc:sldMkLst>
      </pc:sldChg>
      <pc:sldChg chg="del">
        <pc:chgData name="内田裕太" userId="S::uywris@kikan-ad.esb.mhlw.go.jp::603b7c48-fc28-4cf6-9f6a-695089376471" providerId="AD" clId="Web-{08632178-6AB3-23B6-75D2-E9A43D860A4D}" dt="2025-03-21T01:46:53.634" v="3"/>
        <pc:sldMkLst>
          <pc:docMk/>
          <pc:sldMk cId="1745697140" sldId="271"/>
        </pc:sldMkLst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888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141" y="0"/>
            <a:ext cx="294888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9D9F6-D022-44C4-A8F0-B374FB4DA7C7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746125"/>
            <a:ext cx="259556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879" y="4721225"/>
            <a:ext cx="5443856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0866"/>
            <a:ext cx="294888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141" y="9440866"/>
            <a:ext cx="294888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5A095-2CAB-4BDF-A635-4A730F2D0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553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0185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500928" algn="l" defTabSz="100185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1001855" algn="l" defTabSz="100185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502783" algn="l" defTabSz="100185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2003711" algn="l" defTabSz="100185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504638" algn="l" defTabSz="100185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3005566" algn="l" defTabSz="100185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506494" algn="l" defTabSz="100185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4007421" algn="l" defTabSz="100185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40068" y="3209941"/>
            <a:ext cx="6120765" cy="2214906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80135" y="5855388"/>
            <a:ext cx="5040630" cy="26406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0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1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2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03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04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05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06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0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567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511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68822" y="6639934"/>
            <a:ext cx="6120765" cy="2052256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68822" y="4379584"/>
            <a:ext cx="6120765" cy="2260351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092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18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5027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0371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046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055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064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0742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136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70035" y="3214724"/>
            <a:ext cx="2370296" cy="9091639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760346" y="3214724"/>
            <a:ext cx="2370296" cy="9091639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58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60045" y="413801"/>
            <a:ext cx="6480810" cy="172217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60046" y="2312975"/>
            <a:ext cx="3181648" cy="96393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928" indent="0">
              <a:buNone/>
              <a:defRPr sz="2200" b="1"/>
            </a:lvl2pPr>
            <a:lvl3pPr marL="1001855" indent="0">
              <a:buNone/>
              <a:defRPr sz="2000" b="1"/>
            </a:lvl3pPr>
            <a:lvl4pPr marL="1502783" indent="0">
              <a:buNone/>
              <a:defRPr sz="1700" b="1"/>
            </a:lvl4pPr>
            <a:lvl5pPr marL="2003711" indent="0">
              <a:buNone/>
              <a:defRPr sz="1700" b="1"/>
            </a:lvl5pPr>
            <a:lvl6pPr marL="2504638" indent="0">
              <a:buNone/>
              <a:defRPr sz="1700" b="1"/>
            </a:lvl6pPr>
            <a:lvl7pPr marL="3005566" indent="0">
              <a:buNone/>
              <a:defRPr sz="1700" b="1"/>
            </a:lvl7pPr>
            <a:lvl8pPr marL="3506494" indent="0">
              <a:buNone/>
              <a:defRPr sz="1700" b="1"/>
            </a:lvl8pPr>
            <a:lvl9pPr marL="4007421" indent="0">
              <a:buNone/>
              <a:defRPr sz="17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60046" y="3276912"/>
            <a:ext cx="3181648" cy="5953457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657958" y="2312975"/>
            <a:ext cx="3182898" cy="963938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928" indent="0">
              <a:buNone/>
              <a:defRPr sz="2200" b="1"/>
            </a:lvl2pPr>
            <a:lvl3pPr marL="1001855" indent="0">
              <a:buNone/>
              <a:defRPr sz="2000" b="1"/>
            </a:lvl3pPr>
            <a:lvl4pPr marL="1502783" indent="0">
              <a:buNone/>
              <a:defRPr sz="1700" b="1"/>
            </a:lvl4pPr>
            <a:lvl5pPr marL="2003711" indent="0">
              <a:buNone/>
              <a:defRPr sz="1700" b="1"/>
            </a:lvl5pPr>
            <a:lvl6pPr marL="2504638" indent="0">
              <a:buNone/>
              <a:defRPr sz="1700" b="1"/>
            </a:lvl6pPr>
            <a:lvl7pPr marL="3005566" indent="0">
              <a:buNone/>
              <a:defRPr sz="1700" b="1"/>
            </a:lvl7pPr>
            <a:lvl8pPr marL="3506494" indent="0">
              <a:buNone/>
              <a:defRPr sz="1700" b="1"/>
            </a:lvl8pPr>
            <a:lvl9pPr marL="4007421" indent="0">
              <a:buNone/>
              <a:defRPr sz="17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657958" y="3276912"/>
            <a:ext cx="3182898" cy="5953457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397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47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03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60046" y="411409"/>
            <a:ext cx="2369047" cy="175087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815353" y="411410"/>
            <a:ext cx="4025504" cy="8818962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60046" y="2162285"/>
            <a:ext cx="2369047" cy="7068086"/>
          </a:xfrm>
        </p:spPr>
        <p:txBody>
          <a:bodyPr/>
          <a:lstStyle>
            <a:lvl1pPr marL="0" indent="0">
              <a:buNone/>
              <a:defRPr sz="1500"/>
            </a:lvl1pPr>
            <a:lvl2pPr marL="500928" indent="0">
              <a:buNone/>
              <a:defRPr sz="1300"/>
            </a:lvl2pPr>
            <a:lvl3pPr marL="1001855" indent="0">
              <a:buNone/>
              <a:defRPr sz="1100"/>
            </a:lvl3pPr>
            <a:lvl4pPr marL="1502783" indent="0">
              <a:buNone/>
              <a:defRPr sz="1000"/>
            </a:lvl4pPr>
            <a:lvl5pPr marL="2003711" indent="0">
              <a:buNone/>
              <a:defRPr sz="1000"/>
            </a:lvl5pPr>
            <a:lvl6pPr marL="2504638" indent="0">
              <a:buNone/>
              <a:defRPr sz="1000"/>
            </a:lvl6pPr>
            <a:lvl7pPr marL="3005566" indent="0">
              <a:buNone/>
              <a:defRPr sz="1000"/>
            </a:lvl7pPr>
            <a:lvl8pPr marL="3506494" indent="0">
              <a:buNone/>
              <a:defRPr sz="1000"/>
            </a:lvl8pPr>
            <a:lvl9pPr marL="4007421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01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11426" y="7233128"/>
            <a:ext cx="4320540" cy="853912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11426" y="923276"/>
            <a:ext cx="4320540" cy="6199823"/>
          </a:xfrm>
        </p:spPr>
        <p:txBody>
          <a:bodyPr/>
          <a:lstStyle>
            <a:lvl1pPr marL="0" indent="0">
              <a:buNone/>
              <a:defRPr sz="3600"/>
            </a:lvl1pPr>
            <a:lvl2pPr marL="500928" indent="0">
              <a:buNone/>
              <a:defRPr sz="3100"/>
            </a:lvl2pPr>
            <a:lvl3pPr marL="1001855" indent="0">
              <a:buNone/>
              <a:defRPr sz="2600"/>
            </a:lvl3pPr>
            <a:lvl4pPr marL="1502783" indent="0">
              <a:buNone/>
              <a:defRPr sz="2200"/>
            </a:lvl4pPr>
            <a:lvl5pPr marL="2003711" indent="0">
              <a:buNone/>
              <a:defRPr sz="2200"/>
            </a:lvl5pPr>
            <a:lvl6pPr marL="2504638" indent="0">
              <a:buNone/>
              <a:defRPr sz="2200"/>
            </a:lvl6pPr>
            <a:lvl7pPr marL="3005566" indent="0">
              <a:buNone/>
              <a:defRPr sz="2200"/>
            </a:lvl7pPr>
            <a:lvl8pPr marL="3506494" indent="0">
              <a:buNone/>
              <a:defRPr sz="2200"/>
            </a:lvl8pPr>
            <a:lvl9pPr marL="4007421" indent="0">
              <a:buNone/>
              <a:defRPr sz="22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11426" y="8087039"/>
            <a:ext cx="4320540" cy="1212696"/>
          </a:xfrm>
        </p:spPr>
        <p:txBody>
          <a:bodyPr/>
          <a:lstStyle>
            <a:lvl1pPr marL="0" indent="0">
              <a:buNone/>
              <a:defRPr sz="1500"/>
            </a:lvl1pPr>
            <a:lvl2pPr marL="500928" indent="0">
              <a:buNone/>
              <a:defRPr sz="1300"/>
            </a:lvl2pPr>
            <a:lvl3pPr marL="1001855" indent="0">
              <a:buNone/>
              <a:defRPr sz="1100"/>
            </a:lvl3pPr>
            <a:lvl4pPr marL="1502783" indent="0">
              <a:buNone/>
              <a:defRPr sz="1000"/>
            </a:lvl4pPr>
            <a:lvl5pPr marL="2003711" indent="0">
              <a:buNone/>
              <a:defRPr sz="1000"/>
            </a:lvl5pPr>
            <a:lvl6pPr marL="2504638" indent="0">
              <a:buNone/>
              <a:defRPr sz="1000"/>
            </a:lvl6pPr>
            <a:lvl7pPr marL="3005566" indent="0">
              <a:buNone/>
              <a:defRPr sz="1000"/>
            </a:lvl7pPr>
            <a:lvl8pPr marL="3506494" indent="0">
              <a:buNone/>
              <a:defRPr sz="1000"/>
            </a:lvl8pPr>
            <a:lvl9pPr marL="4007421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560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915489" y="552532"/>
            <a:ext cx="1215153" cy="11753831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70035" y="552532"/>
            <a:ext cx="3525441" cy="11753831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090601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60045" y="413801"/>
            <a:ext cx="6480810" cy="1722173"/>
          </a:xfrm>
          <a:prstGeom prst="rect">
            <a:avLst/>
          </a:prstGeom>
        </p:spPr>
        <p:txBody>
          <a:bodyPr vert="horz" lIns="100186" tIns="50093" rIns="100186" bIns="50093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60045" y="2411045"/>
            <a:ext cx="6480810" cy="6819327"/>
          </a:xfrm>
          <a:prstGeom prst="rect">
            <a:avLst/>
          </a:prstGeom>
        </p:spPr>
        <p:txBody>
          <a:bodyPr vert="horz" lIns="100186" tIns="50093" rIns="100186" bIns="50093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60045" y="9577197"/>
            <a:ext cx="1680210" cy="550138"/>
          </a:xfrm>
          <a:prstGeom prst="rect">
            <a:avLst/>
          </a:prstGeom>
        </p:spPr>
        <p:txBody>
          <a:bodyPr vert="horz" lIns="100186" tIns="50093" rIns="100186" bIns="5009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460308" y="9577197"/>
            <a:ext cx="2280285" cy="550138"/>
          </a:xfrm>
          <a:prstGeom prst="rect">
            <a:avLst/>
          </a:prstGeom>
        </p:spPr>
        <p:txBody>
          <a:bodyPr vert="horz" lIns="100186" tIns="50093" rIns="100186" bIns="5009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160645" y="9577197"/>
            <a:ext cx="1680210" cy="550138"/>
          </a:xfrm>
          <a:prstGeom prst="rect">
            <a:avLst/>
          </a:prstGeom>
        </p:spPr>
        <p:txBody>
          <a:bodyPr vert="horz" lIns="100186" tIns="50093" rIns="100186" bIns="5009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42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01855" rtl="0" eaLnBrk="1" latinLnBrk="0" hangingPunct="1">
        <a:spcBef>
          <a:spcPct val="0"/>
        </a:spcBef>
        <a:buNone/>
        <a:defRPr kumimoji="1"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5696" indent="-375696" algn="l" defTabSz="100185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14007" indent="-313080" algn="l" defTabSz="100185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2319" indent="-250464" algn="l" defTabSz="100185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53247" indent="-250464" algn="l" defTabSz="1001855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54174" indent="-250464" algn="l" defTabSz="1001855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55102" indent="-250464" algn="l" defTabSz="100185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56030" indent="-250464" algn="l" defTabSz="100185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56957" indent="-250464" algn="l" defTabSz="100185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57885" indent="-250464" algn="l" defTabSz="1001855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0185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0928" algn="l" defTabSz="100185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1855" algn="l" defTabSz="100185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2783" algn="l" defTabSz="100185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3711" algn="l" defTabSz="100185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4638" algn="l" defTabSz="100185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5566" algn="l" defTabSz="100185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06494" algn="l" defTabSz="100185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07421" algn="l" defTabSz="100185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237674" y="648400"/>
            <a:ext cx="6725552" cy="111548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0" y="222220"/>
            <a:ext cx="7200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ハローワーク四日市</a:t>
            </a:r>
            <a:r>
              <a:rPr kumimoji="1" lang="ja-JP" altLang="en-US" sz="1400" u="sng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求人企画部門宛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55575" y="759391"/>
            <a:ext cx="6687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精神・発達障害者しごとサポーター養成講座 </a:t>
            </a:r>
            <a:r>
              <a:rPr lang="en-US" altLang="ja-JP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11/30</a:t>
            </a:r>
            <a:r>
              <a:rPr lang="ja-JP" altLang="en-US" sz="1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（月）</a:t>
            </a:r>
            <a:endParaRPr kumimoji="1" lang="ja-JP" altLang="en-US" sz="1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771493" y="1190047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参加申込書</a:t>
            </a: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655968"/>
              </p:ext>
            </p:extLst>
          </p:nvPr>
        </p:nvGraphicFramePr>
        <p:xfrm>
          <a:off x="423002" y="4800744"/>
          <a:ext cx="6336704" cy="121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68352">
                  <a:extLst>
                    <a:ext uri="{9D8B030D-6E8A-4147-A177-3AD203B41FA5}">
                      <a16:colId xmlns:a16="http://schemas.microsoft.com/office/drawing/2014/main" val="2618749671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167664702"/>
                    </a:ext>
                  </a:extLst>
                </a:gridCol>
              </a:tblGrid>
              <a:tr h="2622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役　職　名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氏　　　名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691550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64828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61763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343530"/>
              </p:ext>
            </p:extLst>
          </p:nvPr>
        </p:nvGraphicFramePr>
        <p:xfrm>
          <a:off x="423002" y="2928744"/>
          <a:ext cx="6336704" cy="18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36704">
                  <a:extLst>
                    <a:ext uri="{9D8B030D-6E8A-4147-A177-3AD203B41FA5}">
                      <a16:colId xmlns:a16="http://schemas.microsoft.com/office/drawing/2014/main" val="1483976408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/>
                        <a:t> 事業所名　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21167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 所在地</a:t>
                      </a:r>
                      <a:r>
                        <a:rPr kumimoji="1" lang="ja-JP" altLang="en-US" sz="1200" baseline="0" dirty="0"/>
                        <a:t>       </a:t>
                      </a:r>
                      <a:r>
                        <a:rPr kumimoji="1" lang="ja-JP" altLang="en-US" sz="1200" dirty="0"/>
                        <a:t>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740785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kumimoji="1" lang="ja-JP" altLang="en-US" sz="1200" baseline="0" dirty="0"/>
                        <a:t> </a:t>
                      </a:r>
                      <a:r>
                        <a:rPr kumimoji="1" lang="ja-JP" altLang="en-US" sz="1200" dirty="0"/>
                        <a:t>電話番号</a:t>
                      </a:r>
                      <a:r>
                        <a:rPr kumimoji="1" lang="ja-JP" altLang="en-US" sz="1200" baseline="0" dirty="0"/>
                        <a:t>   </a:t>
                      </a:r>
                      <a:r>
                        <a:rPr kumimoji="1" lang="ja-JP" altLang="en-US" sz="1200" dirty="0"/>
                        <a:t>：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34290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メールアドレス：　　　　　　　　　　　　　　　　　　　　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364339"/>
                  </a:ext>
                </a:extLst>
              </a:tr>
            </a:tbl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377041" y="2464786"/>
            <a:ext cx="3744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◆ご参加の方について、ご記入ください。</a:t>
            </a:r>
          </a:p>
        </p:txBody>
      </p:sp>
      <p:sp>
        <p:nvSpPr>
          <p:cNvPr id="3" name="角丸四角形吹き出し 2"/>
          <p:cNvSpPr/>
          <p:nvPr/>
        </p:nvSpPr>
        <p:spPr>
          <a:xfrm>
            <a:off x="3888482" y="2000695"/>
            <a:ext cx="2826980" cy="554020"/>
          </a:xfrm>
          <a:prstGeom prst="wedgeRoundRectCallout">
            <a:avLst>
              <a:gd name="adj1" fmla="val -38740"/>
              <a:gd name="adj2" fmla="val 67402"/>
              <a:gd name="adj3" fmla="val 16667"/>
            </a:avLst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申込期限：</a:t>
            </a:r>
            <a:r>
              <a:rPr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11/26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（木）まで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91590" y="6363956"/>
            <a:ext cx="6387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◆申込　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➡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メール、</a:t>
            </a:r>
            <a:r>
              <a:rPr lang="ja-JP" altLang="en-US" sz="140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電話にて申し込み</a:t>
            </a:r>
            <a:r>
              <a:rPr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をお願いします。</a:t>
            </a:r>
            <a:endParaRPr kumimoji="1" lang="ja-JP" altLang="en-US" sz="1400" u="sng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AutoShape 2" descr="data:image/png;base64,iVBORw0KGgoAAAANSUhEUgAAATgAAAE4CAYAAADPf+9qAAAfiklEQVR4Xu3d25ZcSW4DUOn/P7q8PJ4n28pdK9EYnkqhX1EgQQQDGdm6/f76+vr6tf/mwByYAx/owO8F3Aee6kaaA3PgXw4s4LYIc2AOfKwDC7iPPdoNNgfmwAJuOzAH5sDHOrCA+9ij3WBzYA4s4LYDc2AOfKwDC7iPPdoNNgfmwAJuOzAH5sDHOrCA+9ij3WBzYA4s4LYDc2AOfKwDC7iPPdoNNgfmwAJuOzAH5sDHOrCA+9ij3WBzYA4s4LYDc2AOfKwDC7iPPdoNNgfmwAJuOzAH5sDHOrCA+9ij3WBzYA4s4LYDc2AOfKwDC7iPPdoNNgfmwAJuOzAH5sDHOrCA+9ij3WBzYA4s4LYDc2AOfKwDC7iPPdoNNgfmQD3gfv/+/dEu65+V1fzXfB1OW5/6C5e/4gu/nr89n+Zv4/I37b+ACx3UAWlBr/kav61P/YXLX/GFX8/fnk/zt3H5m/ZfwIUO6oC0oNd8jd/Wp/7C5a/4wq/nb8+n+du4/E37L+BCB3VAWtBrvsZv61N/4fJXfOHX87fn0/xtXP6m/RdwoYM6IC3oNV/jt/Wpv3D5K77w6/nb82n+Ni5/0/4LuNBBHZAW9Jqv8dv61F+4/BVf+PX87fk0fxuXv2n/BVzooA5IC3rN1/htfeovXP6KL/x6/vZ8mr+Ny9+0/wIudFAHpAW95mv8tj71Fy5/xRd+PX97Ps3fxuVv2v884NoDxgbh9/Gl+p++wOl8T/df+trnI3/VX3zN18av9S/gcMLtA1L99gKq/vUFkj9tfeov/4RLv/qLr/5t/Fr/Am4B99KB6wt0fkHKfxJH/l7Pnwbgtf4F3AJuAffCAV3QNAAWcF+phS/5C7gF3AJuAVcLGX1AKOBTYQu4BdwCbgGX5sgf+Qu4r+4TNT259gGpfqo/5bc/YaVP/rT1qb/0C5d+9Rdf/dv4tf694PaC2wtuL7hazi3g8IKTQenJ6BNQ/VN+W39a/5ov/1N9Or+0fsrX/NIvfqov7S9+qu/xL7iffkDX+tMFueb/7f5pfgWE+On5pv3FT/Ut4MIXpA7oesHSBbnm/+3+af6n71+qP92/BdwCLt2hKl8XJG2ugEjrp3zNL/3ip/rS/uKn+hZwC7h0h6r86wtaHe4bxTW/AkL8b0iIfhFK/aU/1beAW8ClO1Tl64KkzdsXLNWn+aVf/FRf2l/8VN8CbgGX7lCVf31Bq8N9o7jmV0CI/w0Je8G9ckAGf/oBaf72gqX1r/l/u3+a/9PvT7p/e8F9+AuufUF0wbSgqT7Vb+PSr/7yT/VTvvQJT/uLr/7CF3ALuJc7kl4wLmD5LxRV/xSXP6qvC676KV/6hKf9xVd/4Qu4BdwCTrfkBa4AUmldcNVP+dInPO0vvvoLX8At4BZwuiULuD86oIBKAzo4mn9RF3ALuAVccIt0gVW6HRCpvmv96i98AbeAW8DpluwFtxfcnxzQJ0j6CRbs5r+oaf+U/9P1a37Nl+6H6rdx6Vd/+af6KV/6hKf9xVd/4XvB7QW3F5xuyV5we8HtBff/O5B+Auvuqb74+gRN66t/G0/nE1/65Z/qt/nSL7ytX/2F7wV3/ILTgvAAw3/WTv11waTvGk/nE1/zyT/Vb/OlX3hbv/oLX8At4KKvqFqwa/z6ArYDKp0vPZ+0v/ipvgXcAm4B98KB9AIu4H6/3K/UXwXgAm4Bt4BbwCkn9osM+0WG/SLD27ekSNQLIX1hSXpav82XfuHX/krfXnB7we0FtxeccmIvuL3g9oJ7+5YUidcvjPYLLJ0vtT7tL36q7/EvuHTAlJ8uaLu/6muBrueTfuFP15/qS/nyr41f61/A4YTPD+j497kpINsXRPWvz6et7+nztedXfeELuAXcSwcWcLpCr/E0oFJ+pj5nX+tfwC3gFnD5Pf5jhfSCp/ziaN8qfa1/AbeAW8B966q+90PpBU/576n+51jX+hdwC7gF3D93n/9PpfSCp/ziaN8qfa1/AbeAW8B966q+90PpBU/576n+51jX+hdwC7gF3D93n/eC+18O/PUBV9yt/0hp/SpjesDjZ39Y+9P9+48sebGJ7k/a+vwFlw5wzdcBffoF2/xfL1ewff7X+5/21/6k9RdwoYM6oPaCr/9twFz7H67vOV3+pQIXcKGDOqAF3L5ivlqxdH/C9T2na/5U4AIudFAHtIBbwC3g/uyA7k94Pe//4ed0gGu+DmgBt4BbwC3grnPq7f4LuL/7/4Fdn//bi/sQovxLZe4rauigDmgvuL3g9oL74BdcmB9/Pf06INMDkH7Vb3+AqH+qX/U1n/jDXztQf8HtADIHdMF0QVJ+pv7XL/VX/ev5Uv3pfOIPX8D96B3QBbsOAJkr/eJfz5fqT+cTf/gC7kfvgC7YdQDIXOkX/3q+VH86n/jDF3A/egd0wa4DQOZKv/jX86X60/nEH76A+9E7oAt2HQAyV/rFv54v1Z/OJ/7wBdyP3gFdsOsAkLnSL/71fKn+dD7xhy/gfvQO6IJdB4DMlX7xr+dL9afziT/8OODaC6ID1gURX/pVv82X/hRP50v7iy994rfPR/rS/ul84gu/nk/66r8PTgcogSmuA1B96Vf9Nl/6UzydL+0vvvSJ3z4f6Uv7p/OJL/x6PulbwMGhdAHbfB1wiqcLnPYXX/rEb5+P9KX90/nEF349n/Qt4BZwLx1IF1gLmOLSp/ppwFzz0/nEFy7/U3/UX/gCbgG3gHvhQPsCtwNA9RUQwtv+qL/wBdwCbgG3gFNO/BFfwP1+/dflvO3sN4k6AJXRJ6Dqt/nSn+LpfGl/8aVP/Pb5SF/aP51PfOHX80nfXnB7we0FtxeccmIvuD858PRPKH0C6eQ1n/jqr/opX/qEp/1TvvRd45pP+tLzV33h6i++8NQf1T9/waUDpgfw9P6aT/rF14IIT/unfOm7xjWf9On80vppf/GF1/V/lTu0D0j12wa3+6u+jk98+SM87Z/ype8a13zSp/NL66f9xRde17+Ae/2PpuiAtIDi64BVP+VLn/C0f8qXvmtc80lfev6qL1z9xRee+qP6+4r6tYDTkrzCtaC6ICk/0f6f4Go+aUj9U33h6i++8NQf1V/ALeC0Iy9xLaguSMqPxP8HyJpPElL/VF+4+osvPPVH9RdwCzjtyAIucCi9wAqYtL5GU3/xhdf17//B7SuqlnBfUd93KL3ACpi0viZTf/GF1/VfB1zbgPYBpfqv9aX6xReu+esXAH/SRv2lX/Orvvjq364vfcJTfap//hVVAlMDtADqn+LSf61P80m/+MI1/9P7S7/mT+dT/3Z9zSc81af6Czg5FOI6QC1o2D6mS3/aQPM/vb/0y590PvVv19d8wlN9qr+Ak0MhrgPUgobtY7r0pw00/9P7S7/8SedT/3Z9zSc81af6Czg5FOI6QC1o2D6mS3/aQPM/vb/0y590PvVv19d8wlN9qr+Ak0MhrgPUgobtY7r0pw00/9P7S7/8SedT/3Z9zSc81af6Czg5FOI6QC1o2D6mS3/aQPM/vb/0y590PvVv19d8wlN9qr+Ak0MhrgPUgobtY7r0pw00/9P7S7/8SedT/3Z9zSc81af6Pz7g0gNu83UAKd5ekFRfym+fj/xT/3Q+8VN94qu/cPnT7k99P/03+qYGt/k6gBS/XqBUv/jt85F/6i/9KZ7qEz/VJ3/a/aV/L7jj38muAxJ+vUDSl+LpBWrz0/nE1/mm86m/8Ov+1LcX3Ot/FCddMB1AiktfWv+an16gNr/tj843nS/Vf91f+veC2wtOO3KKpxeozW+bs4DLHF7ALeCyDSqz2wGVBkh5/F+pPvFT/en5pP3FX8At4LQjp3h6gdr8tjkKqHS+VP91f+lfwC3gtCOneHqB2vy2OQu4zOF6wEmeFlD8dAFUX7j6i389v/Sn+jS/8FSf+Or/0+fXfMJT/1S/jS/gQofTBUgvkPqrfsoP7SM91Se+BMg/8VNc+tv61D+dr81fwIUOpwuQLqj6q37KD+0jPdUnvgTIP/FTXPrb+tQ/na/NX8CFDqcLkC6o+qt+yg/tIz3VJ74EyD/xU1z62/rUP52vzV/AhQ6nC5AuqPqrfsoP7SM91Se+BMg/8VNc+tv61D+dr81fwIUOpwuQLqj6q37KD+0jPdUnvgTIP/FTXPrb+tQ/na/NX8CFDqcLkC6o+qt+yg/tIz3VJ74EyD/xU1z62/rUP52vzV/AhQ6nC5AuqPqrfsoP7SM91Se+BMg/8VNc+tv61D+dr83/8QEng3RAWhDx1V/1xVf/p9fXfMLb86f9xW/jOv+/3b8FXPgnGbTAWkDx2wvarq/5hF/rU3/pb+PaL+kXP9Wv/ml98RdwC7iXO9K+AFpQXZC2PvWX/jau+aVf/FS/+qf1xV/ALeAWcC8cuL6gvMDh/i7g5HCIXxus/umCq77sU/+n19d8wtvzp/3Fb+M6/7/dv73gwk9ALbAWUPz2grbraz7h1/rUX/rbuPZL+sVP9at/Wl/8BdwCbl9R9xVVOfE2voBDwLzt7L+JMlifYOJLn+qLr/5Pr6/5hLfnT/uL38Z1/n+7f/UXnA5AC6ADEj/FU/3qr/nS/ml98TVfql/123g6f6pP/rX1XfeP/fvp/6pWaoD4OmDxhWtB0/5pffE1X6pf9dt4On+qT/619V33j/1bwL22UAecHoAWNO2f1hdf86f6Vb+Np/On+uRfW991/9i/BdwC7pUD6QXSBUkXuM1P50/1yb+2vuv+sX8LuAXcAu7PDrQDRBf4OmCu+8sf4ftFBjikA5bBwnWB0v5pffE1X6pf9dt4On+qT/619V33j/3bC24vuL3g9oL7kwMLuPILqP0JpU8IHbD4wjVf2j+tL77mS/WrfhtP50/1yb+2vuv+sX/tF1wqsM1vH2BaX3z5k16A6/6aT3iqX/Xlr/qLr/7C0/4pX/raeP3/wbUHSOu3DzCtL77mTy/QdX/NJzzVr/ryV/3FV3/haf+UL31tfAF3/GdRteBaMC2I6ot/3V/6hKf6VV/+qr/46i887Z/ypa+NL+AWcC93TAuuBW1fYPVP9au+5lN/8dVfeNo/5UtfG1/ALeAWcMEtU0BdB0TaP+UH1v4j1AXcAm4BF1ylBdxX4F6fuoBbwC3ggnu2gFvABevTp7af4Gl98eWQLqD41/2lT3iqX/Xlr/qLr/7C0/4pX/ra+PkLTgbKgHRB0v7SJ1z6pe+an84nfjp/Wl/8azw9/6frT/Ut4Mp/o7AOKF3Qa346n/gLuNcOpecv/9u49Kf9F3ALuEf/P7gF3AIuCbkF3AJuAZfcoGOuXkD6gDiW/0v6U30LuAXcAi69RYd8BcQCTg6VDy89gFR+2j+1R/ql75qv+aVP/HT+tL7417j8lX9P15/q2wtuL7i94NJbdMhfwL02fwG3gFvAHQZU2noB9/CASw/4mp9+BUgXVPzUn/Z8qT7xpT/1T/WlT/1VP+VLn/C0v/jqL/z8BSeBT8e1gNKvA1Z98dVfuPqL39an/tKf6lN96VN/1U/50ic87S+++gtfwMkh4FpAldcBq7746i9c/cVv61N/6U/1qb70qb/qp3zpE572F1/9hS/g5NACLnKovcASlwZEWl98+ZPqF1/6hLf1q7/wBZwcWsBFDukCRMW/QdYFT/WpviSqv+qnfOkTnvYXX/2FL+Dk0AIucqi9wBKXBkRaX3z5k+oXX/qEt/Wrv/AFnBxawEUO6QJExb9B1gVP9am+JKq/6qd86ROe9hdf/YUv4OTQAi5yqL3AEpcGRFpffPmT6hdf+oS39au/8HrApQZfG/jT9XMByr/RWecnfSmenp/6a760v+pLn3DpU/+UL30pvoDbCy3doZd8XZBq81+/fukCpv01X9pf9VP90qf+KT/VL/4CbgGnHYlwXZCo+DfIuoDfKBEFeNq/7Z/0qX/KT/0XfwG3gNOORLguSFT8G2RdwG+UWMC9cED+np//V1mBDNCCSZ7qi6/+qi+++qu++OovXP3FF97Wr/7X86X92/5Jn/qnfJ1fiu8FtxdcukPRC6fafP8PjvamAZXyKTD8gQXcAi5codd0vQCqzRdwtDcNqJRPgeEPLOAWcOEKLeBeOaAAkPntDwjpU/+Ur/lTvB5wEiiDxG/jOmD113yqL776t+ur/9Px1B/xNb/OV/Wv+e35VF/4Ag4OacFoMH4jreprgdW/XV/9n46n/oiv+XW+qn/Nb8+n+sIXcAs47chH4+0AkXnXAZX2b8+n+sIXcAs47chH4wu43y/PV/5oOdoByv7t3wdHAeU/C6n+wq8PWAuS6k/rq//TcZ2v/BFf86f1r/nt+VRf+F5we8FpRz4aV0ClASLz0vrX/PZ8qi98AbeA0458NL6A21fU6oLrE6ja/BvFdQFUQvOpvvjq366v/k/HU3/E1/w6X9W/5rfnU33h5y84Cgx/m0VaX3wtoPjpgqq+cPUXP8Xln/SJL31p/Wu+5kvxdL60f8pfwIW/yHF9weIFCOdP+8u/9gVL61/zU//FT+dT/Ta+gAsvuC6oDvB6gdRf+lNc/kmf+NKX1r/ma74UT+dL+6f8BdwCLt2hiK+Aal+wtP41PzL/G+R0vm+0qP7IAm4BV10wFV/AdX8VU/4LX8DJoRBvG6z6kq8LKr76p/XT/uKnuOZr+5PWv+an/oufzqf6bXwvuL3g2jv2sv4Cbi+45gIu4BZwzf1i7QXcAo5LEvxAPeDSJ+41X96m+q7rq38bT/0TP9X/0wNY88u/dH71V33xhS/gvr7k0Us8XRA1b9dX/zaezid+ql8XUP3Fl76n15c+zZf6o/oLuAWcdqSK64LoAoifik/7iy99mu+6vvRpvlS/6i/gFnDakSquC6ILIH4qPu0vvvRpvuv60qf5Uv2qv4BbwGlHqrguiC6A+Kn4tL/40qf5rutLn+ZL9av+Am4Bpx2p4rogugDip+LT/uJLn+a7ri99mi/Vr/oLuAWcdqSK64LoAoifik/7iy99mu+6vvRpvlS/6i/gFnDakSquC6ILIH4qPu0vvvRpvuv60qf5Uv2qXw84CUjxtsGqrwMSP51f/dP60q/+1/z2/Krf9kf9U1znl9aXP2n9BRxecDpgHZD46QGqf1pf+tX/mt+eX/Xb/qh/iuv80vryJ62/gFvAvdwhLbgW9JofX5DyH+VL/UnnE1/6xBeu/RFf+AJuAbeAe+FAesF1gVVffF3wFJe+tH57vgXcAm4Bt4D7owMLuDTCQ356APoEUf2UH47/S/3T+u35pT/t355f9Z8+n/TLf/GFyx/xhe8FtxfcXnB7we0Fp6S8wtNPGH2CqH7KT31T/7R+e37pT/u351f9p88n/fJffOHyR3zh5y+41EAZpPri08DjX2WTvjYu/1L/n85v+3tdv32+7fkWcOU/yaADTBdI9dt4qv+n89v+Xtdvn097vgXcAi7asfYF2AsuOp6Y3D7fWCAKLOAWcNGOtS/AAi46npjcPt9Y4AKu+4966ALqANMFUv02nur/6fy2v9f12+fTnm8vuL3goh1rXwB9gFz3j8z7AeS2v20LFnALuGjH2hdgARcdT0xun28scF9R9xW1uUTtC7CAa56ea7fP1wqyn6i/4NoLqvHTA2rXlz71T/1V/RSXvrS++G1/1f/peOqP5tP51/t/lTukA4ovgzXedX3p03zSn9ZXf+HSJ36Kp/Nf60/nFz/1R/XlX73/Au71V1gdoA6ofcDt+ppfuPSJn+I6H9W/1i99KZ76o/7yr95/AbeA05ImuBY8qf0dbnqBrvV/Z8bkZ1J/1Fv+1fsv4BZwWtIE14Intb/DTS/Qtf7vzJj8TOqPesu/ev8F3AJOS5rgWvCk9ne46QW61v+dGZOfSf1Rb/lX77+AW8BpSRNcC57U/g43vUDX+r8zY/IzqT/qLf/q/RdwCzgtaYJrwZPa3+GmF+ha/3dmTH4m9Ue95V+9fzvgZMCn4zpgza8FUP2fzpc/wq/nT/WJL1z7Ib5w+St+G6//Rt/2AE+vny6YFkj1fzo/Pd/r+aVf+sQXrv0QX3hbv/oLX8DJoRBPF0wLpPo/nR/az3+Up+2f9Ot8xBeu+cQX3tav/sIXcHIoxNMF0wKp/k/nh/Yv4MK/Ul/+a7/Eb+MLuLLDCiC11wKp/k/nyx/h1/On+sQXrv0QX7j8Fb+NL+DKDqcLpgVS/Z/OT4/nen7plz7xhWs/xBfe1q/+whdwcijE0wXTAqn+T+eH9u8r6r6ihn/jY7qBH85XAGn8nx5QqX75Izztn/JTfeILT/dP9eWP+G28/oJrG9w2SPXTA5Y/1/Xb+uSvcOkTX7j8T/un9Z/Ol79tfAEXOqwFU3ldkOv6bX3yR7j0iS9c/qf90/pP58vfNr6ACx3Wgqm8Lsh1/bY++SNc+sQXLv/T/mn9p/PlbxtfwIUOa8FUXhfkun5bn/wRLn3iC5f/af+0/tP58reNL+BCh7VgKq8Lcl2/rU/+CJc+8YXL/7R/Wv/pfPnbxhdwocNaMJXXBbmu39Ynf4RLn/jC5X/aP63/dL78beMLuNBhLZjK64Jc12/rkz/CpU984fI/7Z/Wfzpf/rbxBVzosBZM5XVBruu39ckf4dInvnD5n/ZP6z+dL3/b+HnA6YDaBqi+FjjVf11f82u+a/3Sp/mkX3z1V33x1V+4+ovfxuvzt//CSxncHjA9oLb+6/ryR+dzrV/6NJ/0i6/+qi+++gtXf/HbeH3+BdzrI9SCpAd0XV8LrPmu9Uuf5pN+8dVf9cVXf+HqL34br8+/gFvAvXJAC6gLJL4u0HV96dN8bf3Sp/7it3H5l/bf/4ODg1qQ9ICu62uBNN+1funTfNIvvvqrvvjqL1z9xW/j9fn3gtsLbi+496+xLqgCRvz3lf0PU/3T+im/Pv8CbgG3gHv/muqCKmDEf1/ZAu5fAb+AW8At4N6PEQXUAu61t/Lv/ZP5d8A/PeC0IKkBMlj9xZc+1RdfeKpP9YVrvlRfWl98zffTcfkvf8S/9ufxLzgZnBqoA1J/8aVP9cUXnupTfeGaL9WX1hdf8/10XP7LH/Gv/VnA4W9sbx+w6qcLcr2Ami/Vl9YXP/X/6Xz5L3/Ev55/AbeAq+5g+4Kk9cWvmvOA4goo+SP+9YgLuAVcdQfbFyStL37VnAcUV0DJH/GvR1zALeCqO9i+IGl98avmPKC4Akr+iH894gJuAVfdwfYFSeuLXzXnAcUVUPJH/OsRF3ALuOoOti9IWl/8qjkPKK6Akj/iX4+4gCsHXLogbb4WUAssfe36qT7xpb89f9o/nU/9hcuftr4F3ALu5Y5qAbXAugBp/TZf+tvzp/3lj+qnuPxp61vALeAWcMEt1gVW6fSCq39aX/qFX+tbwC3gFnC6pS9wXWCVTgNI/dP60i/8Wt8CbgG3gNMtXcC97dACLgyYt53/N1GfcOkBPZ0v/1J/2vVTfeJLv85X/Hb/tL70C5c/bX17wYUBqwNKD7jN14Km87Xrp/rEl36dj/jt/ml96Rcuf9r6FnALuH1F1S3dV9S3HVrAhQHztvMf8hW1Pb/qa4HF1ye46qd86Utx6VP9dP7r+urfxveCCwNWC5wuqPjpgki/6qf61F/1U77mS3HpU/10/uv66t/GF3ALuGjHdAFVXAGg+ilf+lJc+lQ/nf+6vvq38QXcAi7aMV1AFVcAqH7Kl74Ulz7VT+e/rq/+bXwBt4CLdkwXUMUVAKqf8qUvxaVP9dP5r+urfxtfwC3goh3TBVRxBYDqp3zpS3HpU/10/uv66t/GF3ALuGjHdAFVXAGg+ilf+lJc+lQ/nf+6vvq38QXcAi7aMV1AFVcAqH7Kl74Ulz7VT+e/rq/+bfzxAdc2QPXTBRNf/YXrAqm/+OovXP3Fl76n19d8bVz+tfvrfNr6FnA44fSAxE8XTAui/uKn+tRf9aXv6fU1XxuXf+3+Op+2vgXcAq6641pwNdcFeHp9zdfG5V+7v86nrW8Bt4Cr7rgWXM11AZ5eX/O1cfnX7q/zaetbwC3gqjuuBVdzXYCn19d8bVz+tfvrfNr6FnALuOqOa8HVXBfg6fU1XxuXf+3+Op+2vgXcAq6641pwNdcFeHp9zdfG5V+7v86nrW8Bt4Cr7rgWXM11AZ5eX/O1cfnX7q/zaes7D7i2we36OqD2Aat+Or/mS+tL/9P7t/W36+v8rvtLn/AFnBwCrgvYXhDVD8f7pfnS+tL/9P5t/e36Or/r/tInfAEnhxZwoUOv6dcXKO2f8mVuu/7T+0uf8AWcHFrAhQ4t4BIDF3CJe79+LeAy//gVrr2gqh+Ox/nS+tK/r6i/X1r8dH/S/Uj5C7jQQS1Y+wKrfjjeAq78t83ofHS+2j/VF37dX/qEL+Dk0L6ihg7tK2pi4HXAXPdPvPtv7gIudFCfoO0FUf1wvL3g9oI7/Yqc7m894FKB48+BOTAH3nVgAfeuc+PNgTnweAcWcI8/ogmcA3PgXQcWcO86N94cmAOPd2AB9/gjmsA5MAfedWAB965z482BOfB4BxZwjz+iCZwDc+BdBxZw7zo33hyYA493YAH3+COawDkwB951YAH3rnPjzYE58HgHFnCPP6IJnANz4F0HFnDvOjfeHJgDj3dgAff4I5rAOTAH3nVgAfeuc+PNgTnweAcWcI8/ogmcA3PgXQcWcO86N94cmAOPd2AB9/gjmsA5MAfedWAB965z482BOfB4BxZwjz+iCZwDc+BdBxZw7zo33hyYA493YAH3+COawDkwB951YAH3rnPjzYE58HgHFnCPP6IJnANz4F0HFnDvOjfeHJgDj3fgvwCTbt4qnFMGV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952378" y="9221773"/>
            <a:ext cx="720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ハローワーク四日市　求人企画部門　担当者：川﨑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ＴＥＬ：０５９</a:t>
            </a:r>
            <a:r>
              <a:rPr lang="en-US" altLang="ja-JP" sz="1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３５３</a:t>
            </a:r>
            <a:r>
              <a:rPr lang="en-US" altLang="ja-JP" sz="1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５５６６</a:t>
            </a:r>
            <a:endParaRPr kumimoji="1" lang="en-US" altLang="ja-JP" sz="1800" b="1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8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部門コード　</a:t>
            </a:r>
            <a:r>
              <a:rPr lang="en-US" altLang="ja-JP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31</a:t>
            </a:r>
            <a:r>
              <a:rPr kumimoji="1" lang="en-US" altLang="ja-JP" sz="14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#</a:t>
            </a:r>
          </a:p>
        </p:txBody>
      </p:sp>
      <p:graphicFrame>
        <p:nvGraphicFramePr>
          <p:cNvPr id="19" name="表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372124"/>
              </p:ext>
            </p:extLst>
          </p:nvPr>
        </p:nvGraphicFramePr>
        <p:xfrm>
          <a:off x="404653" y="6841399"/>
          <a:ext cx="6406964" cy="115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1923">
                  <a:extLst>
                    <a:ext uri="{9D8B030D-6E8A-4147-A177-3AD203B41FA5}">
                      <a16:colId xmlns:a16="http://schemas.microsoft.com/office/drawing/2014/main" val="3374995179"/>
                    </a:ext>
                  </a:extLst>
                </a:gridCol>
                <a:gridCol w="2364912">
                  <a:extLst>
                    <a:ext uri="{9D8B030D-6E8A-4147-A177-3AD203B41FA5}">
                      <a16:colId xmlns:a16="http://schemas.microsoft.com/office/drawing/2014/main" val="1778652459"/>
                    </a:ext>
                  </a:extLst>
                </a:gridCol>
                <a:gridCol w="3050129">
                  <a:extLst>
                    <a:ext uri="{9D8B030D-6E8A-4147-A177-3AD203B41FA5}">
                      <a16:colId xmlns:a16="http://schemas.microsoft.com/office/drawing/2014/main" val="2737987001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marL="0" marR="0" lvl="0" indent="0" algn="l" defTabSz="10018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メール</a:t>
                      </a:r>
                    </a:p>
                    <a:p>
                      <a:pPr algn="l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05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y-koshikan@mhlw.go.jp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メールに申込用紙を添付してください。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785303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電話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059-353-5566</a:t>
                      </a: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　　　　　　（部門コード</a:t>
                      </a:r>
                      <a:r>
                        <a:rPr kumimoji="1" lang="en-US" altLang="ja-JP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31</a:t>
                      </a:r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＃）</a:t>
                      </a:r>
                      <a:endParaRPr kumimoji="1" lang="en-US" altLang="ja-JP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申込の際に、本申込内容を確認いたします。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4835922"/>
                  </a:ext>
                </a:extLst>
              </a:tr>
            </a:tbl>
          </a:graphicData>
        </a:graphic>
      </p:graphicFrame>
      <p:sp>
        <p:nvSpPr>
          <p:cNvPr id="21" name="ホームベース 20"/>
          <p:cNvSpPr/>
          <p:nvPr/>
        </p:nvSpPr>
        <p:spPr>
          <a:xfrm>
            <a:off x="377041" y="9189621"/>
            <a:ext cx="2415266" cy="895302"/>
          </a:xfrm>
          <a:prstGeom prst="homePlat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お問い合わせ・内容に関してはこちらまで</a:t>
            </a:r>
          </a:p>
        </p:txBody>
      </p:sp>
    </p:spTree>
    <p:extLst>
      <p:ext uri="{BB962C8B-B14F-4D97-AF65-F5344CB8AC3E}">
        <p14:creationId xmlns:p14="http://schemas.microsoft.com/office/powerpoint/2010/main" val="2172781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8A7AF11F72A6B45B708F369DEF6B250" ma:contentTypeVersion="14" ma:contentTypeDescription="新しいドキュメントを作成します。" ma:contentTypeScope="" ma:versionID="5d6edd6a6ecd4f73c42a9cfc3d99b531">
  <xsd:schema xmlns:xsd="http://www.w3.org/2001/XMLSchema" xmlns:xs="http://www.w3.org/2001/XMLSchema" xmlns:p="http://schemas.microsoft.com/office/2006/metadata/properties" xmlns:ns2="6dd6a0b4-c5a2-494b-bade-79e7fcac8949" xmlns:ns3="44856c1c-163a-4db4-9f2d-e69ab44d016d" targetNamespace="http://schemas.microsoft.com/office/2006/metadata/properties" ma:root="true" ma:fieldsID="87540fd69c06d16c4f7994a9b7c3fa7a" ns2:_="" ns3:_="">
    <xsd:import namespace="6dd6a0b4-c5a2-494b-bade-79e7fcac8949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d6a0b4-c5a2-494b-bade-79e7fcac8949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caaedf0-9290-4c5c-bce3-40350a9799c7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d6a0b4-c5a2-494b-bade-79e7fcac8949">
      <Terms xmlns="http://schemas.microsoft.com/office/infopath/2007/PartnerControls"/>
    </lcf76f155ced4ddcb4097134ff3c332f>
    <Owner xmlns="6dd6a0b4-c5a2-494b-bade-79e7fcac8949">
      <UserInfo>
        <DisplayName/>
        <AccountId xsi:nil="true"/>
        <AccountType/>
      </UserInfo>
    </Owner>
    <TaxCatchAll xmlns="44856c1c-163a-4db4-9f2d-e69ab44d016d" xsi:nil="true"/>
  </documentManagement>
</p:properties>
</file>

<file path=customXml/itemProps1.xml><?xml version="1.0" encoding="utf-8"?>
<ds:datastoreItem xmlns:ds="http://schemas.openxmlformats.org/officeDocument/2006/customXml" ds:itemID="{8A12E99A-4502-4311-B8FE-3590023E23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d6a0b4-c5a2-494b-bade-79e7fcac8949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69A2B4-1CEC-4066-8266-5818DAC031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EB445F-F106-45CB-AB7D-9D629258B76D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6dd6a0b4-c5a2-494b-bade-79e7fcac8949"/>
    <ds:schemaRef ds:uri="http://purl.org/dc/dcmitype/"/>
    <ds:schemaRef ds:uri="http://schemas.microsoft.com/office/infopath/2007/PartnerControls"/>
    <ds:schemaRef ds:uri="44856c1c-163a-4db4-9f2d-e69ab44d016d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132</Words>
  <PresentationFormat>ユーザー設定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HG丸ｺﾞｼｯｸM-PRO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0x010100C8A7AF11F72A6B45B708F369DEF6B250</vt:lpwstr>
  </property>
  <property fmtid="{D5CDD505-2E9C-101B-9397-08002B2CF9AE}" pid="3" name="MediaServiceImageTags">
    <vt:lpwstr/>
  </property>
</Properties>
</file>