
<file path=[Content_Types].xml><?xml version="1.0" encoding="utf-8"?>
<Types xmlns="http://schemas.openxmlformats.org/package/2006/content-types">
  <Default ContentType="image/x-emf" Extension="emf"/>
  <Default ContentType="image/jpeg" Extension="jpeg"/>
  <Default ContentType="application/vnd.openxmlformats-package.relationships+xml" Extension="rels"/>
  <Default ContentType="application/vnd.openxmlformats-officedocument.spreadsheetml.sheet" Extension="xlsx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5" r:id="rId5"/>
  </p:sldIdLst>
  <p:sldSz cx="6858000" cy="9906000" type="A4"/>
  <p:notesSz cx="6807200" cy="9939338"/>
  <p:defaultTextStyle>
    <a:defPPr>
      <a:defRPr lang="ja-JP"/>
    </a:defPPr>
    <a:lvl1pPr marL="0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887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7773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6661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5548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4434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73321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52208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31094" algn="l" defTabSz="957773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28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F0FF"/>
    <a:srgbClr val="B7DBFF"/>
    <a:srgbClr val="C9E4FF"/>
    <a:srgbClr val="F3F9FF"/>
    <a:srgbClr val="D2E7FE"/>
    <a:srgbClr val="BEDCFE"/>
    <a:srgbClr val="E9EDF4"/>
    <a:srgbClr val="B4D7FE"/>
    <a:srgbClr val="FFFF66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BF0D47-3F65-41CE-B952-37090D127A8A}" v="1" dt="2026-08-10T02:01:13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75" autoAdjust="0"/>
    <p:restoredTop sz="94660"/>
  </p:normalViewPr>
  <p:slideViewPr>
    <p:cSldViewPr showGuides="1">
      <p:cViewPr varScale="1">
        <p:scale>
          <a:sx n="87" d="100"/>
          <a:sy n="87" d="100"/>
        </p:scale>
        <p:origin x="60" y="60"/>
      </p:cViewPr>
      <p:guideLst>
        <p:guide orient="horz" pos="272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-2742" y="-108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1" y="1"/>
            <a:ext cx="2949575" cy="496888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79D9F6-D022-44C4-A8F0-B374FB4DA7C7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4538"/>
            <a:ext cx="25812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6" cy="4471988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440866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1" y="9440866"/>
            <a:ext cx="2949575" cy="496887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F35A095-2CAB-4BDF-A635-4A730F2D03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55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78887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57773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436661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915548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394434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873321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352208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831094" algn="l" defTabSz="957773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1" y="3077282"/>
            <a:ext cx="5829300" cy="212337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3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2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567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529698"/>
            <a:ext cx="1157289" cy="1126807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7" y="529698"/>
            <a:ext cx="3357563" cy="1126807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09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51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6" y="6365522"/>
            <a:ext cx="5829300" cy="1967442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6" y="4198588"/>
            <a:ext cx="5829300" cy="2166936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88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7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66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9155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944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733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522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83109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136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6" y="3081868"/>
            <a:ext cx="2257425" cy="8715905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1" y="3081868"/>
            <a:ext cx="2257425" cy="8715905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58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1" y="2217386"/>
            <a:ext cx="303014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87" indent="0">
              <a:buNone/>
              <a:defRPr sz="2100" b="1"/>
            </a:lvl2pPr>
            <a:lvl3pPr marL="957773" indent="0">
              <a:buNone/>
              <a:defRPr sz="1900" b="1"/>
            </a:lvl3pPr>
            <a:lvl4pPr marL="1436661" indent="0">
              <a:buNone/>
              <a:defRPr sz="1600" b="1"/>
            </a:lvl4pPr>
            <a:lvl5pPr marL="1915548" indent="0">
              <a:buNone/>
              <a:defRPr sz="1600" b="1"/>
            </a:lvl5pPr>
            <a:lvl6pPr marL="2394434" indent="0">
              <a:buNone/>
              <a:defRPr sz="1600" b="1"/>
            </a:lvl6pPr>
            <a:lvl7pPr marL="2873321" indent="0">
              <a:buNone/>
              <a:defRPr sz="1600" b="1"/>
            </a:lvl7pPr>
            <a:lvl8pPr marL="3352208" indent="0">
              <a:buNone/>
              <a:defRPr sz="1600" b="1"/>
            </a:lvl8pPr>
            <a:lvl9pPr marL="3831094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70" y="2217386"/>
            <a:ext cx="303133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887" indent="0">
              <a:buNone/>
              <a:defRPr sz="2100" b="1"/>
            </a:lvl2pPr>
            <a:lvl3pPr marL="957773" indent="0">
              <a:buNone/>
              <a:defRPr sz="1900" b="1"/>
            </a:lvl3pPr>
            <a:lvl4pPr marL="1436661" indent="0">
              <a:buNone/>
              <a:defRPr sz="1600" b="1"/>
            </a:lvl4pPr>
            <a:lvl5pPr marL="1915548" indent="0">
              <a:buNone/>
              <a:defRPr sz="1600" b="1"/>
            </a:lvl5pPr>
            <a:lvl6pPr marL="2394434" indent="0">
              <a:buNone/>
              <a:defRPr sz="1600" b="1"/>
            </a:lvl6pPr>
            <a:lvl7pPr marL="2873321" indent="0">
              <a:buNone/>
              <a:defRPr sz="1600" b="1"/>
            </a:lvl7pPr>
            <a:lvl8pPr marL="3352208" indent="0">
              <a:buNone/>
              <a:defRPr sz="1600" b="1"/>
            </a:lvl8pPr>
            <a:lvl9pPr marL="3831094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39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47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03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2" y="394406"/>
            <a:ext cx="2256235" cy="167851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9" y="394407"/>
            <a:ext cx="3833813" cy="8454497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2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78887" indent="0">
              <a:buNone/>
              <a:defRPr sz="1200"/>
            </a:lvl2pPr>
            <a:lvl3pPr marL="957773" indent="0">
              <a:buNone/>
              <a:defRPr sz="1100"/>
            </a:lvl3pPr>
            <a:lvl4pPr marL="1436661" indent="0">
              <a:buNone/>
              <a:defRPr sz="1000"/>
            </a:lvl4pPr>
            <a:lvl5pPr marL="1915548" indent="0">
              <a:buNone/>
              <a:defRPr sz="1000"/>
            </a:lvl5pPr>
            <a:lvl6pPr marL="2394434" indent="0">
              <a:buNone/>
              <a:defRPr sz="1000"/>
            </a:lvl6pPr>
            <a:lvl7pPr marL="2873321" indent="0">
              <a:buNone/>
              <a:defRPr sz="1000"/>
            </a:lvl7pPr>
            <a:lvl8pPr marL="3352208" indent="0">
              <a:buNone/>
              <a:defRPr sz="1000"/>
            </a:lvl8pPr>
            <a:lvl9pPr marL="383109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01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5" y="6934201"/>
            <a:ext cx="4114800" cy="81862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5" y="885120"/>
            <a:ext cx="4114800" cy="5943600"/>
          </a:xfrm>
        </p:spPr>
        <p:txBody>
          <a:bodyPr/>
          <a:lstStyle>
            <a:lvl1pPr marL="0" indent="0">
              <a:buNone/>
              <a:defRPr sz="3400"/>
            </a:lvl1pPr>
            <a:lvl2pPr marL="478887" indent="0">
              <a:buNone/>
              <a:defRPr sz="3000"/>
            </a:lvl2pPr>
            <a:lvl3pPr marL="957773" indent="0">
              <a:buNone/>
              <a:defRPr sz="2500"/>
            </a:lvl3pPr>
            <a:lvl4pPr marL="1436661" indent="0">
              <a:buNone/>
              <a:defRPr sz="2100"/>
            </a:lvl4pPr>
            <a:lvl5pPr marL="1915548" indent="0">
              <a:buNone/>
              <a:defRPr sz="2100"/>
            </a:lvl5pPr>
            <a:lvl6pPr marL="2394434" indent="0">
              <a:buNone/>
              <a:defRPr sz="2100"/>
            </a:lvl6pPr>
            <a:lvl7pPr marL="2873321" indent="0">
              <a:buNone/>
              <a:defRPr sz="2100"/>
            </a:lvl7pPr>
            <a:lvl8pPr marL="3352208" indent="0">
              <a:buNone/>
              <a:defRPr sz="2100"/>
            </a:lvl8pPr>
            <a:lvl9pPr marL="3831094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5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78887" indent="0">
              <a:buNone/>
              <a:defRPr sz="1200"/>
            </a:lvl2pPr>
            <a:lvl3pPr marL="957773" indent="0">
              <a:buNone/>
              <a:defRPr sz="1100"/>
            </a:lvl3pPr>
            <a:lvl4pPr marL="1436661" indent="0">
              <a:buNone/>
              <a:defRPr sz="1000"/>
            </a:lvl4pPr>
            <a:lvl5pPr marL="1915548" indent="0">
              <a:buNone/>
              <a:defRPr sz="1000"/>
            </a:lvl5pPr>
            <a:lvl6pPr marL="2394434" indent="0">
              <a:buNone/>
              <a:defRPr sz="1000"/>
            </a:lvl6pPr>
            <a:lvl7pPr marL="2873321" indent="0">
              <a:buNone/>
              <a:defRPr sz="1000"/>
            </a:lvl7pPr>
            <a:lvl8pPr marL="3352208" indent="0">
              <a:buNone/>
              <a:defRPr sz="1000"/>
            </a:lvl8pPr>
            <a:lvl9pPr marL="383109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60729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96700"/>
            <a:ext cx="6172200" cy="1651000"/>
          </a:xfrm>
          <a:prstGeom prst="rect">
            <a:avLst/>
          </a:prstGeom>
        </p:spPr>
        <p:txBody>
          <a:bodyPr vert="horz" lIns="95778" tIns="47889" rIns="95778" bIns="47889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311403"/>
            <a:ext cx="6172200" cy="6537502"/>
          </a:xfrm>
          <a:prstGeom prst="rect">
            <a:avLst/>
          </a:prstGeom>
        </p:spPr>
        <p:txBody>
          <a:bodyPr vert="horz" lIns="95778" tIns="47889" rIns="95778" bIns="47889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5778" tIns="47889" rIns="95778" bIns="4788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1" y="9181396"/>
            <a:ext cx="2171700" cy="527402"/>
          </a:xfrm>
          <a:prstGeom prst="rect">
            <a:avLst/>
          </a:prstGeom>
        </p:spPr>
        <p:txBody>
          <a:bodyPr vert="horz" lIns="95778" tIns="47889" rIns="95778" bIns="4788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5778" tIns="47889" rIns="95778" bIns="4788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42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773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65" indent="-359165" algn="l" defTabSz="9577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191" indent="-299304" algn="l" defTabSz="95777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17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104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990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878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765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651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538" indent="-239444" algn="l" defTabSz="957773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87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73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61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48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34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21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08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094" algn="l" defTabSz="957773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embeddings/Microsoft_Excel_Worksheet.xlsx" Type="http://schemas.openxmlformats.org/officeDocument/2006/relationships/package"/><Relationship Id="rId3" Target="../media/image1.emf" Type="http://schemas.openxmlformats.org/officeDocument/2006/relationships/image"/><Relationship Id="rId4" Target="../media/image2.emf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オブジェクト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828295"/>
              </p:ext>
            </p:extLst>
          </p:nvPr>
        </p:nvGraphicFramePr>
        <p:xfrm>
          <a:off x="404242" y="848544"/>
          <a:ext cx="5905500" cy="8713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181859" imgH="11010985" progId="Excel.Sheet.12">
                  <p:embed/>
                </p:oleObj>
              </mc:Choice>
              <mc:Fallback>
                <p:oleObj name="Worksheet" r:id="rId2" imgW="6181859" imgH="1101098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04242" y="848544"/>
                        <a:ext cx="5905500" cy="8713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Text Box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1763" y="42868850"/>
            <a:ext cx="26919237" cy="622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4149080" y="8440916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部門コード　４３♯</a:t>
            </a:r>
          </a:p>
        </p:txBody>
      </p:sp>
    </p:spTree>
    <p:extLst>
      <p:ext uri="{BB962C8B-B14F-4D97-AF65-F5344CB8AC3E}">
        <p14:creationId xmlns:p14="http://schemas.microsoft.com/office/powerpoint/2010/main" val="1947448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8A7AF11F72A6B45B708F369DEF6B250" ma:contentTypeVersion="14" ma:contentTypeDescription="新しいドキュメントを作成します。" ma:contentTypeScope="" ma:versionID="5d6edd6a6ecd4f73c42a9cfc3d99b531">
  <xsd:schema xmlns:xsd="http://www.w3.org/2001/XMLSchema" xmlns:xs="http://www.w3.org/2001/XMLSchema" xmlns:p="http://schemas.microsoft.com/office/2006/metadata/properties" xmlns:ns2="6dd6a0b4-c5a2-494b-bade-79e7fcac8949" xmlns:ns3="44856c1c-163a-4db4-9f2d-e69ab44d016d" targetNamespace="http://schemas.microsoft.com/office/2006/metadata/properties" ma:root="true" ma:fieldsID="87540fd69c06d16c4f7994a9b7c3fa7a" ns2:_="" ns3:_="">
    <xsd:import namespace="6dd6a0b4-c5a2-494b-bade-79e7fcac8949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6a0b4-c5a2-494b-bade-79e7fcac8949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caaedf0-9290-4c5c-bce3-40350a9799c7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856c1c-163a-4db4-9f2d-e69ab44d016d" xsi:nil="true"/>
    <lcf76f155ced4ddcb4097134ff3c332f xmlns="6dd6a0b4-c5a2-494b-bade-79e7fcac8949">
      <Terms xmlns="http://schemas.microsoft.com/office/infopath/2007/PartnerControls"/>
    </lcf76f155ced4ddcb4097134ff3c332f>
    <Owner xmlns="6dd6a0b4-c5a2-494b-bade-79e7fcac8949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7634838B-EDFC-4DB1-9C78-C819696200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0033706-8FE3-4788-A88D-01EC302BD7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d6a0b4-c5a2-494b-bade-79e7fcac8949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8826F0-78B1-4ADB-AB7A-57857DD3EF0A}">
  <ds:schemaRefs>
    <ds:schemaRef ds:uri="44856c1c-163a-4db4-9f2d-e69ab44d016d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6dd6a0b4-c5a2-494b-bade-79e7fcac8949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4</Words>
  <PresentationFormat>A4 210 x 297 mm</PresentationFormat>
  <Paragraphs>1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Arial</vt:lpstr>
      <vt:lpstr>Calibri</vt:lpstr>
      <vt:lpstr>Office ​​テーマ</vt:lpstr>
      <vt:lpstr>Worksheet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0x010100C8A7AF11F72A6B45B708F369DEF6B250</vt:lpwstr>
  </property>
</Properties>
</file>