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5" r:id="rId5"/>
  </p:sldIdLst>
  <p:sldSz cx="6858000" cy="9906000" type="A4"/>
  <p:notesSz cx="6805613" cy="9939338"/>
  <p:defaultTextStyle>
    <a:defPPr>
      <a:defRPr lang="ja-JP"/>
    </a:defPPr>
    <a:lvl1pPr marL="0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887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773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661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548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434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3321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2208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1094" algn="l" defTabSz="957773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F0FF"/>
    <a:srgbClr val="B7DBFF"/>
    <a:srgbClr val="C9E4FF"/>
    <a:srgbClr val="F3F9FF"/>
    <a:srgbClr val="D2E7FE"/>
    <a:srgbClr val="BEDCFE"/>
    <a:srgbClr val="E9EDF4"/>
    <a:srgbClr val="B4D7FE"/>
    <a:srgbClr val="FFFF6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77" autoAdjust="0"/>
    <p:restoredTop sz="94660"/>
  </p:normalViewPr>
  <p:slideViewPr>
    <p:cSldViewPr showGuides="1">
      <p:cViewPr varScale="1">
        <p:scale>
          <a:sx n="71" d="100"/>
          <a:sy n="71" d="100"/>
        </p:scale>
        <p:origin x="54" y="54"/>
      </p:cViewPr>
      <p:guideLst>
        <p:guide orient="horz" pos="272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742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8887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2" y="1"/>
            <a:ext cx="2948887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0379D9F6-D022-44C4-A8F0-B374FB4DA7C7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4538"/>
            <a:ext cx="25796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8" y="4721225"/>
            <a:ext cx="5443857" cy="4471988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40865"/>
            <a:ext cx="2948887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2" y="9440865"/>
            <a:ext cx="2948887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BF35A095-2CAB-4BDF-A635-4A730F2D031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55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8887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7773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36661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15548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94434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73321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52208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31094" algn="l" defTabSz="9577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3077282"/>
            <a:ext cx="5829300" cy="212337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567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8"/>
            <a:ext cx="1157289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7" y="529698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09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51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6" y="6365522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6" y="4198588"/>
            <a:ext cx="5829300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8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7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6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9155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944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733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522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8310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13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583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87" indent="0">
              <a:buNone/>
              <a:defRPr sz="2100" b="1"/>
            </a:lvl2pPr>
            <a:lvl3pPr marL="957773" indent="0">
              <a:buNone/>
              <a:defRPr sz="1900" b="1"/>
            </a:lvl3pPr>
            <a:lvl4pPr marL="1436661" indent="0">
              <a:buNone/>
              <a:defRPr sz="1600" b="1"/>
            </a:lvl4pPr>
            <a:lvl5pPr marL="1915548" indent="0">
              <a:buNone/>
              <a:defRPr sz="1600" b="1"/>
            </a:lvl5pPr>
            <a:lvl6pPr marL="2394434" indent="0">
              <a:buNone/>
              <a:defRPr sz="1600" b="1"/>
            </a:lvl6pPr>
            <a:lvl7pPr marL="2873321" indent="0">
              <a:buNone/>
              <a:defRPr sz="1600" b="1"/>
            </a:lvl7pPr>
            <a:lvl8pPr marL="3352208" indent="0">
              <a:buNone/>
              <a:defRPr sz="1600" b="1"/>
            </a:lvl8pPr>
            <a:lvl9pPr marL="383109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87" indent="0">
              <a:buNone/>
              <a:defRPr sz="2100" b="1"/>
            </a:lvl2pPr>
            <a:lvl3pPr marL="957773" indent="0">
              <a:buNone/>
              <a:defRPr sz="1900" b="1"/>
            </a:lvl3pPr>
            <a:lvl4pPr marL="1436661" indent="0">
              <a:buNone/>
              <a:defRPr sz="1600" b="1"/>
            </a:lvl4pPr>
            <a:lvl5pPr marL="1915548" indent="0">
              <a:buNone/>
              <a:defRPr sz="1600" b="1"/>
            </a:lvl5pPr>
            <a:lvl6pPr marL="2394434" indent="0">
              <a:buNone/>
              <a:defRPr sz="1600" b="1"/>
            </a:lvl6pPr>
            <a:lvl7pPr marL="2873321" indent="0">
              <a:buNone/>
              <a:defRPr sz="1600" b="1"/>
            </a:lvl7pPr>
            <a:lvl8pPr marL="3352208" indent="0">
              <a:buNone/>
              <a:defRPr sz="1600" b="1"/>
            </a:lvl8pPr>
            <a:lvl9pPr marL="383109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3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470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033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94406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394407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78887" indent="0">
              <a:buNone/>
              <a:defRPr sz="1200"/>
            </a:lvl2pPr>
            <a:lvl3pPr marL="957773" indent="0">
              <a:buNone/>
              <a:defRPr sz="1100"/>
            </a:lvl3pPr>
            <a:lvl4pPr marL="1436661" indent="0">
              <a:buNone/>
              <a:defRPr sz="1000"/>
            </a:lvl4pPr>
            <a:lvl5pPr marL="1915548" indent="0">
              <a:buNone/>
              <a:defRPr sz="1000"/>
            </a:lvl5pPr>
            <a:lvl6pPr marL="2394434" indent="0">
              <a:buNone/>
              <a:defRPr sz="1000"/>
            </a:lvl6pPr>
            <a:lvl7pPr marL="2873321" indent="0">
              <a:buNone/>
              <a:defRPr sz="1000"/>
            </a:lvl7pPr>
            <a:lvl8pPr marL="3352208" indent="0">
              <a:buNone/>
              <a:defRPr sz="1000"/>
            </a:lvl8pPr>
            <a:lvl9pPr marL="383109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01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5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5" y="885120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887" indent="0">
              <a:buNone/>
              <a:defRPr sz="3000"/>
            </a:lvl2pPr>
            <a:lvl3pPr marL="957773" indent="0">
              <a:buNone/>
              <a:defRPr sz="2500"/>
            </a:lvl3pPr>
            <a:lvl4pPr marL="1436661" indent="0">
              <a:buNone/>
              <a:defRPr sz="2100"/>
            </a:lvl4pPr>
            <a:lvl5pPr marL="1915548" indent="0">
              <a:buNone/>
              <a:defRPr sz="2100"/>
            </a:lvl5pPr>
            <a:lvl6pPr marL="2394434" indent="0">
              <a:buNone/>
              <a:defRPr sz="2100"/>
            </a:lvl6pPr>
            <a:lvl7pPr marL="2873321" indent="0">
              <a:buNone/>
              <a:defRPr sz="2100"/>
            </a:lvl7pPr>
            <a:lvl8pPr marL="3352208" indent="0">
              <a:buNone/>
              <a:defRPr sz="2100"/>
            </a:lvl8pPr>
            <a:lvl9pPr marL="3831094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5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78887" indent="0">
              <a:buNone/>
              <a:defRPr sz="1200"/>
            </a:lvl2pPr>
            <a:lvl3pPr marL="957773" indent="0">
              <a:buNone/>
              <a:defRPr sz="1100"/>
            </a:lvl3pPr>
            <a:lvl4pPr marL="1436661" indent="0">
              <a:buNone/>
              <a:defRPr sz="1000"/>
            </a:lvl4pPr>
            <a:lvl5pPr marL="1915548" indent="0">
              <a:buNone/>
              <a:defRPr sz="1000"/>
            </a:lvl5pPr>
            <a:lvl6pPr marL="2394434" indent="0">
              <a:buNone/>
              <a:defRPr sz="1000"/>
            </a:lvl6pPr>
            <a:lvl7pPr marL="2873321" indent="0">
              <a:buNone/>
              <a:defRPr sz="1000"/>
            </a:lvl7pPr>
            <a:lvl8pPr marL="3352208" indent="0">
              <a:buNone/>
              <a:defRPr sz="1000"/>
            </a:lvl8pPr>
            <a:lvl9pPr marL="3831094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072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778" tIns="47889" rIns="95778" bIns="47889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5778" tIns="47889" rIns="95778" bIns="47889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92500-687F-4DEC-8F31-A32B9FFB5129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1" y="9181396"/>
            <a:ext cx="2171700" cy="527402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3482B-CA28-42F5-9A99-10FEE2E6CC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425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773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65" indent="-359165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91" indent="-299304" algn="l" defTabSz="9577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17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04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990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878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765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651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538" indent="-239444" algn="l" defTabSz="9577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87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773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61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548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434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321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208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094" algn="l" defTabSz="957773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embeddings/Microsoft_Excel_Worksheet.xlsx" Type="http://schemas.openxmlformats.org/officeDocument/2006/relationships/package"/><Relationship Id="rId3" Target="../media/image1.emf" Type="http://schemas.openxmlformats.org/officeDocument/2006/relationships/image"/><Relationship Id="rId4" Target="../media/image2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057009"/>
              </p:ext>
            </p:extLst>
          </p:nvPr>
        </p:nvGraphicFramePr>
        <p:xfrm>
          <a:off x="404242" y="848544"/>
          <a:ext cx="5905500" cy="8713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181859" imgH="11010985" progId="Excel.Sheet.12">
                  <p:embed/>
                </p:oleObj>
              </mc:Choice>
              <mc:Fallback>
                <p:oleObj name="Worksheet" r:id="rId2" imgW="6181859" imgH="1101098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4242" y="848544"/>
                        <a:ext cx="5905500" cy="8713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5" name="Text Box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71763" y="42868850"/>
            <a:ext cx="26919237" cy="622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4149080" y="8440916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部門コード　４３♯</a:t>
            </a:r>
          </a:p>
        </p:txBody>
      </p:sp>
    </p:spTree>
    <p:extLst>
      <p:ext uri="{BB962C8B-B14F-4D97-AF65-F5344CB8AC3E}">
        <p14:creationId xmlns:p14="http://schemas.microsoft.com/office/powerpoint/2010/main" val="194744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8A7AF11F72A6B45B708F369DEF6B250" ma:contentTypeVersion="14" ma:contentTypeDescription="新しいドキュメントを作成します。" ma:contentTypeScope="" ma:versionID="5d6edd6a6ecd4f73c42a9cfc3d99b531">
  <xsd:schema xmlns:xsd="http://www.w3.org/2001/XMLSchema" xmlns:xs="http://www.w3.org/2001/XMLSchema" xmlns:p="http://schemas.microsoft.com/office/2006/metadata/properties" xmlns:ns2="6dd6a0b4-c5a2-494b-bade-79e7fcac8949" xmlns:ns3="44856c1c-163a-4db4-9f2d-e69ab44d016d" targetNamespace="http://schemas.microsoft.com/office/2006/metadata/properties" ma:root="true" ma:fieldsID="87540fd69c06d16c4f7994a9b7c3fa7a" ns2:_="" ns3:_="">
    <xsd:import namespace="6dd6a0b4-c5a2-494b-bade-79e7fcac8949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d6a0b4-c5a2-494b-bade-79e7fcac894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caaedf0-9290-4c5c-bce3-40350a9799c7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856c1c-163a-4db4-9f2d-e69ab44d016d" xsi:nil="true"/>
    <lcf76f155ced4ddcb4097134ff3c332f xmlns="6dd6a0b4-c5a2-494b-bade-79e7fcac8949">
      <Terms xmlns="http://schemas.microsoft.com/office/infopath/2007/PartnerControls"/>
    </lcf76f155ced4ddcb4097134ff3c332f>
    <Owner xmlns="6dd6a0b4-c5a2-494b-bade-79e7fcac8949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BACCCD87-FE77-4476-94C4-3788DCAE76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d6a0b4-c5a2-494b-bade-79e7fcac8949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4838B-EDFC-4DB1-9C78-C819696200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8826F0-78B1-4ADB-AB7A-57857DD3EF0A}">
  <ds:schemaRefs>
    <ds:schemaRef ds:uri="http://schemas.microsoft.com/office/2006/metadata/properties"/>
    <ds:schemaRef ds:uri="http://schemas.microsoft.com/office/infopath/2007/PartnerControls"/>
    <ds:schemaRef ds:uri="867ddb74-69f2-4e42-a28d-6b36076f52de"/>
    <ds:schemaRef ds:uri="44856c1c-163a-4db4-9f2d-e69ab44d016d"/>
    <ds:schemaRef ds:uri="6dd6a0b4-c5a2-494b-bade-79e7fcac894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4</Words>
  <PresentationFormat>A4 210 x 297 mm</PresentationFormat>
  <Paragraphs>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Office ​​テーマ</vt:lpstr>
      <vt:lpstr>Worksheet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0x010100C8A7AF11F72A6B45B708F369DEF6B250</vt:lpwstr>
  </property>
</Properties>
</file>