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6" r:id="rId5"/>
  </p:sldIdLst>
  <p:sldSz cx="7200900" cy="10333038"/>
  <p:notesSz cx="6805613" cy="9939338"/>
  <p:defaultTextStyle>
    <a:defPPr>
      <a:defRPr lang="ja-JP"/>
    </a:defPPr>
    <a:lvl1pPr marL="0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0928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01855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02783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03711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04638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05566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06494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07421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46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CFF3"/>
    <a:srgbClr val="FBDDF7"/>
    <a:srgbClr val="F490E6"/>
    <a:srgbClr val="F8BAEF"/>
    <a:srgbClr val="FFFF66"/>
    <a:srgbClr val="E1F0FF"/>
    <a:srgbClr val="B7DBFF"/>
    <a:srgbClr val="C9E4FF"/>
    <a:srgbClr val="F3F9FF"/>
    <a:srgbClr val="D2E7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5FCF54-E172-6370-2D0A-C593832F0FA3}" v="13" dt="2025-12-02T07:20:59.6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075" autoAdjust="0"/>
    <p:restoredTop sz="94660"/>
  </p:normalViewPr>
  <p:slideViewPr>
    <p:cSldViewPr showGuides="1">
      <p:cViewPr varScale="1">
        <p:scale>
          <a:sx n="70" d="100"/>
          <a:sy n="70" d="100"/>
        </p:scale>
        <p:origin x="1920" y="60"/>
      </p:cViewPr>
      <p:guideLst>
        <p:guide orient="horz" pos="2846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-2742" y="-108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内田裕太" userId="S::uywris@kikan-ad.esb.mhlw.go.jp::603b7c48-fc28-4cf6-9f6a-695089376471" providerId="AD" clId="Web-{BB5FCF54-E172-6370-2D0A-C593832F0FA3}"/>
    <pc:docChg chg="modSld">
      <pc:chgData name="内田裕太" userId="S::uywris@kikan-ad.esb.mhlw.go.jp::603b7c48-fc28-4cf6-9f6a-695089376471" providerId="AD" clId="Web-{BB5FCF54-E172-6370-2D0A-C593832F0FA3}" dt="2025-12-02T07:20:58.601" v="5" actId="20577"/>
      <pc:docMkLst>
        <pc:docMk/>
      </pc:docMkLst>
      <pc:sldChg chg="modSp">
        <pc:chgData name="内田裕太" userId="S::uywris@kikan-ad.esb.mhlw.go.jp::603b7c48-fc28-4cf6-9f6a-695089376471" providerId="AD" clId="Web-{BB5FCF54-E172-6370-2D0A-C593832F0FA3}" dt="2025-12-02T07:20:58.601" v="5" actId="20577"/>
        <pc:sldMkLst>
          <pc:docMk/>
          <pc:sldMk cId="1274577161" sldId="263"/>
        </pc:sldMkLst>
        <pc:spChg chg="mod">
          <ac:chgData name="内田裕太" userId="S::uywris@kikan-ad.esb.mhlw.go.jp::603b7c48-fc28-4cf6-9f6a-695089376471" providerId="AD" clId="Web-{BB5FCF54-E172-6370-2D0A-C593832F0FA3}" dt="2025-12-02T07:20:58.601" v="5" actId="20577"/>
          <ac:spMkLst>
            <pc:docMk/>
            <pc:sldMk cId="1274577161" sldId="263"/>
            <ac:spMk id="4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888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41" y="0"/>
            <a:ext cx="294888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9D9F6-D022-44C4-A8F0-B374FB4DA7C7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746125"/>
            <a:ext cx="259556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9" y="4721225"/>
            <a:ext cx="5443856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866"/>
            <a:ext cx="294888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41" y="9440866"/>
            <a:ext cx="294888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5A095-2CAB-4BDF-A635-4A730F2D03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553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500928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1001855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502783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2003711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504638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3005566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506494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4007421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209941"/>
            <a:ext cx="6120765" cy="221490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855388"/>
            <a:ext cx="5040630" cy="26406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0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1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2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3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04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05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06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07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567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915489" y="552532"/>
            <a:ext cx="1215153" cy="11753831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70035" y="552532"/>
            <a:ext cx="3525441" cy="11753831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09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511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639934"/>
            <a:ext cx="6120765" cy="205225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379584"/>
            <a:ext cx="6120765" cy="2260351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092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185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50278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0371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046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05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064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074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13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70035" y="3214724"/>
            <a:ext cx="2370296" cy="909163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60346" y="3214724"/>
            <a:ext cx="2370296" cy="909163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583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6" y="2312975"/>
            <a:ext cx="318164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28" indent="0">
              <a:buNone/>
              <a:defRPr sz="2200" b="1"/>
            </a:lvl2pPr>
            <a:lvl3pPr marL="1001855" indent="0">
              <a:buNone/>
              <a:defRPr sz="2000" b="1"/>
            </a:lvl3pPr>
            <a:lvl4pPr marL="1502783" indent="0">
              <a:buNone/>
              <a:defRPr sz="1700" b="1"/>
            </a:lvl4pPr>
            <a:lvl5pPr marL="2003711" indent="0">
              <a:buNone/>
              <a:defRPr sz="1700" b="1"/>
            </a:lvl5pPr>
            <a:lvl6pPr marL="2504638" indent="0">
              <a:buNone/>
              <a:defRPr sz="1700" b="1"/>
            </a:lvl6pPr>
            <a:lvl7pPr marL="3005566" indent="0">
              <a:buNone/>
              <a:defRPr sz="1700" b="1"/>
            </a:lvl7pPr>
            <a:lvl8pPr marL="3506494" indent="0">
              <a:buNone/>
              <a:defRPr sz="1700" b="1"/>
            </a:lvl8pPr>
            <a:lvl9pPr marL="4007421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6" y="3276912"/>
            <a:ext cx="318164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58" y="2312975"/>
            <a:ext cx="318289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28" indent="0">
              <a:buNone/>
              <a:defRPr sz="2200" b="1"/>
            </a:lvl2pPr>
            <a:lvl3pPr marL="1001855" indent="0">
              <a:buNone/>
              <a:defRPr sz="2000" b="1"/>
            </a:lvl3pPr>
            <a:lvl4pPr marL="1502783" indent="0">
              <a:buNone/>
              <a:defRPr sz="1700" b="1"/>
            </a:lvl4pPr>
            <a:lvl5pPr marL="2003711" indent="0">
              <a:buNone/>
              <a:defRPr sz="1700" b="1"/>
            </a:lvl5pPr>
            <a:lvl6pPr marL="2504638" indent="0">
              <a:buNone/>
              <a:defRPr sz="1700" b="1"/>
            </a:lvl6pPr>
            <a:lvl7pPr marL="3005566" indent="0">
              <a:buNone/>
              <a:defRPr sz="1700" b="1"/>
            </a:lvl7pPr>
            <a:lvl8pPr marL="3506494" indent="0">
              <a:buNone/>
              <a:defRPr sz="1700" b="1"/>
            </a:lvl8pPr>
            <a:lvl9pPr marL="4007421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58" y="3276912"/>
            <a:ext cx="318289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397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47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033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6" y="411409"/>
            <a:ext cx="2369047" cy="175087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3" y="411410"/>
            <a:ext cx="4025504" cy="8818962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6" y="2162285"/>
            <a:ext cx="2369047" cy="7068086"/>
          </a:xfrm>
        </p:spPr>
        <p:txBody>
          <a:bodyPr/>
          <a:lstStyle>
            <a:lvl1pPr marL="0" indent="0">
              <a:buNone/>
              <a:defRPr sz="1500"/>
            </a:lvl1pPr>
            <a:lvl2pPr marL="500928" indent="0">
              <a:buNone/>
              <a:defRPr sz="1300"/>
            </a:lvl2pPr>
            <a:lvl3pPr marL="1001855" indent="0">
              <a:buNone/>
              <a:defRPr sz="1100"/>
            </a:lvl3pPr>
            <a:lvl4pPr marL="1502783" indent="0">
              <a:buNone/>
              <a:defRPr sz="1000"/>
            </a:lvl4pPr>
            <a:lvl5pPr marL="2003711" indent="0">
              <a:buNone/>
              <a:defRPr sz="1000"/>
            </a:lvl5pPr>
            <a:lvl6pPr marL="2504638" indent="0">
              <a:buNone/>
              <a:defRPr sz="1000"/>
            </a:lvl6pPr>
            <a:lvl7pPr marL="3005566" indent="0">
              <a:buNone/>
              <a:defRPr sz="1000"/>
            </a:lvl7pPr>
            <a:lvl8pPr marL="3506494" indent="0">
              <a:buNone/>
              <a:defRPr sz="1000"/>
            </a:lvl8pPr>
            <a:lvl9pPr marL="4007421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01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6" y="7233128"/>
            <a:ext cx="4320540" cy="85391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6" y="923276"/>
            <a:ext cx="4320540" cy="6199823"/>
          </a:xfrm>
        </p:spPr>
        <p:txBody>
          <a:bodyPr/>
          <a:lstStyle>
            <a:lvl1pPr marL="0" indent="0">
              <a:buNone/>
              <a:defRPr sz="3600"/>
            </a:lvl1pPr>
            <a:lvl2pPr marL="500928" indent="0">
              <a:buNone/>
              <a:defRPr sz="3100"/>
            </a:lvl2pPr>
            <a:lvl3pPr marL="1001855" indent="0">
              <a:buNone/>
              <a:defRPr sz="2600"/>
            </a:lvl3pPr>
            <a:lvl4pPr marL="1502783" indent="0">
              <a:buNone/>
              <a:defRPr sz="2200"/>
            </a:lvl4pPr>
            <a:lvl5pPr marL="2003711" indent="0">
              <a:buNone/>
              <a:defRPr sz="2200"/>
            </a:lvl5pPr>
            <a:lvl6pPr marL="2504638" indent="0">
              <a:buNone/>
              <a:defRPr sz="2200"/>
            </a:lvl6pPr>
            <a:lvl7pPr marL="3005566" indent="0">
              <a:buNone/>
              <a:defRPr sz="2200"/>
            </a:lvl7pPr>
            <a:lvl8pPr marL="3506494" indent="0">
              <a:buNone/>
              <a:defRPr sz="2200"/>
            </a:lvl8pPr>
            <a:lvl9pPr marL="4007421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6" y="8087039"/>
            <a:ext cx="4320540" cy="1212696"/>
          </a:xfrm>
        </p:spPr>
        <p:txBody>
          <a:bodyPr/>
          <a:lstStyle>
            <a:lvl1pPr marL="0" indent="0">
              <a:buNone/>
              <a:defRPr sz="1500"/>
            </a:lvl1pPr>
            <a:lvl2pPr marL="500928" indent="0">
              <a:buNone/>
              <a:defRPr sz="1300"/>
            </a:lvl2pPr>
            <a:lvl3pPr marL="1001855" indent="0">
              <a:buNone/>
              <a:defRPr sz="1100"/>
            </a:lvl3pPr>
            <a:lvl4pPr marL="1502783" indent="0">
              <a:buNone/>
              <a:defRPr sz="1000"/>
            </a:lvl4pPr>
            <a:lvl5pPr marL="2003711" indent="0">
              <a:buNone/>
              <a:defRPr sz="1000"/>
            </a:lvl5pPr>
            <a:lvl6pPr marL="2504638" indent="0">
              <a:buNone/>
              <a:defRPr sz="1000"/>
            </a:lvl6pPr>
            <a:lvl7pPr marL="3005566" indent="0">
              <a:buNone/>
              <a:defRPr sz="1000"/>
            </a:lvl7pPr>
            <a:lvl8pPr marL="3506494" indent="0">
              <a:buNone/>
              <a:defRPr sz="1000"/>
            </a:lvl8pPr>
            <a:lvl9pPr marL="4007421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60729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3"/>
          </a:xfrm>
          <a:prstGeom prst="rect">
            <a:avLst/>
          </a:prstGeom>
        </p:spPr>
        <p:txBody>
          <a:bodyPr vert="horz" lIns="100186" tIns="50093" rIns="100186" bIns="50093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411045"/>
            <a:ext cx="6480810" cy="6819327"/>
          </a:xfrm>
          <a:prstGeom prst="rect">
            <a:avLst/>
          </a:prstGeom>
        </p:spPr>
        <p:txBody>
          <a:bodyPr vert="horz" lIns="100186" tIns="50093" rIns="100186" bIns="50093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577197"/>
            <a:ext cx="1680210" cy="550138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8" y="9577197"/>
            <a:ext cx="2280285" cy="550138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577197"/>
            <a:ext cx="1680210" cy="550138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42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1855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5696" indent="-375696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14007" indent="-313080" algn="l" defTabSz="100185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2319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53247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54174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5102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56030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56957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57885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0928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1855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2783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3711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4638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05566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06494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07421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105244" y="515040"/>
            <a:ext cx="6725552" cy="12084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08162" y="761409"/>
            <a:ext cx="7200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精神・発達障害者しごとサポーター養成講座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723241" y="112025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参加申込書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148032"/>
              </p:ext>
            </p:extLst>
          </p:nvPr>
        </p:nvGraphicFramePr>
        <p:xfrm>
          <a:off x="434854" y="5047431"/>
          <a:ext cx="6336704" cy="13941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8352">
                  <a:extLst>
                    <a:ext uri="{9D8B030D-6E8A-4147-A177-3AD203B41FA5}">
                      <a16:colId xmlns:a16="http://schemas.microsoft.com/office/drawing/2014/main" val="2618749671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167664702"/>
                    </a:ext>
                  </a:extLst>
                </a:gridCol>
              </a:tblGrid>
              <a:tr h="3324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役　職　名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氏　　　名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915502"/>
                  </a:ext>
                </a:extLst>
              </a:tr>
              <a:tr h="530863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648281"/>
                  </a:ext>
                </a:extLst>
              </a:tr>
              <a:tr h="53086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561763"/>
                  </a:ext>
                </a:extLst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790350"/>
              </p:ext>
            </p:extLst>
          </p:nvPr>
        </p:nvGraphicFramePr>
        <p:xfrm>
          <a:off x="434854" y="2875187"/>
          <a:ext cx="6336704" cy="19108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36704">
                  <a:extLst>
                    <a:ext uri="{9D8B030D-6E8A-4147-A177-3AD203B41FA5}">
                      <a16:colId xmlns:a16="http://schemas.microsoft.com/office/drawing/2014/main" val="1483976408"/>
                    </a:ext>
                  </a:extLst>
                </a:gridCol>
              </a:tblGrid>
              <a:tr h="636962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 事業所名　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211677"/>
                  </a:ext>
                </a:extLst>
              </a:tr>
              <a:tr h="636962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 所在地</a:t>
                      </a:r>
                      <a:r>
                        <a:rPr kumimoji="1" lang="ja-JP" altLang="en-US" sz="1200" baseline="0" dirty="0"/>
                        <a:t>       </a:t>
                      </a:r>
                      <a:r>
                        <a:rPr kumimoji="1" lang="ja-JP" altLang="en-US" sz="1200" dirty="0"/>
                        <a:t>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407856"/>
                  </a:ext>
                </a:extLst>
              </a:tr>
              <a:tr h="636962">
                <a:tc>
                  <a:txBody>
                    <a:bodyPr/>
                    <a:lstStyle/>
                    <a:p>
                      <a:r>
                        <a:rPr kumimoji="1" lang="ja-JP" altLang="en-US" sz="1200" baseline="0" dirty="0"/>
                        <a:t> </a:t>
                      </a:r>
                      <a:r>
                        <a:rPr kumimoji="1" lang="ja-JP" altLang="en-US" sz="1200" dirty="0"/>
                        <a:t>電話番号</a:t>
                      </a:r>
                      <a:r>
                        <a:rPr kumimoji="1" lang="ja-JP" altLang="en-US" sz="1200" baseline="0" dirty="0"/>
                        <a:t>   </a:t>
                      </a:r>
                      <a:r>
                        <a:rPr kumimoji="1" lang="ja-JP" altLang="en-US" sz="1200" dirty="0"/>
                        <a:t>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342909"/>
                  </a:ext>
                </a:extLst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434229" y="2301904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◆ご参加の方について、ご記入下さい。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952378" y="9221773"/>
            <a:ext cx="7200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ハローワーク四日市　専門援助部門　担当者：内田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ＴＥＬ：０５９</a:t>
            </a:r>
            <a:r>
              <a:rPr lang="en-US" altLang="ja-JP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-</a:t>
            </a:r>
            <a:r>
              <a:rPr lang="ja-JP" altLang="en-US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３５３</a:t>
            </a:r>
            <a:r>
              <a:rPr lang="en-US" altLang="ja-JP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-</a:t>
            </a:r>
            <a:r>
              <a:rPr lang="ja-JP" altLang="en-US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５５６６</a:t>
            </a:r>
            <a:endParaRPr kumimoji="1" lang="en-US" altLang="ja-JP" sz="18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</a:t>
            </a:r>
            <a:r>
              <a:rPr kumimoji="1"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部門コード　４２</a:t>
            </a:r>
            <a:r>
              <a:rPr kumimoji="1"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#</a:t>
            </a:r>
          </a:p>
        </p:txBody>
      </p:sp>
      <p:sp>
        <p:nvSpPr>
          <p:cNvPr id="3" name="角丸四角形吹き出し 2"/>
          <p:cNvSpPr/>
          <p:nvPr/>
        </p:nvSpPr>
        <p:spPr>
          <a:xfrm>
            <a:off x="4392538" y="2002313"/>
            <a:ext cx="2570688" cy="554020"/>
          </a:xfrm>
          <a:prstGeom prst="wedgeRoundRectCallout">
            <a:avLst>
              <a:gd name="adj1" fmla="val -38740"/>
              <a:gd name="adj2" fmla="val 67402"/>
              <a:gd name="adj3" fmla="val 16667"/>
            </a:avLst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400" dirty="0">
                <a:latin typeface="HG丸ｺﾞｼｯｸM-PRO"/>
                <a:ea typeface="HG丸ｺﾞｼｯｸM-PRO"/>
              </a:rPr>
              <a:t>申込期限：</a:t>
            </a:r>
            <a:r>
              <a:rPr lang="en-US" altLang="ja-JP" sz="1400" dirty="0">
                <a:latin typeface="HG丸ｺﾞｼｯｸM-PRO"/>
                <a:ea typeface="HG丸ｺﾞｼｯｸM-PRO"/>
              </a:rPr>
              <a:t>6/26(</a:t>
            </a:r>
            <a:r>
              <a:rPr lang="ja-JP" altLang="en-US" sz="1400" dirty="0">
                <a:latin typeface="HG丸ｺﾞｼｯｸM-PRO"/>
                <a:ea typeface="HG丸ｺﾞｼｯｸM-PRO"/>
              </a:rPr>
              <a:t>金</a:t>
            </a:r>
            <a:r>
              <a:rPr lang="en-US" altLang="ja-JP" sz="1400" dirty="0">
                <a:latin typeface="HG丸ｺﾞｼｯｸM-PRO"/>
                <a:ea typeface="HG丸ｺﾞｼｯｸM-PRO"/>
              </a:rPr>
              <a:t>)</a:t>
            </a:r>
            <a:r>
              <a:rPr lang="ja-JP" altLang="en-US" sz="1400" dirty="0">
                <a:latin typeface="HG丸ｺﾞｼｯｸM-PRO"/>
                <a:ea typeface="HG丸ｺﾞｼｯｸM-PRO"/>
              </a:rPr>
              <a:t> まで</a:t>
            </a: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892686"/>
              </p:ext>
            </p:extLst>
          </p:nvPr>
        </p:nvGraphicFramePr>
        <p:xfrm>
          <a:off x="410146" y="6975501"/>
          <a:ext cx="6406964" cy="179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1923">
                  <a:extLst>
                    <a:ext uri="{9D8B030D-6E8A-4147-A177-3AD203B41FA5}">
                      <a16:colId xmlns:a16="http://schemas.microsoft.com/office/drawing/2014/main" val="3374995179"/>
                    </a:ext>
                  </a:extLst>
                </a:gridCol>
                <a:gridCol w="2364912">
                  <a:extLst>
                    <a:ext uri="{9D8B030D-6E8A-4147-A177-3AD203B41FA5}">
                      <a16:colId xmlns:a16="http://schemas.microsoft.com/office/drawing/2014/main" val="1778652459"/>
                    </a:ext>
                  </a:extLst>
                </a:gridCol>
                <a:gridCol w="3050129">
                  <a:extLst>
                    <a:ext uri="{9D8B030D-6E8A-4147-A177-3AD203B41FA5}">
                      <a16:colId xmlns:a16="http://schemas.microsoft.com/office/drawing/2014/main" val="2737987001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郵送・来所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〒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510-0093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四日市市本町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3-95</a:t>
                      </a: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本申込書に記入の上、提出をお願い致します。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0785303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電話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059-353-5566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　　（部門コード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42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＃）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申込の際に、本申込内容を確認致します。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7483592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メール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5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y-senmon@mhlw.go.jp</a:t>
                      </a:r>
                      <a:endParaRPr kumimoji="1" lang="en-US" altLang="ja-JP" sz="105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メール本文に事業所名・電話番号・参加人数をご記入の上、送信をよろしくお願い致します。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58767997"/>
                  </a:ext>
                </a:extLst>
              </a:tr>
            </a:tbl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429572" y="6578890"/>
            <a:ext cx="63875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◆お申込　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➡</a:t>
            </a:r>
            <a:r>
              <a:rPr lang="ja-JP" altLang="en-US" sz="14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お電話、郵送、メールにてお申し込みをお願いします</a:t>
            </a:r>
            <a:endParaRPr kumimoji="1" lang="ja-JP" altLang="en-US" sz="1400" u="sng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" name="ホームベース 18"/>
          <p:cNvSpPr/>
          <p:nvPr/>
        </p:nvSpPr>
        <p:spPr>
          <a:xfrm>
            <a:off x="377041" y="9189621"/>
            <a:ext cx="2415266" cy="895302"/>
          </a:xfrm>
          <a:prstGeom prst="homePlat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お問い合わせ・内容に関してはこちらまで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792307" y="8709705"/>
            <a:ext cx="41905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◆お電話・メールで申込みの際は本用紙の提出は不要です。</a:t>
            </a:r>
          </a:p>
        </p:txBody>
      </p:sp>
    </p:spTree>
    <p:extLst>
      <p:ext uri="{BB962C8B-B14F-4D97-AF65-F5344CB8AC3E}">
        <p14:creationId xmlns:p14="http://schemas.microsoft.com/office/powerpoint/2010/main" val="767051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2C76AAB0E2F2040B6A611BC0CB41E53" ma:contentTypeVersion="14" ma:contentTypeDescription="新しいドキュメントを作成します。" ma:contentTypeScope="" ma:versionID="dd16e76054ba166b1d8b00b18e812f59">
  <xsd:schema xmlns:xsd="http://www.w3.org/2001/XMLSchema" xmlns:xs="http://www.w3.org/2001/XMLSchema" xmlns:p="http://schemas.microsoft.com/office/2006/metadata/properties" xmlns:ns2="5a5dd2c7-c0b3-49a4-a6ce-d4842140bfe9" xmlns:ns3="c8886e6d-ca38-4783-ac23-8bd097117a79" targetNamespace="http://schemas.microsoft.com/office/2006/metadata/properties" ma:root="true" ma:fieldsID="51cff7af88d13521158461c8447d6525" ns2:_="" ns3:_="">
    <xsd:import namespace="5a5dd2c7-c0b3-49a4-a6ce-d4842140bfe9"/>
    <xsd:import namespace="c8886e6d-ca38-4783-ac23-8bd097117a79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5dd2c7-c0b3-49a4-a6ce-d4842140bfe9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86e6d-ca38-4783-ac23-8bd097117a79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9757757d-4231-422a-9d2b-57bcf497fba2}" ma:internalName="TaxCatchAll" ma:showField="CatchAllData" ma:web="c8886e6d-ca38-4783-ac23-8bd097117a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a5dd2c7-c0b3-49a4-a6ce-d4842140bfe9">
      <Terms xmlns="http://schemas.microsoft.com/office/infopath/2007/PartnerControls"/>
    </lcf76f155ced4ddcb4097134ff3c332f>
    <Owner xmlns="5a5dd2c7-c0b3-49a4-a6ce-d4842140bfe9">
      <UserInfo>
        <DisplayName/>
        <AccountId xsi:nil="true"/>
        <AccountType/>
      </UserInfo>
    </Owner>
    <TaxCatchAll xmlns="c8886e6d-ca38-4783-ac23-8bd097117a7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BC88F48-FD56-42F4-8CA0-D33FE1C736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5dd2c7-c0b3-49a4-a6ce-d4842140bfe9"/>
    <ds:schemaRef ds:uri="c8886e6d-ca38-4783-ac23-8bd097117a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DCC4113-389D-4CF6-BD26-E2FE67D9B713}">
  <ds:schemaRefs>
    <ds:schemaRef ds:uri="http://schemas.microsoft.com/office/2006/documentManagement/types"/>
    <ds:schemaRef ds:uri="5a5dd2c7-c0b3-49a4-a6ce-d4842140bfe9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c8886e6d-ca38-4783-ac23-8bd097117a79"/>
    <ds:schemaRef ds:uri="http://purl.org/dc/dcmitype/"/>
    <ds:schemaRef ds:uri="http://www.w3.org/XML/1998/namespace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AA4CEAD-EF23-4BE6-AE88-3F2FD64320C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166</Words>
  <PresentationFormat>ユーザー設定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HG丸ｺﾞｼｯｸM-PRO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0x010100A2C76AAB0E2F2040B6A611BC0CB41E53</vt:lpwstr>
  </property>
</Properties>
</file>