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7" r:id="rId5"/>
  </p:sldIdLst>
  <p:sldSz cx="7200900" cy="10333038"/>
  <p:notesSz cx="6805613" cy="9939338"/>
  <p:defaultTextStyle>
    <a:defPPr>
      <a:defRPr lang="ja-JP"/>
    </a:defPPr>
    <a:lvl1pPr marL="0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6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1F0FF"/>
    <a:srgbClr val="B7DBFF"/>
    <a:srgbClr val="C9E4FF"/>
    <a:srgbClr val="F3F9FF"/>
    <a:srgbClr val="D2E7FE"/>
    <a:srgbClr val="BEDCFE"/>
    <a:srgbClr val="E9EDF4"/>
    <a:srgbClr val="B4D7FE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C89AB-281B-43DF-DC62-93765E29AD76}" v="14" dt="2025-12-02T07:25:32.575"/>
    <p1510:client id="{7718425B-84D8-B837-2866-813573F54DC8}" v="26" dt="2025-12-02T07:22:57.389"/>
    <p1510:client id="{9FFA876A-D580-A26F-1E31-CB3EF76068F1}" v="19" dt="2025-12-02T07:24:34.1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7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920" y="66"/>
      </p:cViewPr>
      <p:guideLst>
        <p:guide orient="horz" pos="2846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28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86" tIns="50093" rIns="100186" bIns="500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100186" tIns="50093" rIns="100186" bIns="500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85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696" indent="-375696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07" indent="-313080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19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24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174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237674" y="648400"/>
            <a:ext cx="6725552" cy="1115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22220"/>
            <a:ext cx="720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ハローワーク四日市　専門援助部門宛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96087" y="818223"/>
            <a:ext cx="495426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800">
                <a:latin typeface="HG丸ｺﾞｼｯｸM-PRO"/>
                <a:ea typeface="HG丸ｺﾞｼｯｸM-PRO"/>
              </a:rPr>
              <a:t>精神・発達障害者しごとサポーター養成講座</a:t>
            </a:r>
            <a:endParaRPr lang="en-US" altLang="ja-JP" sz="1800">
              <a:latin typeface="HG丸ｺﾞｼｯｸM-PRO"/>
              <a:ea typeface="HG丸ｺﾞｼｯｸM-PRO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71493" y="1190047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参加申込書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655968"/>
              </p:ext>
            </p:extLst>
          </p:nvPr>
        </p:nvGraphicFramePr>
        <p:xfrm>
          <a:off x="423002" y="4800744"/>
          <a:ext cx="6336704" cy="121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61874967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67664702"/>
                    </a:ext>
                  </a:extLst>
                </a:gridCol>
              </a:tblGrid>
              <a:tr h="2622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　職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氏　　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155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4828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61763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43530"/>
              </p:ext>
            </p:extLst>
          </p:nvPr>
        </p:nvGraphicFramePr>
        <p:xfrm>
          <a:off x="423002" y="2928744"/>
          <a:ext cx="6336704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148397640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 事業所名　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21167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 所在地</a:t>
                      </a:r>
                      <a:r>
                        <a:rPr kumimoji="1" lang="ja-JP" altLang="en-US" sz="1200" baseline="0" dirty="0"/>
                        <a:t>    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078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baseline="0" dirty="0"/>
                        <a:t> </a:t>
                      </a:r>
                      <a:r>
                        <a:rPr kumimoji="1" lang="ja-JP" altLang="en-US" sz="1200" dirty="0"/>
                        <a:t>電話番号</a:t>
                      </a:r>
                      <a:r>
                        <a:rPr kumimoji="1" lang="ja-JP" altLang="en-US" sz="1200" baseline="0" dirty="0"/>
                        <a:t>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3429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メールアドレス：　　　　　　　　　　　　　　　　　　　　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364339"/>
                  </a:ext>
                </a:extLst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7041" y="2464786"/>
            <a:ext cx="3744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◆ご参加の方について、ご記入下さい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4095562" y="2000695"/>
            <a:ext cx="2619900" cy="554020"/>
          </a:xfrm>
          <a:prstGeom prst="wedgeRoundRectCallout">
            <a:avLst>
              <a:gd name="adj1" fmla="val -38740"/>
              <a:gd name="adj2" fmla="val 67402"/>
              <a:gd name="adj3" fmla="val 16667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400" dirty="0">
                <a:latin typeface="HG丸ｺﾞｼｯｸM-PRO"/>
                <a:ea typeface="HG丸ｺﾞｼｯｸM-PRO"/>
              </a:rPr>
              <a:t>申込期限：</a:t>
            </a:r>
            <a:r>
              <a:rPr lang="en-US" altLang="ja-JP" sz="1400" dirty="0">
                <a:latin typeface="HG丸ｺﾞｼｯｸM-PRO"/>
                <a:ea typeface="HG丸ｺﾞｼｯｸM-PRO"/>
              </a:rPr>
              <a:t>6/26</a:t>
            </a:r>
            <a:r>
              <a:rPr lang="ja-JP" altLang="en-US" sz="1400" dirty="0">
                <a:latin typeface="HG丸ｺﾞｼｯｸM-PRO"/>
                <a:ea typeface="HG丸ｺﾞｼｯｸM-PRO"/>
              </a:rPr>
              <a:t>（金）まで</a:t>
            </a:r>
            <a:endParaRPr lang="en-US" altLang="ja-JP" dirty="0">
              <a:cs typeface="Calibri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1590" y="6363956"/>
            <a:ext cx="6387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◆お申込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➡</a:t>
            </a:r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お電話、郵送、メールにてお申し込みをお願いします</a:t>
            </a:r>
            <a:endParaRPr kumimoji="1" lang="ja-JP" altLang="en-US" sz="1400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AutoShape 2" descr="data:image/png;base64,iVBORw0KGgoAAAANSUhEUgAAATgAAAE4CAYAAADPf+9qAAAfiklEQVR4Xu3d25ZcSW4DUOn/P7q8PJ4n28pdK9EYnkqhX1EgQQQDGdm6/f76+vr6tf/mwByYAx/owO8F3Aee6kaaA3PgXw4s4LYIc2AOfKwDC7iPPdoNNgfmwAJuOzAH5sDHOrCA+9ij3WBzYA4s4LYDc2AOfKwDC7iPPdoNNgfmwAJuOzAH5sDHOrCA+9ij3WBzYA4s4LYDc2AOfKwDC7iPPdoNNgfmwAJuOzAH5sDHOrCA+9ij3WBzYA4s4LYDc2AOfKwDC7iPPdoNNgfmwAJuOzAH5sDHOrCA+9ij3WBzYA4s4LYDc2AOfKwDC7iPPdoNNgfmwAJuOzAH5sDHOrCA+9ij3WBzYA4s4LYDc2AOfKwDC7iPPdoNNgfmQD3gfv/+/dEu65+V1fzXfB1OW5/6C5e/4gu/nr89n+Zv4/I37b+ACx3UAWlBr/kav61P/YXLX/GFX8/fnk/zt3H5m/ZfwIUO6oC0oNd8jd/Wp/7C5a/4wq/nb8+n+du4/E37L+BCB3VAWtBrvsZv61N/4fJXfOHX87fn0/xtXP6m/RdwoYM6IC3oNV/jt/Wpv3D5K77w6/nb82n+Ni5/0/4LuNBBHZAW9Jqv8dv61F+4/BVf+PX87fk0fxuXv2n/BVzooA5IC3rN1/htfeovXP6KL/x6/vZ8mr+Ny9+0/wIudFAHpAW95mv8tj71Fy5/xRd+PX97Ps3fxuVv2v884NoDxgbh9/Gl+p++wOl8T/df+trnI3/VX3zN18av9S/gcMLtA1L99gKq/vUFkj9tfeov/4RLv/qLr/5t/Fr/Am4B99KB6wt0fkHKfxJH/l7Pnwbgtf4F3AJuAffCAV3QNAAWcF+phS/5C7gF3AJuAVcLGX1AKOBTYQu4BdwCbgGX5sgf+Qu4r+4TNT259gGpfqo/5bc/YaVP/rT1qb/0C5d+9Rdf/dv4tf694PaC2wtuL7hazi3g8IKTQenJ6BNQ/VN+W39a/5ov/1N9Or+0fsrX/NIvfqov7S9+qu/xL7iffkDX+tMFueb/7f5pfgWE+On5pv3FT/Ut4MIXpA7oesHSBbnm/+3+af6n71+qP92/BdwCLt2hKl8XJG2ugEjrp3zNL/3ip/rS/uKn+hZwC7h0h6r86wtaHe4bxTW/AkL8b0iIfhFK/aU/1beAW8ClO1Tl64KkzdsXLNWn+aVf/FRf2l/8VN8CbgGX7lCVf31Bq8N9o7jmV0CI/w0Je8G9ckAGf/oBaf72gqX1r/l/u3+a/9PvT7p/e8F9+AuufUF0wbSgqT7Vb+PSr/7yT/VTvvQJT/uLr/7CF3ALuJc7kl4wLmD5LxRV/xSXP6qvC676KV/6hKf9xVd/4Qu4BdwCTrfkBa4AUmldcNVP+dInPO0vvvoLX8At4BZwuiULuD86oIBKAzo4mn9RF3ALuAVccIt0gVW6HRCpvmv96i98AbeAW8DpluwFtxfcnxzQJ0j6CRbs5r+oaf+U/9P1a37Nl+6H6rdx6Vd/+af6KV/6hKf9xVd/4XvB7QW3F5xuyV5we8HtBff/O5B+Auvuqb74+gRN66t/G0/nE1/65Z/qt/nSL7ytX/2F7wV3/ILTgvAAw3/WTv11waTvGk/nE1/zyT/Vb/OlX3hbv/oLX8At4KKvqFqwa/z6ArYDKp0vPZ+0v/ipvgXcAm4B98KB9AIu4H6/3K/UXwXgAm4Bt4BbwCkn9osM+0WG/SLD27ekSNQLIX1hSXpav82XfuHX/krfXnB7we0FtxeccmIvuL3g9oJ7+5YUidcvjPYLLJ0vtT7tL36q7/EvuHTAlJ8uaLu/6muBrueTfuFP15/qS/nyr41f61/A4YTPD+j497kpINsXRPWvz6et7+nztedXfeELuAXcSwcWcLpCr/E0oFJ+pj5nX+tfwC3gFnD5Pf5jhfSCp/ziaN8qfa1/AbeAW8B966q+90PpBU/576n+51jX+hdwC7gF3D93n/9PpfSCp/ziaN8qfa1/AbeAW8B966q+90PpBU/576n+51jX+hdwC7gF3D93n/eC+18O/PUBV9yt/0hp/SpjesDjZ39Y+9P9+48sebGJ7k/a+vwFlw5wzdcBffoF2/xfL1ewff7X+5/21/6k9RdwoYM6oPaCr/9twFz7H67vOV3+pQIXcKGDOqAF3L5ivlqxdH/C9T2na/5U4AIudFAHtIBbwC3g/uyA7k94Pe//4ed0gGu+DmgBt4BbwC3grnPq7f4LuL/7/4Fdn//bi/sQovxLZe4rauigDmgvuL3g9oL74BdcmB9/Pf06INMDkH7Vb3+AqH+qX/U1n/jDXztQf8HtADIHdMF0QVJ+pv7XL/VX/ev5Uv3pfOIPX8D96B3QBbsOAJkr/eJfz5fqT+cTf/gC7kfvgC7YdQDIXOkX/3q+VH86n/jDF3A/egd0wa4DQOZKv/jX86X60/nEH76A+9E7oAt2HQAyV/rFv54v1Z/OJ/7wBdyP3gFdsOsAkLnSL/71fKn+dD7xhy/gfvQO6IJdB4DMlX7xr+dL9afziT/8OODaC6ID1gURX/pVv82X/hRP50v7iy994rfPR/rS/ul84gu/nk/66r8PTgcogSmuA1B96Vf9Nl/6UzydL+0vvvSJ3z4f6Uv7p/OJL/x6PulbwMGhdAHbfB1wiqcLnPYXX/rEb5+P9KX90/nEF349n/Qt4BZwLx1IF1gLmOLSp/ppwFzz0/nEFy7/U3/UX/gCbgG3gHvhQPsCtwNA9RUQwtv+qL/wBdwCbgG3gFNO/BFfwP1+/dflvO3sN4k6AJXRJ6Dqt/nSn+LpfGl/8aVP/Pb5SF/aP51PfOHX80nfXnB7we0FtxeccmIvuD858PRPKH0C6eQ1n/jqr/opX/qEp/1TvvRd45pP+tLzV33h6i++8NQf1T9/waUDpgfw9P6aT/rF14IIT/unfOm7xjWf9On80vppf/GF1/V/lTu0D0j12wa3+6u+jk98+SM87Z/ype8a13zSp/NL66f9xRde17+Ae/2PpuiAtIDi64BVP+VLn/C0f8qXvmtc80lfev6qL1z9xRee+qP6+4r6tYDTkrzCtaC6ICk/0f6f4Go+aUj9U33h6i++8NQf1V/ALeC0Iy9xLaguSMqPxP8HyJpPElL/VF+4+osvPPVH9RdwCzjtyAIucCi9wAqYtL5GU3/xhdf17//B7SuqlnBfUd93KL3ACpi0viZTf/GF1/VfB1zbgPYBpfqv9aX6xReu+esXAH/SRv2lX/Orvvjq364vfcJTfap//hVVAlMDtADqn+LSf61P80m/+MI1/9P7S7/mT+dT/3Z9zSc81af6Czg5FOI6QC1o2D6mS3/aQPM/vb/0y590PvVv19d8wlN9qr+Ak0MhrgPUgobtY7r0pw00/9P7S7/8SedT/3Z9zSc81af6Czg5FOI6QC1o2D6mS3/aQPM/vb/0y590PvVv19d8wlN9qr+Ak0MhrgPUgobtY7r0pw00/9P7S7/8SedT/3Z9zSc81af6Czg5FOI6QC1o2D6mS3/aQPM/vb/0y590PvVv19d8wlN9qr+Ak0MhrgPUgobtY7r0pw00/9P7S7/8SedT/3Z9zSc81af6Pz7g0gNu83UAKd5ekFRfym+fj/xT/3Q+8VN94qu/cPnT7k99P/03+qYGt/k6gBS/XqBUv/jt85F/6i/9KZ7qEz/VJ3/a/aV/L7jj38muAxJ+vUDSl+LpBWrz0/nE1/mm86m/8Ov+1LcX3Ot/FCddMB1AiktfWv+an16gNr/tj843nS/Vf91f+veC2wtOO3KKpxeozW+bs4DLHF7ALeCyDSqz2wGVBkh5/F+pPvFT/en5pP3FX8At4LQjp3h6gdr8tjkKqHS+VP91f+lfwC3gtCOneHqB2vy2OQu4zOF6wEmeFlD8dAFUX7j6i389v/Sn+jS/8FSf+Or/0+fXfMJT/1S/jS/gQofTBUgvkPqrfsoP7SM91Se+BMg/8VNc+tv61D+dr81fwIUOpwuQLqj6q37KD+0jPdUnvgTIP/FTXPrb+tQ/na/NX8CFDqcLkC6o+qt+yg/tIz3VJ74EyD/xU1z62/rUP52vzV/AhQ6nC5AuqPqrfsoP7SM91Se+BMg/8VNc+tv61D+dr81fwIUOpwuQLqj6q37KD+0jPdUnvgTIP/FTXPrb+tQ/na/NX8CFDqcLkC6o+qt+yg/tIz3VJ74EyD/xU1z62/rUP52vzV/AhQ6nC5AuqPqrfsoP7SM91Se+BMg/8VNc+tv61D+dr83/8QEng3RAWhDx1V/1xVf/p9fXfMLb86f9xW/jOv+/3b8FXPgnGbTAWkDx2wvarq/5hF/rU3/pb+PaL+kXP9Wv/ml98RdwC7iXO9K+AFpQXZC2PvWX/jau+aVf/FS/+qf1xV/ALeAWcC8cuL6gvMDh/i7g5HCIXxus/umCq77sU/+n19d8wtvzp/3Fb+M6/7/dv73gwk9ALbAWUPz2grbraz7h1/rUX/rbuPZL+sVP9at/Wl/8BdwCbl9R9xVVOfE2voBDwLzt7L+JMlifYOJLn+qLr/5Pr6/5hLfnT/uL38Z1/n+7f/UXnA5AC6ADEj/FU/3qr/nS/ml98TVfql/123g6f6pP/rX1XfeP/fvp/6pWaoD4OmDxhWtB0/5pffE1X6pf9dt4On+qT/619V33j/1bwL22UAecHoAWNO2f1hdf86f6Vb+Np/On+uRfW991/9i/BdwC7pUD6QXSBUkXuM1P50/1yb+2vuv+sX8LuAXcAu7PDrQDRBf4OmCu+8sf4ftFBjikA5bBwnWB0v5pffE1X6pf9dt4On+qT/619V33j/3bC24vuL3g9oL7kwMLuPILqP0JpU8IHbD4wjVf2j+tL77mS/WrfhtP50/1yb+2vuv+sX/tF1wqsM1vH2BaX3z5k16A6/6aT3iqX/Xlr/qLr/7C0/4pX/raeP3/wbUHSOu3DzCtL77mTy/QdX/NJzzVr/ryV/3FV3/haf+UL31tfAF3/GdRteBaMC2I6ot/3V/6hKf6VV/+qr/46i887Z/ypa+NL+AWcC93TAuuBW1fYPVP9au+5lN/8dVfeNo/5UtfG1/ALeAWcMEtU0BdB0TaP+UH1v4j1AXcAm4BF1ylBdxX4F6fuoBbwC3ggnu2gFvABevTp7af4Gl98eWQLqD41/2lT3iqX/Xlr/qLr/7C0/4pX/ra+PkLTgbKgHRB0v7SJ1z6pe+an84nfjp/Wl/8azw9/6frT/Ut4Mp/o7AOKF3Qa346n/gLuNcOpecv/9u49Kf9F3ALuEf/P7gF3AIuCbkF3AJuAZfcoGOuXkD6gDiW/0v6U30LuAXcAi69RYd8BcQCTg6VDy89gFR+2j+1R/ql75qv+aVP/HT+tL7417j8lX9P15/q2wtuL7i94NJbdMhfwL02fwG3gFvAHQZU2noB9/CASw/4mp9+BUgXVPzUn/Z8qT7xpT/1T/WlT/1VP+VLn/C0v/jqL/z8BSeBT8e1gNKvA1Z98dVfuPqL39an/tKf6lN96VN/1U/50ic87S+++gtfwMkh4FpAldcBq7746i9c/cVv61N/6U/1qb70qb/qp3zpE572F1/9hS/g5NACLnKovcASlwZEWl98+ZPqF1/6hLf1q7/wBZwcWsBFDukCRMW/QdYFT/WpviSqv+qnfOkTnvYXX/2FL+Dk0AIucqi9wBKXBkRaX3z5k+oXX/qEt/Wrv/AFnBxawEUO6QJExb9B1gVP9am+JKq/6qd86ROe9hdf/YUv4OTQAi5yqL3AEpcGRFpffPmT6hdf+oS39au/8HrApQZfG/jT9XMByr/RWecnfSmenp/6a760v+pLn3DpU/+UL30pvoDbCy3doZd8XZBq81+/fukCpv01X9pf9VP90qf+KT/VL/4CbgGnHYlwXZCo+DfIuoDfKBEFeNq/7Z/0qX/KT/0XfwG3gNOORLguSFT8G2RdwG+UWMC9cED+np//V1mBDNCCSZ7qi6/+qi+++qu++OovXP3FF97Wr/7X86X92/5Jn/qnfJ1fiu8FtxdcukPRC6fafP8PjvamAZXyKTD8gQXcAi5codd0vQCqzRdwtDcNqJRPgeEPLOAWcOEKLeBeOaAAkPntDwjpU/+Ur/lTvB5wEiiDxG/jOmD113yqL776t+ur/9Px1B/xNb/OV/Wv+e35VF/4Ag4OacFoMH4jreprgdW/XV/9n46n/oiv+XW+qn/Nb8+n+sIXcAs47chH4+0AkXnXAZX2b8+n+sIXcAs47chH4wu43y/PV/5oOdoByv7t3wdHAeU/C6n+wq8PWAuS6k/rq//TcZ2v/BFf86f1r/nt+VRf+F5we8FpRz4aV0ClASLz0vrX/PZ8qi98AbeA0458NL6A21fU6oLrE6ja/BvFdQFUQvOpvvjq366v/k/HU3/E1/w6X9W/5rfnU33h5y84Cgx/m0VaX3wtoPjpgqq+cPUXP8Xln/SJL31p/Wu+5kvxdL60f8pfwIW/yHF9weIFCOdP+8u/9gVL61/zU//FT+dT/Ta+gAsvuC6oDvB6gdRf+lNc/kmf+NKX1r/ma74UT+dL+6f8BdwCLt2hiK+Aal+wtP41PzL/G+R0vm+0qP7IAm4BV10wFV/AdX8VU/4LX8DJoRBvG6z6kq8LKr76p/XT/uKnuOZr+5PWv+an/oufzqf6bXwvuL3g2jv2sv4Cbi+45gIu4BZwzf1i7QXcAo5LEvxAPeDSJ+41X96m+q7rq38bT/0TP9X/0wNY88u/dH71V33xhS/gvr7k0Us8XRA1b9dX/zaezid+ql8XUP3Fl76n15c+zZf6o/oLuAWcdqSK64LoAoifik/7iy99mu+6vvRpvlS/6i/gFnDakSquC6ILIH4qPu0vvvRpvuv60qf5Uv2qv4BbwGlHqrguiC6A+Kn4tL/40qf5rutLn+ZL9av+Am4Bpx2p4rogugDip+LT/uJLn+a7ri99mi/Vr/oLuAWcdqSK64LoAoifik/7iy99mu+6vvRpvlS/6i/gFnDakSquC6ILIH4qPu0vvvRpvuv60qf5Uv2qXw84CUjxtsGqrwMSP51f/dP60q/+1/z2/Krf9kf9U1znl9aXP2n9BRxecDpgHZD46QGqf1pf+tX/mt+eX/Xb/qh/iuv80vryJ62/gFvAvdwhLbgW9JofX5DyH+VL/UnnE1/6xBeu/RFf+AJuAbeAe+FAesF1gVVffF3wFJe+tH57vgXcAm4Bt4D7owMLuDTCQ356APoEUf2UH47/S/3T+u35pT/t355f9Z8+n/TLf/GFyx/xhe8FtxfcXnB7we0Fp6S8wtNPGH2CqH7KT31T/7R+e37pT/u351f9p88n/fJffOHyR3zh5y+41EAZpPri08DjX2WTvjYu/1L/n85v+3tdv32+7fkWcOU/yaADTBdI9dt4qv+n89v+Xtdvn097vgXcAi7asfYF2AsuOp6Y3D7fWCAKLOAWcNGOtS/AAi46npjcPt9Y4AKu+4966ALqANMFUv02nur/6fy2v9f12+fTnm8vuL3goh1rXwB9gFz3j8z7AeS2v20LFnALuGjH2hdgARcdT0xun28scF9R9xW1uUTtC7CAa56ea7fP1wqyn6i/4NoLqvHTA2rXlz71T/1V/RSXvrS++G1/1f/peOqP5tP51/t/lTukA4ovgzXedX3p03zSn9ZXf+HSJ36Kp/Nf60/nFz/1R/XlX73/Au71V1gdoA6ofcDt+ppfuPSJn+I6H9W/1i99KZ76o/7yr95/AbeA05ImuBY8qf0dbnqBrvV/Z8bkZ1J/1Fv+1fsv4BZwWtIE14Intb/DTS/Qtf7vzJj8TOqPesu/ev8F3AJOS5rgWvCk9ne46QW61v+dGZOfSf1Rb/lX77+AW8BpSRNcC57U/g43vUDX+r8zY/IzqT/qLf/q/RdwCzgtaYJrwZPa3+GmF+ha/3dmTH4m9Ue95V+9fzvgZMCn4zpgza8FUP2fzpc/wq/nT/WJL1z7Ib5w+St+G6//Rt/2AE+vny6YFkj1fzo/Pd/r+aVf+sQXrv0QX3hbv/oLX8DJoRBPF0wLpPo/nR/az3+Up+2f9Ot8xBeu+cQX3tav/sIXcHIoxNMF0wKp/k/nh/Yv4MK/Ul/+a7/Eb+MLuLLDCiC11wKp/k/nyx/h1/On+sQXrv0QX7j8Fb+NL+DKDqcLpgVS/Z/OT4/nen7plz7xhWs/xBfe1q/+whdwcijE0wXTAqn+T+eH9u8r6r6ihn/jY7qBH85XAGn8nx5QqX75Izztn/JTfeILT/dP9eWP+G28/oJrG9w2SPXTA5Y/1/Xb+uSvcOkTX7j8T/un9Z/Ol79tfAEXOqwFU3ldkOv6bX3yR7j0iS9c/qf90/pP58vfNr6ACx3Wgqm8Lsh1/bY++SNc+sQXLv/T/mn9p/PlbxtfwIUOa8FUXhfkun5bn/wRLn3iC5f/af+0/tP58reNL+BCh7VgKq8Lcl2/rU/+CJc+8YXL/7R/Wv/pfPnbxhdwocNaMJXXBbmu39Ynf4RLn/jC5X/aP63/dL78beMLuNBhLZjK64Jc12/rkz/CpU984fI/7Z/Wfzpf/rbxBVzosBZM5XVBruu39ckf4dInvnD5n/ZP6z+dL3/b+HnA6YDaBqi+FjjVf11f82u+a/3Sp/mkX3z1V33x1V+4+ovfxuvzt//CSxncHjA9oLb+6/ryR+dzrV/6NJ/0i6/+qi+++gtXf/HbeH3+BdzrI9SCpAd0XV8LrPmu9Uuf5pN+8dVf9cVXf+HqL34br8+/gFvAvXJAC6gLJL4u0HV96dN8bf3Sp/7it3H5l/bf/4ODg1qQ9ICu62uBNN+1funTfNIvvvqrvvjqL1z9xW/j9fn3gtsLbi+496+xLqgCRvz3lf0PU/3T+im/Pv8CbgG3gHv/muqCKmDEf1/ZAu5fAb+AW8At4N6PEQXUAu61t/Lv/ZP5d8A/PeC0IKkBMlj9xZc+1RdfeKpP9YVrvlRfWl98zffTcfkvf8S/9ufxLzgZnBqoA1J/8aVP9cUXnupTfeGaL9WX1hdf8/10XP7LH/Gv/VnA4W9sbx+w6qcLcr2Ami/Vl9YXP/X/6Xz5L3/Ev55/AbeAq+5g+4Kk9cWvmvOA4goo+SP+9YgLuAVcdQfbFyStL37VnAcUV0DJH/GvR1zALeCqO9i+IGl98avmPKC4Akr+iH894gJuAVfdwfYFSeuLXzXnAcUVUPJH/OsRF3ALuOoOti9IWl/8qjkPKK6Akj/iX4+4gCsHXLogbb4WUAssfe36qT7xpb89f9o/nU/9hcuftr4F3ALu5Y5qAbXAugBp/TZf+tvzp/3lj+qnuPxp61vALeAWcMEt1gVW6fSCq39aX/qFX+tbwC3gFnC6pS9wXWCVTgNI/dP60i/8Wt8CbgG3gNMtXcC97dACLgyYt53/N1GfcOkBPZ0v/1J/2vVTfeJLv85X/Hb/tL70C5c/bX17wYUBqwNKD7jN14Km87Xrp/rEl36dj/jt/ml96Rcuf9r6FnALuH1F1S3dV9S3HVrAhQHztvMf8hW1Pb/qa4HF1ye46qd86Utx6VP9dP7r+urfxveCCwNWC5wuqPjpgki/6qf61F/1U77mS3HpU/10/uv66t/GF3ALuGjHdAFVXAGg+ilf+lJc+lQ/nf+6vvq38QXcAi7aMV1AFVcAqH7Kl74Ulz7VT+e/rq/+bXwBt4CLdkwXUMUVAKqf8qUvxaVP9dP5r+urfxtfwC3goh3TBVRxBYDqp3zpS3HpU/10/uv66t/GF3ALuGjHdAFVXAGg+ilf+lJc+lQ/nf+6vvq38QXcAi7aMV1AFVcAqH7Kl74Ulz7VT+e/rq/+bfzxAdc2QPXTBRNf/YXrAqm/+OovXP3Fl76n19d8bVz+tfvrfNr6FnA44fSAxE8XTAui/uKn+tRf9aXv6fU1XxuXf+3+Op+2vgXcAq6641pwNdcFeHp9zdfG5V+7v86nrW8Bt4Cr7rgWXM11AZ5eX/O1cfnX7q/zaetbwC3gqjuuBVdzXYCn19d8bVz+tfvrfNr6FnALuOqOa8HVXBfg6fU1XxuXf+3+Op+2vgXcAq6641pwNdcFeHp9zdfG5V+7v86nrW8Bt4Cr7rgWXM11AZ5eX/O1cfnX7q/zaes7D7i2we36OqD2Aat+Or/mS+tL/9P7t/W36+v8rvtLn/AFnBwCrgvYXhDVD8f7pfnS+tL/9P5t/e36Or/r/tInfAEnhxZwoUOv6dcXKO2f8mVuu/7T+0uf8AWcHFrAhQ4t4BIDF3CJe79+LeAy//gVrr2gqh+Ox/nS+tK/r6i/X1r8dH/S/Uj5C7jQQS1Y+wKrfjjeAq78t83ofHS+2j/VF37dX/qEL+Dk0L6ihg7tK2pi4HXAXPdPvPtv7gIudFCfoO0FUf1wvL3g9oI7/Yqc7m894FKB48+BOTAH3nVgAfeuc+PNgTnweAcWcI8/ogmcA3PgXQcWcO86N94cmAOPd2AB9/gjmsA5MAfedWAB965z482BOfB4BxZwjz+iCZwDc+BdBxZw7zo33hyYA493YAH3+COawDkwB951YAH3rnPjzYE58HgHFnCPP6IJnANz4F0HFnDvOjfeHJgDj3dgAff4I5rAOTAH3nVgAfeuc+PNgTnweAcWcI8/ogmcA3PgXQcWcO86N94cmAOPd2AB9/gjmsA5MAfedWAB965z482BOfB4BxZwjz+iCZwDc+BdBxZw7zo33hyYA493YAH3+COawDkwB951YAH3rnPjzYE58HgHFnCPP6IJnANz4F0HFnDvOjfeHJgDj3fgvwCTbt4qnFMGV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52378" y="9221773"/>
            <a:ext cx="720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ハローワーク四日市　専門援助部門　担当者：内田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ＴＥＬ：０５９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３５３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５５６６</a:t>
            </a:r>
            <a:endParaRPr kumimoji="1" lang="en-US" altLang="ja-JP" sz="18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４２</a:t>
            </a:r>
            <a:r>
              <a:rPr kumimoji="1"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#</a:t>
            </a: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961699"/>
              </p:ext>
            </p:extLst>
          </p:nvPr>
        </p:nvGraphicFramePr>
        <p:xfrm>
          <a:off x="404653" y="6841399"/>
          <a:ext cx="6406964" cy="179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923">
                  <a:extLst>
                    <a:ext uri="{9D8B030D-6E8A-4147-A177-3AD203B41FA5}">
                      <a16:colId xmlns:a16="http://schemas.microsoft.com/office/drawing/2014/main" val="3374995179"/>
                    </a:ext>
                  </a:extLst>
                </a:gridCol>
                <a:gridCol w="2364912">
                  <a:extLst>
                    <a:ext uri="{9D8B030D-6E8A-4147-A177-3AD203B41FA5}">
                      <a16:colId xmlns:a16="http://schemas.microsoft.com/office/drawing/2014/main" val="1778652459"/>
                    </a:ext>
                  </a:extLst>
                </a:gridCol>
                <a:gridCol w="3050129">
                  <a:extLst>
                    <a:ext uri="{9D8B030D-6E8A-4147-A177-3AD203B41FA5}">
                      <a16:colId xmlns:a16="http://schemas.microsoft.com/office/drawing/2014/main" val="27379870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郵送・来所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〒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510-0093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四日市市本町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3-95</a:t>
                      </a: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本申込書に記入の上、提出をお願い致します。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785303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059-353-5566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（部門コード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＃）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申込の際に、本申込内容を確認致します。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483592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y-senmon@mhlw.go.jp</a:t>
                      </a:r>
                      <a:endParaRPr kumimoji="1" lang="en-US" altLang="ja-JP" sz="105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メール本文に事業所名・電話番号・参加人数をご記入の上、送信をよろしくお願い致します。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8767997"/>
                  </a:ext>
                </a:extLst>
              </a:tr>
            </a:tbl>
          </a:graphicData>
        </a:graphic>
      </p:graphicFrame>
      <p:sp>
        <p:nvSpPr>
          <p:cNvPr id="21" name="ホームベース 20"/>
          <p:cNvSpPr/>
          <p:nvPr/>
        </p:nvSpPr>
        <p:spPr>
          <a:xfrm>
            <a:off x="377041" y="9189621"/>
            <a:ext cx="2415266" cy="895302"/>
          </a:xfrm>
          <a:prstGeom prst="homePlat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お問い合わせ・内容に関してはこちらまで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792307" y="8650626"/>
            <a:ext cx="4190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◆お電話・メールで申込みの際は本用紙の提出は不要です。</a:t>
            </a:r>
          </a:p>
        </p:txBody>
      </p:sp>
    </p:spTree>
    <p:extLst>
      <p:ext uri="{BB962C8B-B14F-4D97-AF65-F5344CB8AC3E}">
        <p14:creationId xmlns:p14="http://schemas.microsoft.com/office/powerpoint/2010/main" val="2172781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5dd2c7-c0b3-49a4-a6ce-d4842140bfe9">
      <Terms xmlns="http://schemas.microsoft.com/office/infopath/2007/PartnerControls"/>
    </lcf76f155ced4ddcb4097134ff3c332f>
    <Owner xmlns="5a5dd2c7-c0b3-49a4-a6ce-d4842140bfe9">
      <UserInfo>
        <DisplayName/>
        <AccountId xsi:nil="true"/>
        <AccountType/>
      </UserInfo>
    </Owner>
    <TaxCatchAll xmlns="c8886e6d-ca38-4783-ac23-8bd097117a7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2C76AAB0E2F2040B6A611BC0CB41E53" ma:contentTypeVersion="14" ma:contentTypeDescription="新しいドキュメントを作成します。" ma:contentTypeScope="" ma:versionID="dd16e76054ba166b1d8b00b18e812f59">
  <xsd:schema xmlns:xsd="http://www.w3.org/2001/XMLSchema" xmlns:xs="http://www.w3.org/2001/XMLSchema" xmlns:p="http://schemas.microsoft.com/office/2006/metadata/properties" xmlns:ns2="5a5dd2c7-c0b3-49a4-a6ce-d4842140bfe9" xmlns:ns3="c8886e6d-ca38-4783-ac23-8bd097117a79" targetNamespace="http://schemas.microsoft.com/office/2006/metadata/properties" ma:root="true" ma:fieldsID="51cff7af88d13521158461c8447d6525" ns2:_="" ns3:_="">
    <xsd:import namespace="5a5dd2c7-c0b3-49a4-a6ce-d4842140bfe9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dd2c7-c0b3-49a4-a6ce-d4842140bfe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757757d-4231-422a-9d2b-57bcf497fba2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EB445F-F106-45CB-AB7D-9D629258B76D}">
  <ds:schemaRefs>
    <ds:schemaRef ds:uri="http://schemas.microsoft.com/office/2006/documentManagement/types"/>
    <ds:schemaRef ds:uri="c8886e6d-ca38-4783-ac23-8bd097117a79"/>
    <ds:schemaRef ds:uri="5a5dd2c7-c0b3-49a4-a6ce-d4842140bfe9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CD60E56-E911-45E2-AC1F-105400843C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5dd2c7-c0b3-49a4-a6ce-d4842140bfe9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69A2B4-1CEC-4066-8266-5818DAC031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173</Words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0x010100A2C76AAB0E2F2040B6A611BC0CB41E53</vt:lpwstr>
  </property>
</Properties>
</file>