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6858000" cy="9906000" type="A4"/>
  <p:notesSz cx="7104063" cy="10234613"/>
  <p:defaultTextStyle>
    <a:defPPr>
      <a:defRPr lang="ja-JP"/>
    </a:defPPr>
    <a:lvl1pPr marL="0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87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773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661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548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434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3321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2208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1094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0FF"/>
    <a:srgbClr val="B7DBFF"/>
    <a:srgbClr val="C9E4FF"/>
    <a:srgbClr val="F3F9FF"/>
    <a:srgbClr val="D2E7FE"/>
    <a:srgbClr val="BEDCFE"/>
    <a:srgbClr val="E9EDF4"/>
    <a:srgbClr val="B4D7FE"/>
    <a:srgbClr val="FFFF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E6D3BB-C853-4F6A-BD9F-DF6D6876F72F}" v="1" dt="2026-02-09T02:25:47.9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75" autoAdjust="0"/>
    <p:restoredTop sz="94660"/>
  </p:normalViewPr>
  <p:slideViewPr>
    <p:cSldViewPr showGuides="1">
      <p:cViewPr varScale="1">
        <p:scale>
          <a:sx n="71" d="100"/>
          <a:sy n="71" d="100"/>
        </p:scale>
        <p:origin x="54" y="54"/>
      </p:cViewPr>
      <p:guideLst>
        <p:guide orient="horz" pos="272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部敦子" userId="6f2cadc4-458c-405f-9414-806d76e74da0" providerId="ADAL" clId="{97E6D3BB-C853-4F6A-BD9F-DF6D6876F72F}"/>
    <pc:docChg chg="modSld modNotesMaster">
      <pc:chgData name="森部敦子" userId="6f2cadc4-458c-405f-9414-806d76e74da0" providerId="ADAL" clId="{97E6D3BB-C853-4F6A-BD9F-DF6D6876F72F}" dt="2026-02-09T02:25:47.981" v="0"/>
      <pc:docMkLst>
        <pc:docMk/>
      </pc:docMkLst>
      <pc:sldChg chg="modNotes">
        <pc:chgData name="森部敦子" userId="6f2cadc4-458c-405f-9414-806d76e74da0" providerId="ADAL" clId="{97E6D3BB-C853-4F6A-BD9F-DF6D6876F72F}" dt="2026-02-09T02:25:47.981" v="0"/>
        <pc:sldMkLst>
          <pc:docMk/>
          <pc:sldMk cId="1274577161" sldId="263"/>
        </pc:sldMkLst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206" cy="511649"/>
          </a:xfrm>
          <a:prstGeom prst="rect">
            <a:avLst/>
          </a:prstGeom>
        </p:spPr>
        <p:txBody>
          <a:bodyPr vert="horz" lIns="94660" tIns="47330" rIns="94660" bIns="4733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204" y="1"/>
            <a:ext cx="3078206" cy="511649"/>
          </a:xfrm>
          <a:prstGeom prst="rect">
            <a:avLst/>
          </a:prstGeom>
        </p:spPr>
        <p:txBody>
          <a:bodyPr vert="horz" lIns="94660" tIns="47330" rIns="94660" bIns="47330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6763"/>
            <a:ext cx="26590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0" tIns="47330" rIns="94660" bIns="4733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738" y="4861482"/>
            <a:ext cx="5682589" cy="4604841"/>
          </a:xfrm>
          <a:prstGeom prst="rect">
            <a:avLst/>
          </a:prstGeom>
        </p:spPr>
        <p:txBody>
          <a:bodyPr vert="horz" lIns="94660" tIns="47330" rIns="94660" bIns="4733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721332"/>
            <a:ext cx="3078206" cy="511648"/>
          </a:xfrm>
          <a:prstGeom prst="rect">
            <a:avLst/>
          </a:prstGeom>
        </p:spPr>
        <p:txBody>
          <a:bodyPr vert="horz" lIns="94660" tIns="47330" rIns="94660" bIns="4733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204" y="9721332"/>
            <a:ext cx="3078206" cy="511648"/>
          </a:xfrm>
          <a:prstGeom prst="rect">
            <a:avLst/>
          </a:prstGeom>
        </p:spPr>
        <p:txBody>
          <a:bodyPr vert="horz" lIns="94660" tIns="47330" rIns="94660" bIns="47330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8887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7773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36661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15548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94434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73321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52208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31094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77282"/>
            <a:ext cx="5829300" cy="212337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9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7" y="529698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6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6" y="4198588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8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7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6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155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944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733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522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310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87" indent="0">
              <a:buNone/>
              <a:defRPr sz="2100" b="1"/>
            </a:lvl2pPr>
            <a:lvl3pPr marL="957773" indent="0">
              <a:buNone/>
              <a:defRPr sz="1900" b="1"/>
            </a:lvl3pPr>
            <a:lvl4pPr marL="1436661" indent="0">
              <a:buNone/>
              <a:defRPr sz="1600" b="1"/>
            </a:lvl4pPr>
            <a:lvl5pPr marL="1915548" indent="0">
              <a:buNone/>
              <a:defRPr sz="1600" b="1"/>
            </a:lvl5pPr>
            <a:lvl6pPr marL="2394434" indent="0">
              <a:buNone/>
              <a:defRPr sz="1600" b="1"/>
            </a:lvl6pPr>
            <a:lvl7pPr marL="2873321" indent="0">
              <a:buNone/>
              <a:defRPr sz="1600" b="1"/>
            </a:lvl7pPr>
            <a:lvl8pPr marL="3352208" indent="0">
              <a:buNone/>
              <a:defRPr sz="1600" b="1"/>
            </a:lvl8pPr>
            <a:lvl9pPr marL="383109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87" indent="0">
              <a:buNone/>
              <a:defRPr sz="2100" b="1"/>
            </a:lvl2pPr>
            <a:lvl3pPr marL="957773" indent="0">
              <a:buNone/>
              <a:defRPr sz="1900" b="1"/>
            </a:lvl3pPr>
            <a:lvl4pPr marL="1436661" indent="0">
              <a:buNone/>
              <a:defRPr sz="1600" b="1"/>
            </a:lvl4pPr>
            <a:lvl5pPr marL="1915548" indent="0">
              <a:buNone/>
              <a:defRPr sz="1600" b="1"/>
            </a:lvl5pPr>
            <a:lvl6pPr marL="2394434" indent="0">
              <a:buNone/>
              <a:defRPr sz="1600" b="1"/>
            </a:lvl6pPr>
            <a:lvl7pPr marL="2873321" indent="0">
              <a:buNone/>
              <a:defRPr sz="1600" b="1"/>
            </a:lvl7pPr>
            <a:lvl8pPr marL="3352208" indent="0">
              <a:buNone/>
              <a:defRPr sz="1600" b="1"/>
            </a:lvl8pPr>
            <a:lvl9pPr marL="383109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78887" indent="0">
              <a:buNone/>
              <a:defRPr sz="1200"/>
            </a:lvl2pPr>
            <a:lvl3pPr marL="957773" indent="0">
              <a:buNone/>
              <a:defRPr sz="1100"/>
            </a:lvl3pPr>
            <a:lvl4pPr marL="1436661" indent="0">
              <a:buNone/>
              <a:defRPr sz="1000"/>
            </a:lvl4pPr>
            <a:lvl5pPr marL="1915548" indent="0">
              <a:buNone/>
              <a:defRPr sz="1000"/>
            </a:lvl5pPr>
            <a:lvl6pPr marL="2394434" indent="0">
              <a:buNone/>
              <a:defRPr sz="1000"/>
            </a:lvl6pPr>
            <a:lvl7pPr marL="2873321" indent="0">
              <a:buNone/>
              <a:defRPr sz="1000"/>
            </a:lvl7pPr>
            <a:lvl8pPr marL="3352208" indent="0">
              <a:buNone/>
              <a:defRPr sz="1000"/>
            </a:lvl8pPr>
            <a:lvl9pPr marL="383109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5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887" indent="0">
              <a:buNone/>
              <a:defRPr sz="3000"/>
            </a:lvl2pPr>
            <a:lvl3pPr marL="957773" indent="0">
              <a:buNone/>
              <a:defRPr sz="2500"/>
            </a:lvl3pPr>
            <a:lvl4pPr marL="1436661" indent="0">
              <a:buNone/>
              <a:defRPr sz="2100"/>
            </a:lvl4pPr>
            <a:lvl5pPr marL="1915548" indent="0">
              <a:buNone/>
              <a:defRPr sz="2100"/>
            </a:lvl5pPr>
            <a:lvl6pPr marL="2394434" indent="0">
              <a:buNone/>
              <a:defRPr sz="2100"/>
            </a:lvl6pPr>
            <a:lvl7pPr marL="2873321" indent="0">
              <a:buNone/>
              <a:defRPr sz="2100"/>
            </a:lvl7pPr>
            <a:lvl8pPr marL="3352208" indent="0">
              <a:buNone/>
              <a:defRPr sz="2100"/>
            </a:lvl8pPr>
            <a:lvl9pPr marL="3831094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78887" indent="0">
              <a:buNone/>
              <a:defRPr sz="1200"/>
            </a:lvl2pPr>
            <a:lvl3pPr marL="957773" indent="0">
              <a:buNone/>
              <a:defRPr sz="1100"/>
            </a:lvl3pPr>
            <a:lvl4pPr marL="1436661" indent="0">
              <a:buNone/>
              <a:defRPr sz="1000"/>
            </a:lvl4pPr>
            <a:lvl5pPr marL="1915548" indent="0">
              <a:buNone/>
              <a:defRPr sz="1000"/>
            </a:lvl5pPr>
            <a:lvl6pPr marL="2394434" indent="0">
              <a:buNone/>
              <a:defRPr sz="1000"/>
            </a:lvl6pPr>
            <a:lvl7pPr marL="2873321" indent="0">
              <a:buNone/>
              <a:defRPr sz="1000"/>
            </a:lvl7pPr>
            <a:lvl8pPr marL="3352208" indent="0">
              <a:buNone/>
              <a:defRPr sz="1000"/>
            </a:lvl8pPr>
            <a:lvl9pPr marL="383109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78" tIns="47889" rIns="95778" bIns="47889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5778" tIns="47889" rIns="95778" bIns="47889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2026/4/24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773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65" indent="-359165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91" indent="-299304" algn="l" defTabSz="9577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17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04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990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878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765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651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538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87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773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61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548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434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321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208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094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embeddings/Microsoft_Excel_Worksheet.xlsx" Type="http://schemas.openxmlformats.org/officeDocument/2006/relationships/package"/><Relationship Id="rId3" Target="../media/image1.emf" Type="http://schemas.openxmlformats.org/officeDocument/2006/relationships/image"/><Relationship Id="rId4" Target="../media/image2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174246"/>
              </p:ext>
            </p:extLst>
          </p:nvPr>
        </p:nvGraphicFramePr>
        <p:xfrm>
          <a:off x="404242" y="848544"/>
          <a:ext cx="5905500" cy="871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181859" imgH="11010985" progId="Excel.Sheet.12">
                  <p:embed/>
                </p:oleObj>
              </mc:Choice>
              <mc:Fallback>
                <p:oleObj name="Worksheet" r:id="rId2" imgW="6181859" imgH="11010985" progId="Excel.Sheet.12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4242" y="848544"/>
                        <a:ext cx="5905500" cy="871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5" name="Text Box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71763" y="42868850"/>
            <a:ext cx="26919237" cy="622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4149080" y="8440916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部門コード　４３♯</a:t>
            </a:r>
          </a:p>
        </p:txBody>
      </p:sp>
    </p:spTree>
    <p:extLst>
      <p:ext uri="{BB962C8B-B14F-4D97-AF65-F5344CB8AC3E}">
        <p14:creationId xmlns:p14="http://schemas.microsoft.com/office/powerpoint/2010/main" val="194744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0C27A2AF5ABFF4381CF89500EADA392" ma:contentTypeVersion="15" ma:contentTypeDescription="新しいドキュメントを作成します。" ma:contentTypeScope="" ma:versionID="3ac5b1c17854456b6c4b7772d5f20fea">
  <xsd:schema xmlns:xsd="http://www.w3.org/2001/XMLSchema" xmlns:xs="http://www.w3.org/2001/XMLSchema" xmlns:p="http://schemas.microsoft.com/office/2006/metadata/properties" xmlns:ns2="867ddb74-69f2-4e42-a28d-6b36076f52de" xmlns:ns3="44856c1c-163a-4db4-9f2d-e69ab44d016d" targetNamespace="http://schemas.microsoft.com/office/2006/metadata/properties" ma:root="true" ma:fieldsID="e191baedba51a330fecd291dc4f759c7" ns2:_="" ns3:_="">
    <xsd:import namespace="867ddb74-69f2-4e42-a28d-6b36076f52de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7ddb74-69f2-4e42-a28d-6b36076f52d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143723c1-ba47-497e-aa53-6b2bb67b1269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7ddb74-69f2-4e42-a28d-6b36076f52de">
      <Terms xmlns="http://schemas.microsoft.com/office/infopath/2007/PartnerControls"/>
    </lcf76f155ced4ddcb4097134ff3c332f>
    <TaxCatchAll xmlns="44856c1c-163a-4db4-9f2d-e69ab44d016d" xsi:nil="true"/>
    <Owner xmlns="867ddb74-69f2-4e42-a28d-6b36076f52de">
      <UserInfo>
        <DisplayName/>
        <AccountId xsi:nil="true"/>
        <AccountType/>
      </UserInfo>
    </Own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3F5A4E-1FE2-4645-B9F8-FB76A5DE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7ddb74-69f2-4e42-a28d-6b36076f52de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8826F0-78B1-4ADB-AB7A-57857DD3EF0A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  <ds:schemaRef ds:uri="44856c1c-163a-4db4-9f2d-e69ab44d016d"/>
    <ds:schemaRef ds:uri="867ddb74-69f2-4e42-a28d-6b36076f52d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634838B-EDFC-4DB1-9C78-C819696200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4</Words>
  <PresentationFormat>A4 210 x 297 mm</PresentationFormat>
  <Paragraphs>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Office ​​テーマ</vt:lpstr>
      <vt:lpstr>Worksheet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0x01010070C27A2AF5ABFF4381CF89500EADA392</vt:lpwstr>
  </property>
  <property fmtid="{D5CDD505-2E9C-101B-9397-08002B2CF9AE}" pid="3" name="MediaServiceImageTags">
    <vt:lpwstr/>
  </property>
</Properties>
</file>