
<file path=[Content_Types].xml><?xml version="1.0" encoding="utf-8"?>
<Types xmlns="http://schemas.openxmlformats.org/package/2006/content-types">
  <Default ContentType="image/jpeg" Extension="jpeg"/>
  <Default ContentType="image/jpeg" Extension="jp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57" r:id="rId1"/>
  </p:sldMasterIdLst>
  <p:notesMasterIdLst>
    <p:notesMasterId r:id="rId3"/>
  </p:notesMasterIdLst>
  <p:sldIdLst>
    <p:sldId id="257" r:id="rId2"/>
  </p:sldIdLst>
  <p:sldSz cx="9144000" cy="6858000" type="screen4x3"/>
  <p:notesSz cx="6805613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8" d="100"/>
          <a:sy n="78" d="100"/>
        </p:scale>
        <p:origin x="102" y="5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notesMasters/notesMaster1.xml" Type="http://schemas.openxmlformats.org/officeDocument/2006/relationships/notesMaster"/><Relationship Id="rId4" Target="presProps.xml" Type="http://schemas.openxmlformats.org/officeDocument/2006/relationships/presProps"/><Relationship Id="rId5" Target="viewProps.xml" Type="http://schemas.openxmlformats.org/officeDocument/2006/relationships/viewProps"/><Relationship Id="rId6" Target="theme/theme1.xml" Type="http://schemas.openxmlformats.org/officeDocument/2006/relationships/theme"/><Relationship Id="rId7" Target="tableStyles.xml" Type="http://schemas.openxmlformats.org/officeDocument/2006/relationships/tableStyles"/></Relationships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39C4A8-1B3C-4037-8D45-9DD861A0CEEA}" type="datetimeFigureOut">
              <a:rPr kumimoji="1" lang="ja-JP" altLang="en-US" smtClean="0"/>
              <a:t>2024/5/14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1987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3537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445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7C89E3-35C1-42DD-AA32-D178C7C925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4157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Relationship Id="rId2" Target="../media/image2.jpg" Type="http://schemas.openxmlformats.org/officeDocument/2006/relationships/image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/>
          <a:lstStyle/>
          <a:p>
            <a:fld id="{9DCB0FE6-328C-4C18-878A-C9A0242036CC}" type="datetimeFigureOut">
              <a:rPr kumimoji="1" lang="ja-JP" altLang="en-US" smtClean="0"/>
              <a:t>2024/5/14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/>
          <a:lstStyle/>
          <a:p>
            <a:fld id="{6F9412B1-AA61-462E-844B-2EE5805E0DF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4156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/>
          <a:lstStyle/>
          <a:p>
            <a:fld id="{9DCB0FE6-328C-4C18-878A-C9A0242036CC}" type="datetimeFigureOut">
              <a:rPr kumimoji="1" lang="ja-JP" altLang="en-US" smtClean="0"/>
              <a:t>2024/5/14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/>
          <a:lstStyle/>
          <a:p>
            <a:fld id="{6F9412B1-AA61-462E-844B-2EE5805E0D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0735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/>
          <a:lstStyle/>
          <a:p>
            <a:fld id="{9DCB0FE6-328C-4C18-878A-C9A0242036CC}" type="datetimeFigureOut">
              <a:rPr kumimoji="1" lang="ja-JP" altLang="en-US" smtClean="0"/>
              <a:t>2024/5/14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/>
          <a:lstStyle/>
          <a:p>
            <a:fld id="{6F9412B1-AA61-462E-844B-2EE5805E0D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3240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/>
          <a:lstStyle/>
          <a:p>
            <a:fld id="{9DCB0FE6-328C-4C18-878A-C9A0242036CC}" type="datetimeFigureOut">
              <a:rPr kumimoji="1" lang="ja-JP" altLang="en-US" smtClean="0"/>
              <a:t>2024/5/14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/>
          <a:lstStyle/>
          <a:p>
            <a:fld id="{6F9412B1-AA61-462E-844B-2EE5805E0D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7562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/>
          <a:lstStyle/>
          <a:p>
            <a:fld id="{9DCB0FE6-328C-4C18-878A-C9A0242036CC}" type="datetimeFigureOut">
              <a:rPr kumimoji="1" lang="ja-JP" altLang="en-US" smtClean="0"/>
              <a:t>2024/5/14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/>
          <a:lstStyle/>
          <a:p>
            <a:fld id="{6F9412B1-AA61-462E-844B-2EE5805E0DF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41693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/>
          <a:lstStyle/>
          <a:p>
            <a:fld id="{9DCB0FE6-328C-4C18-878A-C9A0242036CC}" type="datetimeFigureOut">
              <a:rPr kumimoji="1" lang="ja-JP" altLang="en-US" smtClean="0"/>
              <a:t>2024/5/14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/>
          <a:lstStyle/>
          <a:p>
            <a:fld id="{6F9412B1-AA61-462E-844B-2EE5805E0D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418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/>
          <a:lstStyle/>
          <a:p>
            <a:fld id="{9DCB0FE6-328C-4C18-878A-C9A0242036CC}" type="datetimeFigureOut">
              <a:rPr kumimoji="1" lang="ja-JP" altLang="en-US" smtClean="0"/>
              <a:t>2024/5/14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/>
          <a:lstStyle/>
          <a:p>
            <a:fld id="{6F9412B1-AA61-462E-844B-2EE5805E0D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651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/>
          <a:lstStyle/>
          <a:p>
            <a:fld id="{9DCB0FE6-328C-4C18-878A-C9A0242036CC}" type="datetimeFigureOut">
              <a:rPr kumimoji="1" lang="ja-JP" altLang="en-US" smtClean="0"/>
              <a:t>2024/5/14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/>
          <a:lstStyle/>
          <a:p>
            <a:fld id="{6F9412B1-AA61-462E-844B-2EE5805E0D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3084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正方形/長方形 9"/>
          <p:cNvSpPr/>
          <p:nvPr userDrawn="1"/>
        </p:nvSpPr>
        <p:spPr>
          <a:xfrm>
            <a:off x="5727680" y="6437152"/>
            <a:ext cx="34163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kumimoji="1" lang="ja-JP" altLang="en-US" sz="28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ハローワーク四日市</a:t>
            </a:r>
          </a:p>
        </p:txBody>
      </p:sp>
      <p:sp>
        <p:nvSpPr>
          <p:cNvPr id="11" name="正方形/長方形 10"/>
          <p:cNvSpPr/>
          <p:nvPr userDrawn="1"/>
        </p:nvSpPr>
        <p:spPr>
          <a:xfrm>
            <a:off x="0" y="6437152"/>
            <a:ext cx="198002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ja-JP" altLang="en-US" sz="28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就職相談会</a:t>
            </a:r>
            <a:endParaRPr kumimoji="1" lang="ja-JP" altLang="en-US" sz="28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76679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fld id="{9DCB0FE6-328C-4C18-878A-C9A0242036CC}" type="datetimeFigureOut">
              <a:rPr kumimoji="1" lang="ja-JP" altLang="en-US" smtClean="0"/>
              <a:t>2024/5/14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F9412B1-AA61-462E-844B-2EE5805E0D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7700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/>
          <a:lstStyle/>
          <a:p>
            <a:fld id="{9DCB0FE6-328C-4C18-878A-C9A0242036CC}" type="datetimeFigureOut">
              <a:rPr kumimoji="1" lang="ja-JP" altLang="en-US" smtClean="0"/>
              <a:t>2024/5/14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/>
          <a:lstStyle/>
          <a:p>
            <a:fld id="{6F9412B1-AA61-462E-844B-2EE5805E0D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8582653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13" Target="../media/image1.jpeg" Type="http://schemas.openxmlformats.org/officeDocument/2006/relationships/imag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5541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58" r:id="rId1"/>
    <p:sldLayoutId id="2147484059" r:id="rId2"/>
    <p:sldLayoutId id="2147484060" r:id="rId3"/>
    <p:sldLayoutId id="2147484061" r:id="rId4"/>
    <p:sldLayoutId id="2147484062" r:id="rId5"/>
    <p:sldLayoutId id="2147484063" r:id="rId6"/>
    <p:sldLayoutId id="2147484064" r:id="rId7"/>
    <p:sldLayoutId id="2147484065" r:id="rId8"/>
    <p:sldLayoutId id="2147484066" r:id="rId9"/>
    <p:sldLayoutId id="2147484067" r:id="rId10"/>
    <p:sldLayoutId id="2147484068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kumimoji="1"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0" y="82748"/>
            <a:ext cx="18004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事業所ＰＲシート：</a:t>
            </a:r>
            <a:endParaRPr kumimoji="1" lang="ja-JP" altLang="en-US" sz="1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2085975" y="390525"/>
            <a:ext cx="526137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400" b="1" dirty="0" smtClean="0"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</a:t>
            </a:r>
            <a:r>
              <a:rPr kumimoji="1" lang="ja-JP" altLang="en-US" sz="4400" b="1" dirty="0"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400" b="1" dirty="0" smtClean="0"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</a:t>
            </a:r>
            <a:r>
              <a:rPr kumimoji="1" lang="ja-JP" altLang="en-US" sz="4400" b="1" dirty="0"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400" b="1" dirty="0" smtClean="0"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</a:t>
            </a:r>
            <a:r>
              <a:rPr kumimoji="1" lang="ja-JP" altLang="en-US" sz="4400" b="1" dirty="0"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400" b="1" dirty="0" smtClean="0"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○株式会社</a:t>
            </a:r>
            <a:endParaRPr kumimoji="1" lang="ja-JP" altLang="en-US" sz="4400" b="1" dirty="0">
              <a:solidFill>
                <a:srgbClr val="0000FF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角丸四角形 3"/>
          <p:cNvSpPr/>
          <p:nvPr/>
        </p:nvSpPr>
        <p:spPr>
          <a:xfrm>
            <a:off x="4714875" y="1247775"/>
            <a:ext cx="4352925" cy="4914900"/>
          </a:xfrm>
          <a:prstGeom prst="roundRect">
            <a:avLst>
              <a:gd name="adj" fmla="val 3319"/>
            </a:avLst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en-US" altLang="ja-JP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事業所外観写真</a:t>
            </a:r>
            <a:r>
              <a:rPr kumimoji="1" lang="en-US" altLang="ja-JP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br>
              <a:rPr kumimoji="1" lang="en-US" altLang="ja-JP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kumimoji="1" lang="en-US" altLang="ja-JP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/>
            </a:r>
            <a:br>
              <a:rPr kumimoji="1" lang="en-US" altLang="ja-JP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kumimoji="1" lang="en-US" altLang="ja-JP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/>
            </a:r>
            <a:br>
              <a:rPr kumimoji="1" lang="en-US" altLang="ja-JP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kumimoji="1" lang="en-US" altLang="ja-JP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/>
            </a:r>
            <a:br>
              <a:rPr kumimoji="1" lang="en-US" altLang="ja-JP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kumimoji="1" lang="en-US" altLang="ja-JP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/>
            </a:r>
            <a:br>
              <a:rPr kumimoji="1" lang="en-US" altLang="ja-JP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kumimoji="1" lang="en-US" altLang="ja-JP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/>
            </a:r>
            <a:br>
              <a:rPr kumimoji="1" lang="en-US" altLang="ja-JP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kumimoji="1" lang="en-US" altLang="ja-JP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/>
            </a:r>
            <a:br>
              <a:rPr kumimoji="1" lang="en-US" altLang="ja-JP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kumimoji="1" lang="en-US" altLang="ja-JP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/>
            </a:r>
            <a:br>
              <a:rPr kumimoji="1" lang="en-US" altLang="ja-JP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kumimoji="1" lang="en-US" altLang="ja-JP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/>
            </a:r>
            <a:br>
              <a:rPr kumimoji="1" lang="en-US" altLang="ja-JP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kumimoji="1" lang="en-US" altLang="ja-JP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作業場写真</a:t>
            </a:r>
            <a:r>
              <a:rPr kumimoji="1" lang="en-US" altLang="ja-JP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endParaRPr kumimoji="1" lang="en-US" altLang="ja-JP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角丸四角形 4"/>
          <p:cNvSpPr/>
          <p:nvPr/>
        </p:nvSpPr>
        <p:spPr>
          <a:xfrm>
            <a:off x="114300" y="4933949"/>
            <a:ext cx="4438651" cy="1228725"/>
          </a:xfrm>
          <a:prstGeom prst="roundRect">
            <a:avLst>
              <a:gd name="adj" fmla="val 9690"/>
            </a:avLst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en-US" altLang="ja-JP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採用担当者から一言</a:t>
            </a:r>
            <a:r>
              <a:rPr kumimoji="1" lang="en-US" altLang="ja-JP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ja-JP" altLang="en-US" sz="14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kumimoji="1" lang="en-US" altLang="ja-JP" sz="1400" b="1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ja-JP" altLang="en-US" sz="14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kumimoji="1" lang="en-US" altLang="ja-JP" sz="14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角丸四角形 5"/>
          <p:cNvSpPr/>
          <p:nvPr/>
        </p:nvSpPr>
        <p:spPr>
          <a:xfrm>
            <a:off x="114299" y="1247775"/>
            <a:ext cx="4438651" cy="3543299"/>
          </a:xfrm>
          <a:prstGeom prst="roundRect">
            <a:avLst>
              <a:gd name="adj" fmla="val 3495"/>
            </a:avLst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en-US" altLang="ja-JP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事業所情報</a:t>
            </a:r>
            <a:r>
              <a:rPr kumimoji="1" lang="en-US" altLang="ja-JP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ja-JP" altLang="en-US" sz="14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所在地</a:t>
            </a:r>
            <a:r>
              <a:rPr kumimoji="1" lang="en-US" altLang="ja-JP" sz="14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/>
            </a:r>
            <a:br>
              <a:rPr kumimoji="1" lang="en-US" altLang="ja-JP" sz="14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endParaRPr kumimoji="1" lang="en-US" altLang="ja-JP" sz="1400" b="1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ja-JP" altLang="en-US" sz="14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事業内容</a:t>
            </a:r>
            <a:r>
              <a:rPr kumimoji="1" lang="en-US" altLang="ja-JP" sz="14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/>
            </a:r>
            <a:br>
              <a:rPr kumimoji="1" lang="en-US" altLang="ja-JP" sz="14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kumimoji="1" lang="en-US" altLang="ja-JP" sz="14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/>
            </a:r>
            <a:br>
              <a:rPr kumimoji="1" lang="en-US" altLang="ja-JP" sz="14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endParaRPr kumimoji="1" lang="en-US" altLang="ja-JP" sz="1400" b="1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ja-JP" altLang="en-US" sz="14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従業員数</a:t>
            </a:r>
            <a:r>
              <a:rPr kumimoji="1" lang="en-US" altLang="ja-JP" sz="14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/>
            </a:r>
            <a:br>
              <a:rPr kumimoji="1" lang="en-US" altLang="ja-JP" sz="14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kumimoji="1" lang="ja-JP" altLang="en-US" sz="14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就業場所：　　人</a:t>
            </a:r>
            <a:endParaRPr kumimoji="1" lang="ja-JP" altLang="en-US" sz="14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698643" y="21193"/>
            <a:ext cx="68788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ＨＰのＱＲ</a:t>
            </a:r>
            <a:r>
              <a:rPr kumimoji="1" lang="ja-JP" altLang="en-US" b="1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コードなど追加</a:t>
            </a:r>
            <a:r>
              <a:rPr kumimoji="1" lang="ja-JP" altLang="en-US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や加工をしていただいても結構です</a:t>
            </a:r>
            <a:endParaRPr kumimoji="1" lang="ja-JP" altLang="en-US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49415013"/>
      </p:ext>
    </p:extLst>
  </p:cSld>
  <p:clrMapOvr>
    <a:masterClrMapping/>
  </p:clrMapOvr>
</p:sld>
</file>

<file path=ppt/theme/theme1.xml><?xml version="1.0" encoding="utf-8"?>
<a:theme xmlns:a="http://schemas.openxmlformats.org/drawingml/2006/main" name="レトロスペクト">
  <a:themeElements>
    <a:clrScheme name="レトロスペクト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レトロスペク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Words>68</Words>
  <PresentationFormat>画面に合わせる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ＭＳ Ｐゴシック</vt:lpstr>
      <vt:lpstr>メイリオ</vt:lpstr>
      <vt:lpstr>游ゴシック</vt:lpstr>
      <vt:lpstr>Calibri</vt:lpstr>
      <vt:lpstr>Calibri Light</vt:lpstr>
      <vt:lpstr>Wingdings</vt:lpstr>
      <vt:lpstr>レトロスペクト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