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05" d="100"/>
          <a:sy n="105" d="100"/>
        </p:scale>
        <p:origin x="169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2025/1/7</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2025/1/7</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2025/1/7</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608743859"/>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a:noFill/>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a:no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R7</a:t>
                      </a:r>
                    </a:p>
                  </a:txBody>
                  <a:tcPr marL="7625" marR="7625" marT="7625" marB="0" anchor="ctr">
                    <a:lnL>
                      <a:noFill/>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R8</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rgbClr val="000000"/>
                          </a:solidFill>
                          <a:effectLst/>
                          <a:latin typeface="Arial" panose="020B0604020202020204" pitchFamily="34" charset="0"/>
                          <a:ea typeface="游ゴシック" panose="020B0400000000000000" pitchFamily="50" charset="-128"/>
                        </a:rPr>
                        <a:t>R9</a:t>
                      </a: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B16BBCFE43F544B97B459FB8E09A37C" ma:contentTypeVersion="15" ma:contentTypeDescription="新しいドキュメントを作成します。" ma:contentTypeScope="" ma:versionID="af948338014b3ab29ad3a0b923ac6efe">
  <xsd:schema xmlns:xsd="http://www.w3.org/2001/XMLSchema" xmlns:xs="http://www.w3.org/2001/XMLSchema" xmlns:p="http://schemas.microsoft.com/office/2006/metadata/properties" xmlns:ns2="5e3e97d0-208c-476b-a28c-738135020d1b" xmlns:ns3="c8886e6d-ca38-4783-ac23-8bd097117a79" targetNamespace="http://schemas.microsoft.com/office/2006/metadata/properties" ma:root="true" ma:fieldsID="37c4068db57d3cc75d793b2058512622" ns2:_="" ns3:_="">
    <xsd:import namespace="5e3e97d0-208c-476b-a28c-738135020d1b"/>
    <xsd:import namespace="c8886e6d-ca38-4783-ac23-8bd097117a79"/>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3e97d0-208c-476b-a28c-738135020d1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8886e6d-ca38-4783-ac23-8bd097117a79"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c812ddb-00a8-4dc1-b5a3-d8a4509e48d2}" ma:internalName="TaxCatchAll" ma:showField="CatchAllData" ma:web="c8886e6d-ca38-4783-ac23-8bd097117a7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c8886e6d-ca38-4783-ac23-8bd097117a79" xsi:nil="true"/>
    <Owner xmlns="5e3e97d0-208c-476b-a28c-738135020d1b">
      <UserInfo>
        <DisplayName/>
        <AccountId xsi:nil="true"/>
        <AccountType/>
      </UserInfo>
    </Owner>
    <lcf76f155ced4ddcb4097134ff3c332f xmlns="5e3e97d0-208c-476b-a28c-738135020d1b">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EC8B31-D979-4078-80EF-2131D65A23B7}"/>
</file>

<file path=customXml/itemProps2.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2025-01-06T23:46:06Z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0x0101008B16BBCFE43F544B97B459FB8E09A37C</vt:lpwstr>
  </property>
  <property fmtid="{D5CDD505-2E9C-101B-9397-08002B2CF9AE}" pid="3" name="MediaServiceImageTags">
    <vt:lpwstr/>
  </property>
</Properties>
</file>