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sldIdLst>
    <p:sldId id="257" r:id="rId5"/>
    <p:sldId id="258"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75822-CFD8-48FE-9B84-2D7E3B8CF40C}" v="2" dt="2025-01-07T09:50:07.2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8886e6d-ca38-4783-ac23-8bd097117a79" xsi:nil="true"/>
    <Owner xmlns="5e3e97d0-208c-476b-a28c-738135020d1b">
      <UserInfo>
        <DisplayName/>
        <AccountId xsi:nil="true"/>
        <AccountType/>
      </UserInfo>
    </Owner>
    <lcf76f155ced4ddcb4097134ff3c332f xmlns="5e3e97d0-208c-476b-a28c-738135020d1b">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8B16BBCFE43F544B97B459FB8E09A37C" ma:contentTypeVersion="15" ma:contentTypeDescription="新しいドキュメントを作成します。" ma:contentTypeScope="" ma:versionID="af948338014b3ab29ad3a0b923ac6efe">
  <xsd:schema xmlns:xsd="http://www.w3.org/2001/XMLSchema" xmlns:xs="http://www.w3.org/2001/XMLSchema" xmlns:p="http://schemas.microsoft.com/office/2006/metadata/properties" xmlns:ns2="5e3e97d0-208c-476b-a28c-738135020d1b" xmlns:ns3="c8886e6d-ca38-4783-ac23-8bd097117a79" targetNamespace="http://schemas.microsoft.com/office/2006/metadata/properties" ma:root="true" ma:fieldsID="37c4068db57d3cc75d793b2058512622" ns2:_="" ns3:_="">
    <xsd:import namespace="5e3e97d0-208c-476b-a28c-738135020d1b"/>
    <xsd:import namespace="c8886e6d-ca38-4783-ac23-8bd097117a79"/>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3e97d0-208c-476b-a28c-738135020d1b"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8886e6d-ca38-4783-ac23-8bd097117a79"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0c812ddb-00a8-4dc1-b5a3-d8a4509e48d2}" ma:internalName="TaxCatchAll" ma:showField="CatchAllData" ma:web="c8886e6d-ca38-4783-ac23-8bd097117a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8525D0-CCF6-47FD-BF7B-2EF95617838E}">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BE7DAA11-E89D-497A-90C5-31587C8BA2C2}">
  <ds:schemaRefs>
    <ds:schemaRef ds:uri="http://schemas.microsoft.com/sharepoint/v3/contenttype/forms"/>
  </ds:schemaRefs>
</ds:datastoreItem>
</file>

<file path=customXml/itemProps3.xml><?xml version="1.0" encoding="utf-8"?>
<ds:datastoreItem xmlns:ds="http://schemas.openxmlformats.org/officeDocument/2006/customXml" ds:itemID="{AF3C481E-4CE5-4D88-8094-B28AB5F7068C}"/>
</file>

<file path=docProps/app.xml><?xml version="1.0" encoding="utf-8"?>
<Properties xmlns="http://schemas.openxmlformats.org/officeDocument/2006/extended-properties" xmlns:vt="http://schemas.openxmlformats.org/officeDocument/2006/docPropsVTypes">
  <Template>Office Theme</Template>
  <TotalTime>0</TotalTime>
  <Words>1032</Words>
  <Application>Microsoft Office PowerPoint</Application>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2023-12-27T03:46:53Z</dcterms:created>
  <dcterms:modified xsi:type="dcterms:W3CDTF">2025-01-07T09:50:10Z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0x0101008B16BBCFE43F544B97B459FB8E09A37C</vt:lpwstr>
  </property>
  <property fmtid="{D5CDD505-2E9C-101B-9397-08002B2CF9AE}" pid="3" name="MediaServiceImageTags">
    <vt:lpwstr/>
  </property>
</Properties>
</file>