
<file path=[Content_Types].xml><?xml version="1.0" encoding="utf-8"?>
<Types xmlns="http://schemas.openxmlformats.org/package/2006/content-types">
  <Default ContentType="application/vnd.openxmlformats-officedocument.oleObject" Extension="bin"/>
  <Default ContentType="image/x-emf" Extension="emf"/>
  <Default ContentType="image/jpeg" Extension="jpeg"/>
  <Default ContentType="application/vnd.openxmlformats-package.relationships+xml" Extension="rels"/>
  <Default ContentType="application/vnd.openxmlformats-officedocument.vmlDrawing" Extension="vml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5" r:id="rId5"/>
  </p:sldIdLst>
  <p:sldSz cx="6858000" cy="9906000" type="A4"/>
  <p:notesSz cx="6805613" cy="9939338"/>
  <p:defaultTextStyle>
    <a:defPPr>
      <a:defRPr lang="ja-JP"/>
    </a:defPPr>
    <a:lvl1pPr marL="0" algn="l" defTabSz="957773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78887" algn="l" defTabSz="957773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57773" algn="l" defTabSz="957773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36661" algn="l" defTabSz="957773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15548" algn="l" defTabSz="957773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94434" algn="l" defTabSz="957773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73321" algn="l" defTabSz="957773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52208" algn="l" defTabSz="957773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831094" algn="l" defTabSz="957773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28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F0FF"/>
    <a:srgbClr val="B7DBFF"/>
    <a:srgbClr val="C9E4FF"/>
    <a:srgbClr val="F3F9FF"/>
    <a:srgbClr val="D2E7FE"/>
    <a:srgbClr val="BEDCFE"/>
    <a:srgbClr val="E9EDF4"/>
    <a:srgbClr val="B4D7FE"/>
    <a:srgbClr val="FFFF66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173" autoAdjust="0"/>
    <p:restoredTop sz="94660"/>
  </p:normalViewPr>
  <p:slideViewPr>
    <p:cSldViewPr showGuides="1">
      <p:cViewPr varScale="1">
        <p:scale>
          <a:sx n="73" d="100"/>
          <a:sy n="73" d="100"/>
        </p:scale>
        <p:origin x="54" y="54"/>
      </p:cViewPr>
      <p:guideLst>
        <p:guide orient="horz" pos="2728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5" d="100"/>
          <a:sy n="45" d="100"/>
        </p:scale>
        <p:origin x="-2742" y="-108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tableStyles.xml" Type="http://schemas.openxmlformats.org/officeDocument/2006/relationships/tableStyles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notesMasters/notesMaster1.xml" Type="http://schemas.openxmlformats.org/officeDocument/2006/relationships/notesMaster"/><Relationship Id="rId7" Target="presProps.xml" Type="http://schemas.openxmlformats.org/officeDocument/2006/relationships/presProps"/><Relationship Id="rId8" Target="viewProps.xml" Type="http://schemas.openxmlformats.org/officeDocument/2006/relationships/viewProps"/><Relationship Id="rId9" Target="theme/theme1.xml" Type="http://schemas.openxmlformats.org/officeDocument/2006/relationships/theme"/></Relationships>
</file>

<file path=ppt/drawings/_rels/vmlDrawing1.vml.rels><?xml version="1.0" encoding="UTF-8" standalone="yes"?><Relationships xmlns="http://schemas.openxmlformats.org/package/2006/relationships"><Relationship Id="rId1" Target="../media/image1.emf" Type="http://schemas.openxmlformats.org/officeDocument/2006/relationships/image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8887" cy="496888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142" y="1"/>
            <a:ext cx="2948887" cy="496888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0379D9F6-D022-44C4-A8F0-B374FB4DA7C7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44538"/>
            <a:ext cx="25796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878" y="4721225"/>
            <a:ext cx="5443857" cy="4471988"/>
          </a:xfrm>
          <a:prstGeom prst="rect">
            <a:avLst/>
          </a:prstGeom>
        </p:spPr>
        <p:txBody>
          <a:bodyPr vert="horz" lIns="91424" tIns="45712" rIns="91424" bIns="4571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865"/>
            <a:ext cx="2948887" cy="496887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142" y="9440865"/>
            <a:ext cx="2948887" cy="496887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BF35A095-2CAB-4BDF-A635-4A730F2D03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7553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77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78887" algn="l" defTabSz="9577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57773" algn="l" defTabSz="9577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436661" algn="l" defTabSz="9577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915548" algn="l" defTabSz="9577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394434" algn="l" defTabSz="9577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873321" algn="l" defTabSz="9577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352208" algn="l" defTabSz="9577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831094" algn="l" defTabSz="9577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1" y="3077282"/>
            <a:ext cx="5829300" cy="212337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8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7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5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4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3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5567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49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8"/>
            <a:ext cx="1157289" cy="112680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7" y="529698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6090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7511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6" y="6365522"/>
            <a:ext cx="5829300" cy="1967442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6" y="4198588"/>
            <a:ext cx="5829300" cy="2166936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88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7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6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9155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944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7332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3522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8310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6136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8"/>
            <a:ext cx="2257425" cy="8715905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8"/>
            <a:ext cx="2257425" cy="8715905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7583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6"/>
            <a:ext cx="3030141" cy="92410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87" indent="0">
              <a:buNone/>
              <a:defRPr sz="2100" b="1"/>
            </a:lvl2pPr>
            <a:lvl3pPr marL="957773" indent="0">
              <a:buNone/>
              <a:defRPr sz="1900" b="1"/>
            </a:lvl3pPr>
            <a:lvl4pPr marL="1436661" indent="0">
              <a:buNone/>
              <a:defRPr sz="1600" b="1"/>
            </a:lvl4pPr>
            <a:lvl5pPr marL="1915548" indent="0">
              <a:buNone/>
              <a:defRPr sz="1600" b="1"/>
            </a:lvl5pPr>
            <a:lvl6pPr marL="2394434" indent="0">
              <a:buNone/>
              <a:defRPr sz="1600" b="1"/>
            </a:lvl6pPr>
            <a:lvl7pPr marL="2873321" indent="0">
              <a:buNone/>
              <a:defRPr sz="1600" b="1"/>
            </a:lvl7pPr>
            <a:lvl8pPr marL="3352208" indent="0">
              <a:buNone/>
              <a:defRPr sz="1600" b="1"/>
            </a:lvl8pPr>
            <a:lvl9pPr marL="3831094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6"/>
            <a:ext cx="3031331" cy="92410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87" indent="0">
              <a:buNone/>
              <a:defRPr sz="2100" b="1"/>
            </a:lvl2pPr>
            <a:lvl3pPr marL="957773" indent="0">
              <a:buNone/>
              <a:defRPr sz="1900" b="1"/>
            </a:lvl3pPr>
            <a:lvl4pPr marL="1436661" indent="0">
              <a:buNone/>
              <a:defRPr sz="1600" b="1"/>
            </a:lvl4pPr>
            <a:lvl5pPr marL="1915548" indent="0">
              <a:buNone/>
              <a:defRPr sz="1600" b="1"/>
            </a:lvl5pPr>
            <a:lvl6pPr marL="2394434" indent="0">
              <a:buNone/>
              <a:defRPr sz="1600" b="1"/>
            </a:lvl6pPr>
            <a:lvl7pPr marL="2873321" indent="0">
              <a:buNone/>
              <a:defRPr sz="1600" b="1"/>
            </a:lvl7pPr>
            <a:lvl8pPr marL="3352208" indent="0">
              <a:buNone/>
              <a:defRPr sz="1600" b="1"/>
            </a:lvl8pPr>
            <a:lvl9pPr marL="3831094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2397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7470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1033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2" y="394406"/>
            <a:ext cx="2256235" cy="1678517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9" y="394407"/>
            <a:ext cx="3833813" cy="8454497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2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78887" indent="0">
              <a:buNone/>
              <a:defRPr sz="1200"/>
            </a:lvl2pPr>
            <a:lvl3pPr marL="957773" indent="0">
              <a:buNone/>
              <a:defRPr sz="1100"/>
            </a:lvl3pPr>
            <a:lvl4pPr marL="1436661" indent="0">
              <a:buNone/>
              <a:defRPr sz="1000"/>
            </a:lvl4pPr>
            <a:lvl5pPr marL="1915548" indent="0">
              <a:buNone/>
              <a:defRPr sz="1000"/>
            </a:lvl5pPr>
            <a:lvl6pPr marL="2394434" indent="0">
              <a:buNone/>
              <a:defRPr sz="1000"/>
            </a:lvl6pPr>
            <a:lvl7pPr marL="2873321" indent="0">
              <a:buNone/>
              <a:defRPr sz="1000"/>
            </a:lvl7pPr>
            <a:lvl8pPr marL="3352208" indent="0">
              <a:buNone/>
              <a:defRPr sz="1000"/>
            </a:lvl8pPr>
            <a:lvl9pPr marL="3831094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1019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5" y="6934201"/>
            <a:ext cx="4114800" cy="81862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5" y="885120"/>
            <a:ext cx="4114800" cy="5943600"/>
          </a:xfrm>
        </p:spPr>
        <p:txBody>
          <a:bodyPr/>
          <a:lstStyle>
            <a:lvl1pPr marL="0" indent="0">
              <a:buNone/>
              <a:defRPr sz="3400"/>
            </a:lvl1pPr>
            <a:lvl2pPr marL="478887" indent="0">
              <a:buNone/>
              <a:defRPr sz="3000"/>
            </a:lvl2pPr>
            <a:lvl3pPr marL="957773" indent="0">
              <a:buNone/>
              <a:defRPr sz="2500"/>
            </a:lvl3pPr>
            <a:lvl4pPr marL="1436661" indent="0">
              <a:buNone/>
              <a:defRPr sz="2100"/>
            </a:lvl4pPr>
            <a:lvl5pPr marL="1915548" indent="0">
              <a:buNone/>
              <a:defRPr sz="2100"/>
            </a:lvl5pPr>
            <a:lvl6pPr marL="2394434" indent="0">
              <a:buNone/>
              <a:defRPr sz="2100"/>
            </a:lvl6pPr>
            <a:lvl7pPr marL="2873321" indent="0">
              <a:buNone/>
              <a:defRPr sz="2100"/>
            </a:lvl7pPr>
            <a:lvl8pPr marL="3352208" indent="0">
              <a:buNone/>
              <a:defRPr sz="2100"/>
            </a:lvl8pPr>
            <a:lvl9pPr marL="3831094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5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78887" indent="0">
              <a:buNone/>
              <a:defRPr sz="1200"/>
            </a:lvl2pPr>
            <a:lvl3pPr marL="957773" indent="0">
              <a:buNone/>
              <a:defRPr sz="1100"/>
            </a:lvl3pPr>
            <a:lvl4pPr marL="1436661" indent="0">
              <a:buNone/>
              <a:defRPr sz="1000"/>
            </a:lvl4pPr>
            <a:lvl5pPr marL="1915548" indent="0">
              <a:buNone/>
              <a:defRPr sz="1000"/>
            </a:lvl5pPr>
            <a:lvl6pPr marL="2394434" indent="0">
              <a:buNone/>
              <a:defRPr sz="1000"/>
            </a:lvl6pPr>
            <a:lvl7pPr marL="2873321" indent="0">
              <a:buNone/>
              <a:defRPr sz="1000"/>
            </a:lvl7pPr>
            <a:lvl8pPr marL="3352208" indent="0">
              <a:buNone/>
              <a:defRPr sz="1000"/>
            </a:lvl8pPr>
            <a:lvl9pPr marL="3831094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5607299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  <a:prstGeom prst="rect">
            <a:avLst/>
          </a:prstGeom>
        </p:spPr>
        <p:txBody>
          <a:bodyPr vert="horz" lIns="95778" tIns="47889" rIns="95778" bIns="47889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3"/>
            <a:ext cx="6172200" cy="6537502"/>
          </a:xfrm>
          <a:prstGeom prst="rect">
            <a:avLst/>
          </a:prstGeom>
        </p:spPr>
        <p:txBody>
          <a:bodyPr vert="horz" lIns="95778" tIns="47889" rIns="95778" bIns="47889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5778" tIns="47889" rIns="95778" bIns="4788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92500-687F-4DEC-8F31-A32B9FFB5129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1" y="9181396"/>
            <a:ext cx="2171700" cy="527402"/>
          </a:xfrm>
          <a:prstGeom prst="rect">
            <a:avLst/>
          </a:prstGeom>
        </p:spPr>
        <p:txBody>
          <a:bodyPr vert="horz" lIns="95778" tIns="47889" rIns="95778" bIns="4788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5778" tIns="47889" rIns="95778" bIns="4788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425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773" rtl="0" eaLnBrk="1" latinLnBrk="0" hangingPunct="1"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65" indent="-359165" algn="l" defTabSz="95777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191" indent="-299304" algn="l" defTabSz="95777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217" indent="-239444" algn="l" defTabSz="95777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104" indent="-239444" algn="l" defTabSz="95777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990" indent="-239444" algn="l" defTabSz="957773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878" indent="-239444" algn="l" defTabSz="95777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765" indent="-239444" algn="l" defTabSz="95777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651" indent="-239444" algn="l" defTabSz="95777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538" indent="-239444" algn="l" defTabSz="95777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77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887" algn="l" defTabSz="95777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773" algn="l" defTabSz="95777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661" algn="l" defTabSz="95777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548" algn="l" defTabSz="95777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434" algn="l" defTabSz="95777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321" algn="l" defTabSz="95777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208" algn="l" defTabSz="95777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094" algn="l" defTabSz="95777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drawings/vmlDrawing1.vml" Type="http://schemas.openxmlformats.org/officeDocument/2006/relationships/vmlDrawing"/><Relationship Id="rId2" Target="../slideLayouts/slideLayout7.xml" Type="http://schemas.openxmlformats.org/officeDocument/2006/relationships/slideLayout"/><Relationship Id="rId3" Target="../embeddings/oleObject1.bin" Type="http://schemas.openxmlformats.org/officeDocument/2006/relationships/oleObject"/><Relationship Id="rId4" Target="../media/image1.emf" Type="http://schemas.openxmlformats.org/officeDocument/2006/relationships/image"/><Relationship Id="rId5" Target="../media/image2.emf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7565047"/>
              </p:ext>
            </p:extLst>
          </p:nvPr>
        </p:nvGraphicFramePr>
        <p:xfrm>
          <a:off x="404242" y="848544"/>
          <a:ext cx="5905500" cy="8713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7" name="ワークシート" r:id="rId3" imgW="6181859" imgH="11010985" progId="Excel.Sheet.12">
                  <p:embed/>
                </p:oleObj>
              </mc:Choice>
              <mc:Fallback>
                <p:oleObj name="ワークシート" r:id="rId3" imgW="6181859" imgH="1101098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4242" y="848544"/>
                        <a:ext cx="5905500" cy="8713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75" name="Text Box 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71763" y="42868850"/>
            <a:ext cx="26919237" cy="622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4149080" y="8440916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部門コード　４３♯</a:t>
            </a:r>
            <a:endParaRPr kumimoji="1" lang="ja-JP" altLang="en-US" sz="14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47448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0C27A2AF5ABFF4381CF89500EADA392" ma:contentTypeVersion="15" ma:contentTypeDescription="新しいドキュメントを作成します。" ma:contentTypeScope="" ma:versionID="91db684b097d1f712b3b8b9d4e9aa6f8">
  <xsd:schema xmlns:xsd="http://www.w3.org/2001/XMLSchema" xmlns:xs="http://www.w3.org/2001/XMLSchema" xmlns:p="http://schemas.microsoft.com/office/2006/metadata/properties" xmlns:ns2="867ddb74-69f2-4e42-a28d-6b36076f52de" xmlns:ns3="44856c1c-163a-4db4-9f2d-e69ab44d016d" targetNamespace="http://schemas.microsoft.com/office/2006/metadata/properties" ma:root="true" ma:fieldsID="d3ea2ec2e47d2c73c1d098fd96ba1f40" ns2:_="" ns3:_="">
    <xsd:import namespace="867ddb74-69f2-4e42-a28d-6b36076f52de"/>
    <xsd:import namespace="44856c1c-163a-4db4-9f2d-e69ab44d016d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7ddb74-69f2-4e42-a28d-6b36076f52de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856c1c-163a-4db4-9f2d-e69ab44d016d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143723c1-ba47-497e-aa53-6b2bb67b1269}" ma:internalName="TaxCatchAll" ma:showField="CatchAllData" ma:web="44856c1c-163a-4db4-9f2d-e69ab44d01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67ddb74-69f2-4e42-a28d-6b36076f52de">
      <Terms xmlns="http://schemas.microsoft.com/office/infopath/2007/PartnerControls"/>
    </lcf76f155ced4ddcb4097134ff3c332f>
    <TaxCatchAll xmlns="44856c1c-163a-4db4-9f2d-e69ab44d016d" xsi:nil="true"/>
    <Owner xmlns="867ddb74-69f2-4e42-a28d-6b36076f52de">
      <UserInfo>
        <DisplayName/>
        <AccountId xsi:nil="true"/>
        <AccountType/>
      </UserInfo>
    </Owner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A9289F3-49B9-4D87-A365-8E76C8FE75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7ddb74-69f2-4e42-a28d-6b36076f52de"/>
    <ds:schemaRef ds:uri="44856c1c-163a-4db4-9f2d-e69ab44d01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DBDEA68-56A4-443C-9BB9-1CF975842A00}">
  <ds:schemaRefs>
    <ds:schemaRef ds:uri="44856c1c-163a-4db4-9f2d-e69ab44d016d"/>
    <ds:schemaRef ds:uri="http://purl.org/dc/terms/"/>
    <ds:schemaRef ds:uri="867ddb74-69f2-4e42-a28d-6b36076f52de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EA3BB1E-2B51-4BB2-BF72-AA0F3C5E948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Words>5</Words>
  <PresentationFormat>A4 210 x 297 mm</PresentationFormat>
  <Paragraphs>1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Ｐゴシック</vt:lpstr>
      <vt:lpstr>Arial</vt:lpstr>
      <vt:lpstr>Calibri</vt:lpstr>
      <vt:lpstr>Office ​​テーマ</vt:lpstr>
      <vt:lpstr>ワークシート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0x01010070C27A2AF5ABFF4381CF89500EADA392</vt:lpwstr>
  </property>
</Properties>
</file>