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vmlDrawing" Extension="vml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drawings/_rels/vmlDrawing1.vml.rels><?xml version="1.0" encoding="UTF-8" standalone="yes"?><Relationships xmlns="http://schemas.openxmlformats.org/package/2006/relationships"><Relationship Id="rId1" Target="../media/image1.emf" Type="http://schemas.openxmlformats.org/officeDocument/2006/relationships/imag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1C2D-40E6-4334-940D-24D7C3961A61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BDA-1C42-4122-8424-238145F2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26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1C2D-40E6-4334-940D-24D7C3961A61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BDA-1C42-4122-8424-238145F2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39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1C2D-40E6-4334-940D-24D7C3961A61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BDA-1C42-4122-8424-238145F2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99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1C2D-40E6-4334-940D-24D7C3961A61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BDA-1C42-4122-8424-238145F2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72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1C2D-40E6-4334-940D-24D7C3961A61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BDA-1C42-4122-8424-238145F2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94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1C2D-40E6-4334-940D-24D7C3961A61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BDA-1C42-4122-8424-238145F2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27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1C2D-40E6-4334-940D-24D7C3961A61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BDA-1C42-4122-8424-238145F2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58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1C2D-40E6-4334-940D-24D7C3961A61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BDA-1C42-4122-8424-238145F2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51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1C2D-40E6-4334-940D-24D7C3961A61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BDA-1C42-4122-8424-238145F2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82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1C2D-40E6-4334-940D-24D7C3961A61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BDA-1C42-4122-8424-238145F2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35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1C2D-40E6-4334-940D-24D7C3961A61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7BDA-1C42-4122-8424-238145F2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65868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C1C2D-40E6-4334-940D-24D7C3961A61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77BDA-1C42-4122-8424-238145F2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52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drawings/vmlDrawing1.vml" Type="http://schemas.openxmlformats.org/officeDocument/2006/relationships/vmlDrawing"/><Relationship Id="rId2" Target="../slideLayouts/slideLayout1.xml" Type="http://schemas.openxmlformats.org/officeDocument/2006/relationships/slideLayout"/><Relationship Id="rId3" Target="../media/image2.png" Type="http://schemas.openxmlformats.org/officeDocument/2006/relationships/image"/><Relationship Id="rId4" Target="../embeddings/oleObject1.bin" Type="http://schemas.openxmlformats.org/officeDocument/2006/relationships/oleObject"/><Relationship Id="rId5" Target="../media/image1.em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14" y="401671"/>
            <a:ext cx="5428571" cy="542857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558800" y="1168400"/>
            <a:ext cx="6032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　</a:t>
            </a:r>
            <a:r>
              <a:rPr lang="ja-JP" altLang="ja-JP" sz="1400" dirty="0" smtClean="0"/>
              <a:t>令和</a:t>
            </a:r>
            <a:r>
              <a:rPr lang="en-US" altLang="ja-JP" sz="1400" dirty="0"/>
              <a:t>7</a:t>
            </a:r>
            <a:r>
              <a:rPr lang="ja-JP" altLang="ja-JP" sz="1400" dirty="0"/>
              <a:t>年</a:t>
            </a:r>
            <a:r>
              <a:rPr lang="en-US" altLang="ja-JP" sz="1400" dirty="0"/>
              <a:t>7</a:t>
            </a:r>
            <a:r>
              <a:rPr lang="ja-JP" altLang="ja-JP" sz="1400" dirty="0"/>
              <a:t>月の手話協力員配置予定日をお知らせします。</a:t>
            </a:r>
          </a:p>
          <a:p>
            <a:r>
              <a:rPr lang="ja-JP" altLang="en-US" sz="1400" dirty="0" smtClean="0"/>
              <a:t>　</a:t>
            </a:r>
            <a:r>
              <a:rPr lang="ja-JP" altLang="ja-JP" sz="1400" dirty="0" smtClean="0"/>
              <a:t>相談</a:t>
            </a:r>
            <a:r>
              <a:rPr lang="ja-JP" altLang="ja-JP" sz="1400" dirty="0"/>
              <a:t>時間等は、変更になる場合もございますので、事前に各ハローワークへ</a:t>
            </a:r>
            <a:r>
              <a:rPr lang="en-US" altLang="ja-JP" sz="1400" dirty="0"/>
              <a:t>FAX</a:t>
            </a:r>
            <a:r>
              <a:rPr lang="ja-JP" altLang="ja-JP" sz="1400" dirty="0"/>
              <a:t>等によりご連絡いただき、予約をお願いいたします。</a:t>
            </a: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745405"/>
              </p:ext>
            </p:extLst>
          </p:nvPr>
        </p:nvGraphicFramePr>
        <p:xfrm>
          <a:off x="385763" y="2130425"/>
          <a:ext cx="6205537" cy="616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ワークシート" r:id="rId4" imgW="7124593" imgH="6181666" progId="Excel.Sheet.12">
                  <p:embed/>
                </p:oleObj>
              </mc:Choice>
              <mc:Fallback>
                <p:oleObj name="ワークシート" r:id="rId4" imgW="7124593" imgH="618166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5763" y="2130425"/>
                        <a:ext cx="6205537" cy="616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14714" y="8575144"/>
            <a:ext cx="581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印のハローワークでは、表の配置予定日以外にも遠隔手話サービス（テレビ電話を活用した通訳サービス）のご利用が可能です。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62400" y="9492084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三重労働局　職業安定部　職業対策課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298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87</Words>
  <PresentationFormat>A4 210 x 297 mm</PresentationFormat>
  <Paragraphs>4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Microsoft Excel ワークシート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