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application/vnd.openxmlformats-package.relationships+xml" Extension="rels"/>
  <Default ContentType="application/vnd.openxmlformats-officedocument.vmlDrawing" Extension="vml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75" autoAdjust="0"/>
    <p:restoredTop sz="94660"/>
  </p:normalViewPr>
  <p:slideViewPr>
    <p:cSldViewPr showGuides="1">
      <p:cViewPr varScale="1">
        <p:scale>
          <a:sx n="73" d="100"/>
          <a:sy n="73" d="100"/>
        </p:scale>
        <p:origin x="54" y="54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drawings/_rels/vmlDrawing1.vml.rels><?xml version="1.0" encoding="UTF-8" standalone="yes"?><Relationships xmlns="http://schemas.openxmlformats.org/package/2006/relationships"><Relationship Id="rId1" Target="../media/image1.emf" Type="http://schemas.openxmlformats.org/officeDocument/2006/relationships/imag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drawings/vmlDrawing1.vml" Type="http://schemas.openxmlformats.org/officeDocument/2006/relationships/vmlDrawing"/><Relationship Id="rId2" Target="../slideLayouts/slideLayout7.xml" Type="http://schemas.openxmlformats.org/officeDocument/2006/relationships/slideLayout"/><Relationship Id="rId3" Target="../embeddings/oleObject1.bin" Type="http://schemas.openxmlformats.org/officeDocument/2006/relationships/oleObject"/><Relationship Id="rId4" Target="../media/image1.emf" Type="http://schemas.openxmlformats.org/officeDocument/2006/relationships/image"/><Relationship Id="rId5" Target="../media/image2.em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14695"/>
              </p:ext>
            </p:extLst>
          </p:nvPr>
        </p:nvGraphicFramePr>
        <p:xfrm>
          <a:off x="404242" y="848544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42" y="848544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5</Words>
  <PresentationFormat>A4 210 x 297 mm</PresentationFormat>
  <Paragraphs>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