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75" autoAdjust="0"/>
    <p:restoredTop sz="94660"/>
  </p:normalViewPr>
  <p:slideViewPr>
    <p:cSldViewPr showGuides="1">
      <p:cViewPr varScale="1">
        <p:scale>
          <a:sx n="73" d="100"/>
          <a:sy n="73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697734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ワークシート" r:id="rId3" imgW="6181859" imgH="11010985" progId="Excel.Sheet.12">
                  <p:embed/>
                </p:oleObj>
              </mc:Choice>
              <mc:Fallback>
                <p:oleObj name="ワークシート" r:id="rId3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  <a:endParaRPr kumimoji="1"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荒木志穂子</cp:lastModifiedBy>
  <cp:revision>329</cp:revision>
  <cp:lastPrinted>2023-02-10T06:38:07Z</cp:lastPrinted>
  <dcterms:created xsi:type="dcterms:W3CDTF">2015-04-02T06:19:32Z</dcterms:created>
  <dcterms:modified xsi:type="dcterms:W3CDTF">2024-11-20T02:20:51Z</dcterms:modified>
</cp:coreProperties>
</file>