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697734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329</cp:revision>
  <cp:lastPrinted>2023-02-10T06:38:07Z</cp:lastPrinted>
  <dcterms:created xsi:type="dcterms:W3CDTF">2015-04-02T06:19:32Z</dcterms:created>
  <dcterms:modified xsi:type="dcterms:W3CDTF">2024-11-20T02:20:51Z</dcterms:modified>
</cp:coreProperties>
</file>