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292" y="1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1"/>
            <a:ext cx="2949099" cy="498693"/>
          </a:xfrm>
          <a:prstGeom prst="rect">
            <a:avLst/>
          </a:prstGeom>
        </p:spPr>
        <p:txBody>
          <a:bodyPr vert="horz" lIns="91325" tIns="45664" rIns="91325" bIns="4566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8" y="1"/>
            <a:ext cx="2949099" cy="498693"/>
          </a:xfrm>
          <a:prstGeom prst="rect">
            <a:avLst/>
          </a:prstGeom>
        </p:spPr>
        <p:txBody>
          <a:bodyPr vert="horz" lIns="91325" tIns="45664" rIns="91325" bIns="45664" rtlCol="0"/>
          <a:lstStyle>
            <a:lvl1pPr algn="r">
              <a:defRPr sz="1200"/>
            </a:lvl1pPr>
          </a:lstStyle>
          <a:p>
            <a:fld id="{9B6BC142-B506-4BFE-A20F-9A8D01427E46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5" tIns="45664" rIns="91325" bIns="4566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325" tIns="45664" rIns="91325" bIns="4566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47"/>
            <a:ext cx="2949099" cy="498692"/>
          </a:xfrm>
          <a:prstGeom prst="rect">
            <a:avLst/>
          </a:prstGeom>
        </p:spPr>
        <p:txBody>
          <a:bodyPr vert="horz" lIns="91325" tIns="45664" rIns="91325" bIns="4566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8" y="9440647"/>
            <a:ext cx="2949099" cy="498692"/>
          </a:xfrm>
          <a:prstGeom prst="rect">
            <a:avLst/>
          </a:prstGeom>
        </p:spPr>
        <p:txBody>
          <a:bodyPr vert="horz" lIns="91325" tIns="45664" rIns="91325" bIns="45664" rtlCol="0" anchor="b"/>
          <a:lstStyle>
            <a:lvl1pPr algn="r">
              <a:defRPr sz="1200"/>
            </a:lvl1pPr>
          </a:lstStyle>
          <a:p>
            <a:fld id="{C6191689-B800-42D4-9F59-E5F834D1C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86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91689-B800-42D4-9F59-E5F834D1CE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6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43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15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13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35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33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8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91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89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4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72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7D25-5D64-4FE9-94BB-81CE3337D5AB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4045-7C15-4AE6-BECC-E922E0AA0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上カーブ リボン 2"/>
          <p:cNvSpPr/>
          <p:nvPr/>
        </p:nvSpPr>
        <p:spPr>
          <a:xfrm>
            <a:off x="19691" y="325902"/>
            <a:ext cx="6783070" cy="1343025"/>
          </a:xfrm>
          <a:prstGeom prst="ellipseRibbon2">
            <a:avLst>
              <a:gd name="adj1" fmla="val 25000"/>
              <a:gd name="adj2" fmla="val 66527"/>
              <a:gd name="adj3" fmla="val 125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134486" y="480668"/>
            <a:ext cx="4467225" cy="1042986"/>
          </a:xfrm>
          <a:prstGeom prst="rect">
            <a:avLst/>
          </a:prstGeom>
          <a:noFill/>
          <a:ln w="28575">
            <a:noFill/>
          </a:ln>
        </p:spPr>
        <p:txBody>
          <a:bodyPr wrap="square" lIns="68580" tIns="34290" rIns="68580" bIns="34290">
            <a:noAutofit/>
            <a:scene3d>
              <a:camera prst="orthographicFront"/>
              <a:lightRig rig="threePt" dir="t"/>
            </a:scene3d>
            <a:sp3d extrusionH="57150" contourW="19050">
              <a:bevelT w="38100" h="38100" prst="relaxedInset"/>
            </a:sp3d>
          </a:bodyPr>
          <a:lstStyle/>
          <a:p>
            <a:pPr algn="ctr">
              <a:spcAft>
                <a:spcPts val="0"/>
              </a:spcAft>
            </a:pPr>
            <a:r>
              <a:rPr lang="ja-JP" sz="4500" kern="1200" dirty="0">
                <a:ln w="381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ＭＳ Ｐゴシック" panose="020B0600070205080204" pitchFamily="50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ミニ就職面接会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1878334" y="1653909"/>
            <a:ext cx="5478239" cy="1360705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38100"/>
          </a:bodyPr>
          <a:lstStyle/>
          <a:p>
            <a:pPr>
              <a:spcAft>
                <a:spcPts val="0"/>
              </a:spcAft>
            </a:pPr>
            <a:r>
              <a:rPr lang="ja-JP" altLang="en-US" sz="2800" b="1" kern="1200" spc="50" dirty="0" smtClean="0">
                <a:ln>
                  <a:noFill/>
                </a:ln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ＭＳ Ｐゴシック" panose="020B0600070205080204" pitchFamily="50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社会福祉法人　杏南会　　　　　　特別養護老人ホーム　　　　　　　　たちばな園あすか</a:t>
            </a:r>
            <a:endParaRPr lang="ja-JP" sz="2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" name="平行四辺形 4"/>
          <p:cNvSpPr/>
          <p:nvPr/>
        </p:nvSpPr>
        <p:spPr>
          <a:xfrm>
            <a:off x="391799" y="2221297"/>
            <a:ext cx="1003935" cy="307975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テキスト プレースホルダー 4"/>
          <p:cNvSpPr>
            <a:spLocks noGrp="1"/>
          </p:cNvSpPr>
          <p:nvPr/>
        </p:nvSpPr>
        <p:spPr>
          <a:xfrm>
            <a:off x="412118" y="2221297"/>
            <a:ext cx="963295" cy="6318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ja-JP" sz="15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参加企業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73837" y="3074274"/>
            <a:ext cx="6273800" cy="7368"/>
          </a:xfrm>
          <a:prstGeom prst="line">
            <a:avLst/>
          </a:prstGeom>
          <a:ln w="9525" cap="flat" cmpd="dbl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テキスト ボックス 2"/>
          <p:cNvSpPr txBox="1"/>
          <p:nvPr/>
        </p:nvSpPr>
        <p:spPr>
          <a:xfrm>
            <a:off x="89954" y="3167368"/>
            <a:ext cx="3019425" cy="561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800" b="1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事前予約不要！服装自由！</a:t>
            </a:r>
            <a:endParaRPr lang="ja-JP" sz="1200" b="1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4" name="メモ 13"/>
          <p:cNvSpPr/>
          <p:nvPr/>
        </p:nvSpPr>
        <p:spPr>
          <a:xfrm>
            <a:off x="140578" y="7345752"/>
            <a:ext cx="6541295" cy="21652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ja-JP" sz="16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40578" y="7146233"/>
            <a:ext cx="1238250" cy="428422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lIns="68580" tIns="34290" rIns="68580" bIns="3429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b="1" i="0" kern="100" spc="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募集職種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7"/>
          <p:cNvSpPr txBox="1"/>
          <p:nvPr/>
        </p:nvSpPr>
        <p:spPr>
          <a:xfrm>
            <a:off x="-184959" y="3781117"/>
            <a:ext cx="6632596" cy="14382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70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7000" b="1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en-US" sz="7000" b="1" kern="1200" dirty="0" smtClean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/24</a:t>
            </a:r>
            <a:r>
              <a:rPr lang="ja-JP" sz="7000" b="1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70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70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・ </a:t>
            </a:r>
            <a:r>
              <a:rPr lang="en-US" altLang="ja-JP" sz="7000" b="1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31</a:t>
            </a:r>
            <a:endParaRPr lang="ja-JP" sz="7000" b="1" dirty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" name="フローチャート: 結合子 18"/>
          <p:cNvSpPr/>
          <p:nvPr/>
        </p:nvSpPr>
        <p:spPr>
          <a:xfrm>
            <a:off x="3131339" y="4287121"/>
            <a:ext cx="636092" cy="6096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20" name="テキスト ボックス 9"/>
          <p:cNvSpPr txBox="1"/>
          <p:nvPr/>
        </p:nvSpPr>
        <p:spPr>
          <a:xfrm>
            <a:off x="3131339" y="3977743"/>
            <a:ext cx="681255" cy="8944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3400" b="1" dirty="0" smtClean="0">
                <a:solidFill>
                  <a:srgbClr val="FFFFFF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木</a:t>
            </a:r>
            <a:r>
              <a:rPr lang="ja-JP" sz="60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sz="135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1" name="円形吹き出し 20"/>
          <p:cNvSpPr/>
          <p:nvPr/>
        </p:nvSpPr>
        <p:spPr>
          <a:xfrm>
            <a:off x="4431560" y="4969117"/>
            <a:ext cx="2340301" cy="2121854"/>
          </a:xfrm>
          <a:prstGeom prst="wedgeEllipseCallout">
            <a:avLst>
              <a:gd name="adj1" fmla="val -51137"/>
              <a:gd name="adj2" fmla="val 38625"/>
            </a:avLst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ja-JP" altLang="en-US"/>
          </a:p>
        </p:txBody>
      </p:sp>
      <p:sp>
        <p:nvSpPr>
          <p:cNvPr id="27" name="テキスト プレースホルダー 4"/>
          <p:cNvSpPr txBox="1">
            <a:spLocks/>
          </p:cNvSpPr>
          <p:nvPr/>
        </p:nvSpPr>
        <p:spPr>
          <a:xfrm>
            <a:off x="125424" y="5335278"/>
            <a:ext cx="4050349" cy="733425"/>
          </a:xfrm>
          <a:prstGeom prst="rect">
            <a:avLst/>
          </a:prstGeom>
        </p:spPr>
        <p:txBody>
          <a:bodyPr vert="horz" wrap="square" lIns="68580" tIns="34290" rIns="68580" bIns="34290" rtlCol="0" anchor="t">
            <a:noAutofit/>
          </a:bodyPr>
          <a:lstStyle/>
          <a:p>
            <a:pPr>
              <a:spcAft>
                <a:spcPts val="0"/>
              </a:spcAft>
            </a:pPr>
            <a:r>
              <a:rPr lang="ja-JP" sz="2800" b="1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９：</a:t>
            </a:r>
            <a:r>
              <a:rPr lang="ja-JP" altLang="en-US" sz="2800" b="1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３０</a:t>
            </a:r>
            <a:r>
              <a:rPr lang="ja-JP" sz="2800" b="1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2800" b="1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１１</a:t>
            </a:r>
            <a:r>
              <a:rPr lang="ja-JP" sz="2800" b="1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2800" b="1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００</a:t>
            </a:r>
            <a:endParaRPr lang="ja-JP" sz="2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8" name="テキスト プレースホルダー 4"/>
          <p:cNvSpPr txBox="1">
            <a:spLocks/>
          </p:cNvSpPr>
          <p:nvPr/>
        </p:nvSpPr>
        <p:spPr>
          <a:xfrm>
            <a:off x="81916" y="5916886"/>
            <a:ext cx="4943475" cy="532765"/>
          </a:xfrm>
          <a:prstGeom prst="rect">
            <a:avLst/>
          </a:prstGeom>
        </p:spPr>
        <p:txBody>
          <a:bodyPr vert="horz" wrap="square" lIns="68580" tIns="34290" rIns="68580" bIns="34290" rtlCol="0" anchor="t">
            <a:noAutofit/>
          </a:bodyPr>
          <a:lstStyle/>
          <a:p>
            <a:pPr>
              <a:spcAft>
                <a:spcPts val="0"/>
              </a:spcAft>
            </a:pPr>
            <a:r>
              <a:rPr lang="ja-JP" sz="24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ハローワーク尾鷲　</a:t>
            </a:r>
            <a:r>
              <a:rPr lang="en-US" altLang="ja-JP" sz="2400" b="1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</a:t>
            </a:r>
            <a:r>
              <a:rPr lang="ja-JP" altLang="en-US" sz="2400" b="1" kern="12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相談</a:t>
            </a:r>
            <a:r>
              <a:rPr lang="ja-JP" sz="2400" b="1" kern="12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室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endParaRPr lang="ja-JP" sz="24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9691" y="9429750"/>
            <a:ext cx="6582093" cy="4762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1" name="テキスト ボックス 14"/>
          <p:cNvSpPr txBox="1"/>
          <p:nvPr/>
        </p:nvSpPr>
        <p:spPr>
          <a:xfrm>
            <a:off x="4428300" y="5258048"/>
            <a:ext cx="2458270" cy="18961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求人詳細を</a:t>
            </a:r>
            <a: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/>
            </a:r>
            <a:b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</a:br>
            <a:r>
              <a:rPr lang="ja-JP" altLang="en-US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聞くだけでも</a:t>
            </a:r>
            <a: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OK</a:t>
            </a:r>
            <a:r>
              <a:rPr lang="ja-JP" altLang="en-US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！</a:t>
            </a:r>
            <a: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/>
            </a:r>
            <a:b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</a:br>
            <a:r>
              <a:rPr lang="ja-JP" altLang="en-US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求人以上のお話を</a:t>
            </a:r>
            <a: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/>
            </a:r>
            <a:b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</a:br>
            <a:r>
              <a:rPr lang="ja-JP" altLang="en-US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聞けるチャンスです！</a:t>
            </a:r>
            <a: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/>
            </a:r>
            <a:br>
              <a:rPr lang="en-US" altLang="ja-JP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</a:br>
            <a:r>
              <a:rPr lang="ja-JP" altLang="en-US" sz="1500" b="1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お気軽にご参加下さい。</a:t>
            </a:r>
            <a:endParaRPr lang="ja-JP" sz="1500" b="1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5692238" y="4287121"/>
            <a:ext cx="614030" cy="5880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木</a:t>
            </a:r>
            <a:endParaRPr kumimoji="1" lang="en-US" altLang="ja-JP" sz="3400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9318" y="7871960"/>
            <a:ext cx="601255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300" b="1" dirty="0" smtClean="0"/>
              <a:t>・介護職員（フルタイム・パート）　　　　　　</a:t>
            </a:r>
            <a:endParaRPr kumimoji="1" lang="en-US" altLang="ja-JP" sz="2300" b="1" dirty="0" smtClean="0"/>
          </a:p>
          <a:p>
            <a:r>
              <a:rPr kumimoji="1" lang="ja-JP" altLang="en-US" sz="2300" b="1" dirty="0" smtClean="0"/>
              <a:t>・看護</a:t>
            </a:r>
            <a:r>
              <a:rPr kumimoji="1" lang="ja-JP" altLang="en-US" sz="2300" b="1" smtClean="0"/>
              <a:t>職員（パート）</a:t>
            </a:r>
            <a:endParaRPr kumimoji="1" lang="en-US" altLang="ja-JP" sz="2300" b="1" dirty="0" smtClean="0"/>
          </a:p>
          <a:p>
            <a:r>
              <a:rPr kumimoji="1" lang="ja-JP" altLang="en-US" sz="2300" b="1" dirty="0" smtClean="0"/>
              <a:t>・盛付等補助職員（パート）　</a:t>
            </a:r>
            <a:r>
              <a:rPr kumimoji="1" lang="en-US" altLang="ja-JP" sz="2300" b="1" dirty="0" smtClean="0"/>
              <a:t/>
            </a:r>
            <a:br>
              <a:rPr kumimoji="1" lang="en-US" altLang="ja-JP" sz="2300" b="1" dirty="0" smtClean="0"/>
            </a:br>
            <a:endParaRPr kumimoji="1" lang="ja-JP" altLang="en-US" sz="2300" b="1" dirty="0" smtClean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6" y="3488977"/>
            <a:ext cx="768163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71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118</Words>
  <Application>Microsoft Office PowerPoint</Application>
  <PresentationFormat>A4 210 x 297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HGP創英ﾌﾟﾚｾﾞﾝｽEB</vt:lpstr>
      <vt:lpstr>HGP創英角ｺﾞｼｯｸUB</vt:lpstr>
      <vt:lpstr>HGP創英角ﾎﾟｯﾌﾟ体</vt:lpstr>
      <vt:lpstr>HG丸ｺﾞｼｯｸM-PRO</vt:lpstr>
      <vt:lpstr>HG創英角ﾎﾟｯﾌﾟ体</vt:lpstr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東亜里沙</dc:creator>
  <cp:lastModifiedBy>東亜里沙</cp:lastModifiedBy>
  <cp:revision>70</cp:revision>
  <cp:lastPrinted>2024-09-26T03:58:53Z</cp:lastPrinted>
  <dcterms:created xsi:type="dcterms:W3CDTF">2022-11-01T06:40:41Z</dcterms:created>
  <dcterms:modified xsi:type="dcterms:W3CDTF">2024-09-27T00:48:44Z</dcterms:modified>
</cp:coreProperties>
</file>