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737775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荒木志穂子</cp:lastModifiedBy>
  <cp:revision>331</cp:revision>
  <cp:lastPrinted>2024-04-02T05:51:19Z</cp:lastPrinted>
  <dcterms:created xsi:type="dcterms:W3CDTF">2015-04-02T06:19:32Z</dcterms:created>
  <dcterms:modified xsi:type="dcterms:W3CDTF">2024-09-13T01:32:46Z</dcterms:modified>
</cp:coreProperties>
</file>