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6858000" cy="9906000" type="A4"/>
  <p:notesSz cx="6805613" cy="9939338"/>
  <p:defaultTextStyle>
    <a:defPPr>
      <a:defRPr lang="ja-JP"/>
    </a:defPPr>
    <a:lvl1pPr marL="0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8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B7DBFF"/>
    <a:srgbClr val="C9E4FF"/>
    <a:srgbClr val="F3F9FF"/>
    <a:srgbClr val="D2E7FE"/>
    <a:srgbClr val="BEDCFE"/>
    <a:srgbClr val="E9EDF4"/>
    <a:srgbClr val="B4D7FE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75" autoAdjust="0"/>
    <p:restoredTop sz="94660"/>
  </p:normalViewPr>
  <p:slideViewPr>
    <p:cSldViewPr showGuides="1">
      <p:cViewPr varScale="1">
        <p:scale>
          <a:sx n="73" d="100"/>
          <a:sy n="73" d="100"/>
        </p:scale>
        <p:origin x="54" y="54"/>
      </p:cViewPr>
      <p:guideLst>
        <p:guide orient="horz" pos="27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2742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2" y="1"/>
            <a:ext cx="2948887" cy="496888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379D9F6-D022-44C4-A8F0-B374FB4DA7C7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796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8" y="4721225"/>
            <a:ext cx="5443857" cy="4471988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2" y="9440865"/>
            <a:ext cx="2948887" cy="496887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BF35A095-2CAB-4BDF-A635-4A730F2D03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553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8887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7773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3666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1554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9443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73321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52208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31094" algn="l" defTabSz="9577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2"/>
            <a:ext cx="5829300" cy="212337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7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56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9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09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6" y="4198588"/>
            <a:ext cx="5829300" cy="216693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8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7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6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9155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94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733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3522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8310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13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58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1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87" indent="0">
              <a:buNone/>
              <a:defRPr sz="2100" b="1"/>
            </a:lvl2pPr>
            <a:lvl3pPr marL="957773" indent="0">
              <a:buNone/>
              <a:defRPr sz="1900" b="1"/>
            </a:lvl3pPr>
            <a:lvl4pPr marL="1436661" indent="0">
              <a:buNone/>
              <a:defRPr sz="1600" b="1"/>
            </a:lvl4pPr>
            <a:lvl5pPr marL="1915548" indent="0">
              <a:buNone/>
              <a:defRPr sz="1600" b="1"/>
            </a:lvl5pPr>
            <a:lvl6pPr marL="2394434" indent="0">
              <a:buNone/>
              <a:defRPr sz="1600" b="1"/>
            </a:lvl6pPr>
            <a:lvl7pPr marL="2873321" indent="0">
              <a:buNone/>
              <a:defRPr sz="1600" b="1"/>
            </a:lvl7pPr>
            <a:lvl8pPr marL="3352208" indent="0">
              <a:buNone/>
              <a:defRPr sz="1600" b="1"/>
            </a:lvl8pPr>
            <a:lvl9pPr marL="3831094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397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47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0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1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5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5" y="885120"/>
            <a:ext cx="4114800" cy="5943600"/>
          </a:xfrm>
        </p:spPr>
        <p:txBody>
          <a:bodyPr/>
          <a:lstStyle>
            <a:lvl1pPr marL="0" indent="0">
              <a:buNone/>
              <a:defRPr sz="3400"/>
            </a:lvl1pPr>
            <a:lvl2pPr marL="478887" indent="0">
              <a:buNone/>
              <a:defRPr sz="3000"/>
            </a:lvl2pPr>
            <a:lvl3pPr marL="957773" indent="0">
              <a:buNone/>
              <a:defRPr sz="2500"/>
            </a:lvl3pPr>
            <a:lvl4pPr marL="1436661" indent="0">
              <a:buNone/>
              <a:defRPr sz="2100"/>
            </a:lvl4pPr>
            <a:lvl5pPr marL="1915548" indent="0">
              <a:buNone/>
              <a:defRPr sz="2100"/>
            </a:lvl5pPr>
            <a:lvl6pPr marL="2394434" indent="0">
              <a:buNone/>
              <a:defRPr sz="2100"/>
            </a:lvl6pPr>
            <a:lvl7pPr marL="2873321" indent="0">
              <a:buNone/>
              <a:defRPr sz="2100"/>
            </a:lvl7pPr>
            <a:lvl8pPr marL="3352208" indent="0">
              <a:buNone/>
              <a:defRPr sz="2100"/>
            </a:lvl8pPr>
            <a:lvl9pPr marL="3831094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5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78887" indent="0">
              <a:buNone/>
              <a:defRPr sz="1200"/>
            </a:lvl2pPr>
            <a:lvl3pPr marL="957773" indent="0">
              <a:buNone/>
              <a:defRPr sz="1100"/>
            </a:lvl3pPr>
            <a:lvl4pPr marL="1436661" indent="0">
              <a:buNone/>
              <a:defRPr sz="1000"/>
            </a:lvl4pPr>
            <a:lvl5pPr marL="1915548" indent="0">
              <a:buNone/>
              <a:defRPr sz="1000"/>
            </a:lvl5pPr>
            <a:lvl6pPr marL="2394434" indent="0">
              <a:buNone/>
              <a:defRPr sz="1000"/>
            </a:lvl6pPr>
            <a:lvl7pPr marL="2873321" indent="0">
              <a:buNone/>
              <a:defRPr sz="1000"/>
            </a:lvl7pPr>
            <a:lvl8pPr marL="3352208" indent="0">
              <a:buNone/>
              <a:defRPr sz="1000"/>
            </a:lvl8pPr>
            <a:lvl9pPr marL="383109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607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5778" tIns="47889" rIns="95778" bIns="4788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5778" tIns="47889" rIns="95778" bIns="4788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92500-687F-4DEC-8F31-A32B9FFB5129}" type="datetimeFigureOut">
              <a:rPr kumimoji="1" lang="ja-JP" altLang="en-US" smtClean="0"/>
              <a:t>2024/7/4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5778" tIns="47889" rIns="95778" bIns="4788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482B-CA28-42F5-9A99-10FEE2E6C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2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77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65" indent="-359165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91" indent="-29930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17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04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990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87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765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651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538" indent="-239444" algn="l" defTabSz="95777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87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73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6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54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43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321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208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094" algn="l" defTabSz="95777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3178957"/>
              </p:ext>
            </p:extLst>
          </p:nvPr>
        </p:nvGraphicFramePr>
        <p:xfrm>
          <a:off x="404242" y="848544"/>
          <a:ext cx="5905500" cy="871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ワークシート" r:id="rId3" imgW="6181859" imgH="11010985" progId="Excel.Sheet.12">
                  <p:embed/>
                </p:oleObj>
              </mc:Choice>
              <mc:Fallback>
                <p:oleObj name="ワークシート" r:id="rId3" imgW="6181859" imgH="110109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4242" y="848544"/>
                        <a:ext cx="5905500" cy="871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Text Box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71763" y="42868850"/>
            <a:ext cx="26919237" cy="622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4149080" y="8440916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部門コード　４３♯</a:t>
            </a:r>
            <a:endParaRPr kumimoji="1" lang="ja-JP" altLang="en-US" sz="140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7448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5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荒木志穂子</cp:lastModifiedBy>
  <cp:revision>330</cp:revision>
  <cp:lastPrinted>2023-02-10T06:38:07Z</cp:lastPrinted>
  <dcterms:created xsi:type="dcterms:W3CDTF">2015-04-02T06:19:32Z</dcterms:created>
  <dcterms:modified xsi:type="dcterms:W3CDTF">2024-07-04T04:29:51Z</dcterms:modified>
</cp:coreProperties>
</file>