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75" autoAdjust="0"/>
    <p:restoredTop sz="94660"/>
  </p:normalViewPr>
  <p:slideViewPr>
    <p:cSldViewPr showGuides="1">
      <p:cViewPr varScale="1">
        <p:scale>
          <a:sx n="73" d="100"/>
          <a:sy n="73" d="100"/>
        </p:scale>
        <p:origin x="54" y="54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441197"/>
              </p:ext>
            </p:extLst>
          </p:nvPr>
        </p:nvGraphicFramePr>
        <p:xfrm>
          <a:off x="404242" y="848544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42" y="848544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荒木志穂子</cp:lastModifiedBy>
  <cp:revision>330</cp:revision>
  <cp:lastPrinted>2024-04-15T05:11:09Z</cp:lastPrinted>
  <dcterms:created xsi:type="dcterms:W3CDTF">2015-04-02T06:19:32Z</dcterms:created>
  <dcterms:modified xsi:type="dcterms:W3CDTF">2024-04-15T05:38:53Z</dcterms:modified>
</cp:coreProperties>
</file>