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7559675" cy="10799763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FEC2"/>
    <a:srgbClr val="FF6600"/>
    <a:srgbClr val="FF9999"/>
    <a:srgbClr val="FF9966"/>
    <a:srgbClr val="7D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7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236" cy="513204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2582" y="0"/>
            <a:ext cx="3078236" cy="513204"/>
          </a:xfrm>
          <a:prstGeom prst="rect">
            <a:avLst/>
          </a:prstGeom>
        </p:spPr>
        <p:txBody>
          <a:bodyPr vert="horz" lIns="94659" tIns="47329" rIns="94659" bIns="47329" rtlCol="0"/>
          <a:lstStyle>
            <a:lvl1pPr algn="r">
              <a:defRPr sz="1200"/>
            </a:lvl1pPr>
          </a:lstStyle>
          <a:p>
            <a:fld id="{4EE4AFC2-7B29-467D-92EE-351A029DEE76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279525"/>
            <a:ext cx="24193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9" tIns="47329" rIns="94659" bIns="473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746" y="4924470"/>
            <a:ext cx="5680985" cy="4028814"/>
          </a:xfrm>
          <a:prstGeom prst="rect">
            <a:avLst/>
          </a:prstGeom>
        </p:spPr>
        <p:txBody>
          <a:bodyPr vert="horz" lIns="94659" tIns="47329" rIns="94659" bIns="4732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19822"/>
            <a:ext cx="3078236" cy="513204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2582" y="9719822"/>
            <a:ext cx="3078236" cy="513204"/>
          </a:xfrm>
          <a:prstGeom prst="rect">
            <a:avLst/>
          </a:prstGeom>
        </p:spPr>
        <p:txBody>
          <a:bodyPr vert="horz" lIns="94659" tIns="47329" rIns="94659" bIns="47329" rtlCol="0" anchor="b"/>
          <a:lstStyle>
            <a:lvl1pPr algn="r">
              <a:defRPr sz="1200"/>
            </a:lvl1pPr>
          </a:lstStyle>
          <a:p>
            <a:fld id="{612042BB-1A2A-4B80-A98F-B09ED6B78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991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18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896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55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69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100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10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25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98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15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86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308C2-BF12-4D9E-9F5F-8867D2B67D35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FA13A-9D5E-4CF4-AD08-C86B9FF8EB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6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www.mhlw.go.jp/stf/newpage_29060.html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573" y="1768298"/>
            <a:ext cx="6238880" cy="3315612"/>
          </a:xfrm>
          <a:prstGeom prst="rect">
            <a:avLst/>
          </a:prstGeom>
        </p:spPr>
      </p:pic>
      <p:sp>
        <p:nvSpPr>
          <p:cNvPr id="2" name="角丸四角形 1"/>
          <p:cNvSpPr/>
          <p:nvPr/>
        </p:nvSpPr>
        <p:spPr>
          <a:xfrm>
            <a:off x="435428" y="250895"/>
            <a:ext cx="6864296" cy="1311742"/>
          </a:xfrm>
          <a:prstGeom prst="roundRect">
            <a:avLst/>
          </a:prstGeom>
          <a:solidFill>
            <a:srgbClr val="D3FEC2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2001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72" y="3091156"/>
            <a:ext cx="1294434" cy="148043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747325" y="2090538"/>
            <a:ext cx="5464904" cy="6192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ハローワーク鈴鹿を利用する事業所の</a:t>
            </a:r>
          </a:p>
        </p:txBody>
      </p:sp>
      <p:sp>
        <p:nvSpPr>
          <p:cNvPr id="5" name="正方形/長方形 4"/>
          <p:cNvSpPr/>
          <p:nvPr/>
        </p:nvSpPr>
        <p:spPr>
          <a:xfrm rot="20677123">
            <a:off x="-120076" y="2639487"/>
            <a:ext cx="1968724" cy="331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＼超簡単！／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137698" y="2727326"/>
            <a:ext cx="2504940" cy="12342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en-US" altLang="ja-JP" sz="9000" b="1" dirty="0" smtClean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9000" b="1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kumimoji="1" lang="ja-JP" altLang="en-US" sz="9000" b="1" dirty="0">
              <a:ln w="19050">
                <a:solidFill>
                  <a:schemeClr val="bg1"/>
                </a:solidFill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603686" y="3714317"/>
            <a:ext cx="5806364" cy="837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オンライン</a:t>
            </a:r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で求人申込みされています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788890" y="2946378"/>
            <a:ext cx="1733987" cy="896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667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</a:t>
            </a:r>
            <a:r>
              <a:rPr kumimoji="1" lang="ja-JP" altLang="en-US" sz="2667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 </a:t>
            </a:r>
            <a:r>
              <a:rPr kumimoji="1"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endParaRPr kumimoji="1" lang="ja-JP" altLang="en-US" sz="4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35228" y="7134171"/>
            <a:ext cx="6817818" cy="893140"/>
          </a:xfrm>
          <a:prstGeom prst="rect">
            <a:avLst/>
          </a:prstGeom>
          <a:solidFill>
            <a:srgbClr val="D3F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2001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2001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過去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の求人情報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転用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して求人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を作成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することができます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57325" y="5609575"/>
            <a:ext cx="6817818" cy="923949"/>
          </a:xfrm>
          <a:prstGeom prst="rect">
            <a:avLst/>
          </a:prstGeom>
          <a:solidFill>
            <a:srgbClr val="D3FE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altLang="ja-JP" sz="2001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パソコン、スマートフォン等から簡単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に求人の申込み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、変更、　</a:t>
            </a:r>
            <a:endParaRPr kumimoji="1" lang="en-US" altLang="ja-JP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取消ができます</a:t>
            </a:r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35228" y="6876510"/>
            <a:ext cx="5313566" cy="6583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毎回最初から作成する</a:t>
            </a:r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必要なし！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-3916152" y="7389494"/>
            <a:ext cx="3338286" cy="12291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お手続きは、</a:t>
            </a:r>
            <a:endParaRPr kumimoji="1" lang="en-US" altLang="ja-JP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</a:t>
            </a:r>
            <a:r>
              <a:rPr kumimoji="1" lang="ja-JP" altLang="en-US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ワーク</a:t>
            </a:r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の窓口で</a:t>
            </a:r>
            <a:endParaRPr kumimoji="1" lang="en-US" altLang="ja-JP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メールアドレス登録後</a:t>
            </a:r>
            <a:endParaRPr kumimoji="1" lang="en-US" altLang="ja-JP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dist"/>
            <a:r>
              <a:rPr kumimoji="1" lang="ja-JP" altLang="en-US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パスワード設定するだけです</a:t>
            </a:r>
            <a:endParaRPr kumimoji="1" lang="ja-JP" altLang="en-US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 rot="21118127">
            <a:off x="-149335" y="6667196"/>
            <a:ext cx="1968724" cy="331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1" dirty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＼メリット／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57325" y="5309903"/>
            <a:ext cx="4406170" cy="6583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簡単に手続きができます！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14777" y="441666"/>
            <a:ext cx="7244898" cy="10070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4223" b="1" dirty="0">
                <a:ln w="22225" cmpd="dbl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求人者マイページ</a:t>
            </a:r>
            <a:r>
              <a:rPr kumimoji="1" lang="ja-JP" altLang="en-US" sz="4223" b="1" dirty="0" smtClean="0">
                <a:ln w="22225" cmpd="dbl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のご案内</a:t>
            </a:r>
            <a:endParaRPr kumimoji="1" lang="ja-JP" altLang="en-US" sz="4223" b="1" dirty="0">
              <a:ln w="22225" cmpd="dbl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 rot="21118127">
            <a:off x="-149335" y="5095173"/>
            <a:ext cx="1968724" cy="3310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001" dirty="0">
                <a:solidFill>
                  <a:srgbClr val="FF99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＼メリット／</a:t>
            </a:r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4400" y="8936263"/>
            <a:ext cx="1305324" cy="1509461"/>
          </a:xfrm>
          <a:prstGeom prst="rect">
            <a:avLst/>
          </a:prstGeom>
        </p:spPr>
      </p:pic>
      <p:sp>
        <p:nvSpPr>
          <p:cNvPr id="21" name="角丸四角形吹き出し 20"/>
          <p:cNvSpPr/>
          <p:nvPr/>
        </p:nvSpPr>
        <p:spPr>
          <a:xfrm>
            <a:off x="329072" y="8208249"/>
            <a:ext cx="5420032" cy="2353587"/>
          </a:xfrm>
          <a:prstGeom prst="wedgeRoundRectCallout">
            <a:avLst>
              <a:gd name="adj1" fmla="val 58732"/>
              <a:gd name="adj2" fmla="val 26713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b="1" dirty="0" smtClean="0">
                <a:ln w="22225">
                  <a:noFill/>
                  <a:prstDash val="solid"/>
                </a:ln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ハローワークインターネットサービスのご案内</a:t>
            </a:r>
            <a:endParaRPr kumimoji="1" lang="en-US" altLang="ja-JP" b="1" dirty="0" smtClean="0">
              <a:ln w="22225">
                <a:noFill/>
                <a:prstDash val="solid"/>
              </a:ln>
              <a:solidFill>
                <a:srgbClr val="00B05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b="1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/>
              </a:rPr>
              <a:t>https://</a:t>
            </a:r>
            <a:r>
              <a:rPr kumimoji="1" lang="en-US" altLang="ja-JP" sz="1400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hlinkClick r:id="rId5"/>
              </a:rPr>
              <a:t>www.mhlw.go.jp/stf/newpage_29060.html</a:t>
            </a:r>
            <a:endParaRPr kumimoji="1" lang="en-US" altLang="ja-JP" sz="1400" b="1" dirty="0" smtClean="0">
              <a:ln w="22225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b="1" dirty="0" smtClean="0">
              <a:ln w="22225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お気軽にお問い合わせください！</a:t>
            </a:r>
            <a:endParaRPr kumimoji="1" lang="en-US" altLang="ja-JP" b="1" dirty="0" smtClean="0">
              <a:ln w="22225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600" b="1" dirty="0">
              <a:ln w="22225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お問い合わせ先</a:t>
            </a:r>
            <a:r>
              <a:rPr kumimoji="1" lang="en-US" altLang="ja-JP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 　　   </a:t>
            </a:r>
            <a:r>
              <a:rPr kumimoji="1" lang="ja-JP" altLang="en-US" sz="1600" dirty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ハローワーク鈴鹿　求人担当</a:t>
            </a:r>
            <a:endParaRPr kumimoji="1" lang="en-US" altLang="ja-JP" sz="1600" dirty="0" smtClean="0">
              <a:ln w="22225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   　　     </a:t>
            </a:r>
            <a:r>
              <a:rPr kumimoji="1" lang="en-US" altLang="ja-JP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 059</a:t>
            </a:r>
            <a:r>
              <a:rPr kumimoji="1" lang="ja-JP" altLang="en-US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382</a:t>
            </a:r>
            <a:r>
              <a:rPr kumimoji="1" lang="ja-JP" altLang="en-US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8609</a:t>
            </a:r>
            <a:r>
              <a:rPr kumimoji="1" lang="ja-JP" altLang="en-US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1600" dirty="0" smtClean="0">
                <a:ln w="22225">
                  <a:noFill/>
                  <a:prstDash val="solid"/>
                </a:ln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＃）</a:t>
            </a:r>
            <a:endParaRPr kumimoji="1" lang="en-US" altLang="ja-JP" sz="1600" dirty="0" smtClean="0">
              <a:ln w="22225">
                <a:noFill/>
                <a:prstDash val="solid"/>
              </a:ln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126471" y="3019829"/>
            <a:ext cx="741030" cy="8374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kumimoji="1" lang="ja-JP" altLang="en-US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091717" y="2981366"/>
            <a:ext cx="1273606" cy="806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1595" tIns="50798" rIns="101595" bIns="507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</a:t>
            </a:r>
            <a:endParaRPr kumimoji="1" lang="ja-JP" altLang="en-US" sz="4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6931" y="9038366"/>
            <a:ext cx="865707" cy="859611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6052845" y="4888333"/>
            <a:ext cx="1657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※</a:t>
            </a:r>
            <a:r>
              <a:rPr kumimoji="1" lang="ja-JP" altLang="en-US" sz="1400"/>
              <a:t>１</a:t>
            </a:r>
            <a:r>
              <a:rPr kumimoji="1" lang="ja-JP" altLang="en-US" sz="1400" smtClean="0"/>
              <a:t>月</a:t>
            </a:r>
            <a:r>
              <a:rPr kumimoji="1" lang="ja-JP" altLang="en-US" sz="1400" dirty="0" smtClean="0"/>
              <a:t>末現在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3368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143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前川淳子</dc:creator>
  <cp:lastModifiedBy>久野貴紀</cp:lastModifiedBy>
  <cp:revision>27</cp:revision>
  <cp:lastPrinted>2023-12-26T00:44:48Z</cp:lastPrinted>
  <dcterms:created xsi:type="dcterms:W3CDTF">2023-08-18T06:00:07Z</dcterms:created>
  <dcterms:modified xsi:type="dcterms:W3CDTF">2024-02-16T01:00:51Z</dcterms:modified>
</cp:coreProperties>
</file>