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906000" type="A4"/>
  <p:notesSz cx="6805613" cy="9939338"/>
  <p:defaultTextStyle>
    <a:defPPr>
      <a:defRPr lang="ja-JP"/>
    </a:defPPr>
    <a:lvl1pPr marL="0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8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B7DBFF"/>
    <a:srgbClr val="C9E4FF"/>
    <a:srgbClr val="F3F9FF"/>
    <a:srgbClr val="D2E7FE"/>
    <a:srgbClr val="BEDCFE"/>
    <a:srgbClr val="E9EDF4"/>
    <a:srgbClr val="B4D7FE"/>
    <a:srgbClr val="FF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75" autoAdjust="0"/>
    <p:restoredTop sz="94660"/>
  </p:normalViewPr>
  <p:slideViewPr>
    <p:cSldViewPr showGuides="1">
      <p:cViewPr varScale="1">
        <p:scale>
          <a:sx n="73" d="100"/>
          <a:sy n="73" d="100"/>
        </p:scale>
        <p:origin x="54" y="54"/>
      </p:cViewPr>
      <p:guideLst>
        <p:guide orient="horz" pos="272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274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2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0379D9F6-D022-44C4-A8F0-B374FB4DA7C7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796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8" y="4721225"/>
            <a:ext cx="5443857" cy="4471988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2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BF35A095-2CAB-4BDF-A635-4A730F2D0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5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2"/>
            <a:ext cx="5829300" cy="212337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56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9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9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51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8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6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5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4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3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22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10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13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58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39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47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03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01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5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5" y="885120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87" indent="0">
              <a:buNone/>
              <a:defRPr sz="3000"/>
            </a:lvl2pPr>
            <a:lvl3pPr marL="957773" indent="0">
              <a:buNone/>
              <a:defRPr sz="2500"/>
            </a:lvl3pPr>
            <a:lvl4pPr marL="1436661" indent="0">
              <a:buNone/>
              <a:defRPr sz="2100"/>
            </a:lvl4pPr>
            <a:lvl5pPr marL="1915548" indent="0">
              <a:buNone/>
              <a:defRPr sz="2100"/>
            </a:lvl5pPr>
            <a:lvl6pPr marL="2394434" indent="0">
              <a:buNone/>
              <a:defRPr sz="2100"/>
            </a:lvl6pPr>
            <a:lvl7pPr marL="2873321" indent="0">
              <a:buNone/>
              <a:defRPr sz="2100"/>
            </a:lvl7pPr>
            <a:lvl8pPr marL="3352208" indent="0">
              <a:buNone/>
              <a:defRPr sz="2100"/>
            </a:lvl8pPr>
            <a:lvl9pPr marL="3831094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5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60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78" tIns="47889" rIns="95778" bIns="4788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5778" tIns="47889" rIns="95778" bIns="4788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2500-687F-4DEC-8F31-A32B9FFB5129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2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73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65" indent="-359165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91" indent="-29930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17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04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990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87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65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651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53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87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73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6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4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43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2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20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09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302169"/>
              </p:ext>
            </p:extLst>
          </p:nvPr>
        </p:nvGraphicFramePr>
        <p:xfrm>
          <a:off x="404242" y="848544"/>
          <a:ext cx="5905500" cy="871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ワークシート" r:id="rId3" imgW="6181859" imgH="11010985" progId="Excel.Sheet.12">
                  <p:embed/>
                </p:oleObj>
              </mc:Choice>
              <mc:Fallback>
                <p:oleObj name="ワークシート" r:id="rId3" imgW="6181859" imgH="110109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242" y="848544"/>
                        <a:ext cx="5905500" cy="871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Text Box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1763" y="42868850"/>
            <a:ext cx="26919237" cy="622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692696" y="8913440"/>
            <a:ext cx="532859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新型コロナ感染拡大状況により、講座の開催を延期又は中止する場合がございます。その場合は、事前に当所よりご連絡いたします。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49080" y="844091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部門コード　４３♯</a:t>
            </a:r>
            <a:endParaRPr kumimoji="1"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448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</TotalTime>
  <Words>37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Office ​​テーマ</vt:lpstr>
      <vt:lpstr>ワークシート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荒木志穂子</cp:lastModifiedBy>
  <cp:revision>326</cp:revision>
  <cp:lastPrinted>2023-02-10T06:38:07Z</cp:lastPrinted>
  <dcterms:created xsi:type="dcterms:W3CDTF">2015-04-02T06:19:32Z</dcterms:created>
  <dcterms:modified xsi:type="dcterms:W3CDTF">2024-01-12T00:26:41Z</dcterms:modified>
</cp:coreProperties>
</file>