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4362"/>
    <a:srgbClr val="66BAB7"/>
    <a:srgbClr val="C9E7E7"/>
    <a:srgbClr val="44546A"/>
    <a:srgbClr val="DB4D6D"/>
    <a:srgbClr val="FDF3B9"/>
    <a:srgbClr val="103185"/>
    <a:srgbClr val="F8F8FA"/>
    <a:srgbClr val="E4E2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5BAFA7-EDFD-4B7C-B6D4-D31ABC72AC75}" v="4" dt="2023-12-18T02:03:53.321"/>
    <p1510:client id="{39568F77-DC45-4B61-A888-99A2F75F2829}" v="1" dt="2023-12-18T03:17:57.7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 snapToGrid="0">
      <p:cViewPr varScale="1">
        <p:scale>
          <a:sx n="83" d="100"/>
          <a:sy n="83" d="100"/>
        </p:scale>
        <p:origin x="27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荒木 紳一(araki-shinichi)" userId="05bff348-98e0-4f39-ae43-a57ee3438285" providerId="ADAL" clId="{E3F88E0C-95C3-4209-BEA2-9785DD2D0216}"/>
    <pc:docChg chg="modSld">
      <pc:chgData name="荒木 紳一(araki-shinichi)" userId="05bff348-98e0-4f39-ae43-a57ee3438285" providerId="ADAL" clId="{E3F88E0C-95C3-4209-BEA2-9785DD2D0216}" dt="2023-12-06T07:33:41.265" v="2" actId="14100"/>
      <pc:docMkLst>
        <pc:docMk/>
      </pc:docMkLst>
      <pc:sldChg chg="modSp mod">
        <pc:chgData name="荒木 紳一(araki-shinichi)" userId="05bff348-98e0-4f39-ae43-a57ee3438285" providerId="ADAL" clId="{E3F88E0C-95C3-4209-BEA2-9785DD2D0216}" dt="2023-12-06T07:33:41.265" v="2" actId="14100"/>
        <pc:sldMkLst>
          <pc:docMk/>
          <pc:sldMk cId="2987976092" sldId="256"/>
        </pc:sldMkLst>
        <pc:spChg chg="mod">
          <ac:chgData name="荒木 紳一(araki-shinichi)" userId="05bff348-98e0-4f39-ae43-a57ee3438285" providerId="ADAL" clId="{E3F88E0C-95C3-4209-BEA2-9785DD2D0216}" dt="2023-12-06T07:33:06.428" v="0" actId="255"/>
          <ac:spMkLst>
            <pc:docMk/>
            <pc:sldMk cId="2987976092" sldId="256"/>
            <ac:spMk id="4" creationId="{57676963-6EEC-7924-94B6-35361AE94034}"/>
          </ac:spMkLst>
        </pc:spChg>
        <pc:spChg chg="mod">
          <ac:chgData name="荒木 紳一(araki-shinichi)" userId="05bff348-98e0-4f39-ae43-a57ee3438285" providerId="ADAL" clId="{E3F88E0C-95C3-4209-BEA2-9785DD2D0216}" dt="2023-12-06T07:33:41.265" v="2" actId="14100"/>
          <ac:spMkLst>
            <pc:docMk/>
            <pc:sldMk cId="2987976092" sldId="256"/>
            <ac:spMk id="188" creationId="{F5D665F4-05EA-C1E5-29F7-AE7462188D01}"/>
          </ac:spMkLst>
        </pc:spChg>
      </pc:sldChg>
    </pc:docChg>
  </pc:docChgLst>
  <pc:docChgLst>
    <pc:chgData name="荒木 紳一(araki-shinichi)" userId="05bff348-98e0-4f39-ae43-a57ee3438285" providerId="ADAL" clId="{185BAFA7-EDFD-4B7C-B6D4-D31ABC72AC75}"/>
    <pc:docChg chg="modSld">
      <pc:chgData name="荒木 紳一(araki-shinichi)" userId="05bff348-98e0-4f39-ae43-a57ee3438285" providerId="ADAL" clId="{185BAFA7-EDFD-4B7C-B6D4-D31ABC72AC75}" dt="2023-12-18T02:03:53.321" v="19"/>
      <pc:docMkLst>
        <pc:docMk/>
      </pc:docMkLst>
      <pc:sldChg chg="modSp mod">
        <pc:chgData name="荒木 紳一(araki-shinichi)" userId="05bff348-98e0-4f39-ae43-a57ee3438285" providerId="ADAL" clId="{185BAFA7-EDFD-4B7C-B6D4-D31ABC72AC75}" dt="2023-12-18T02:03:53.321" v="19"/>
        <pc:sldMkLst>
          <pc:docMk/>
          <pc:sldMk cId="2987976092" sldId="256"/>
        </pc:sldMkLst>
        <pc:spChg chg="mod">
          <ac:chgData name="荒木 紳一(araki-shinichi)" userId="05bff348-98e0-4f39-ae43-a57ee3438285" providerId="ADAL" clId="{185BAFA7-EDFD-4B7C-B6D4-D31ABC72AC75}" dt="2023-12-18T02:03:53.321" v="19"/>
          <ac:spMkLst>
            <pc:docMk/>
            <pc:sldMk cId="2987976092" sldId="256"/>
            <ac:spMk id="2" creationId="{2AADD7F4-66F3-89B6-20F4-7CECC73A863C}"/>
          </ac:spMkLst>
        </pc:spChg>
      </pc:sldChg>
    </pc:docChg>
  </pc:docChgLst>
  <pc:docChgLst>
    <pc:chgData name="荒木 紳一(araki-shinichi)" userId="05bff348-98e0-4f39-ae43-a57ee3438285" providerId="ADAL" clId="{91045889-5A3D-4859-ADCD-A6C36C09274F}"/>
    <pc:docChg chg="undo redo custSel modSld">
      <pc:chgData name="荒木 紳一(araki-shinichi)" userId="05bff348-98e0-4f39-ae43-a57ee3438285" providerId="ADAL" clId="{91045889-5A3D-4859-ADCD-A6C36C09274F}" dt="2023-12-06T09:58:32.644" v="132" actId="1076"/>
      <pc:docMkLst>
        <pc:docMk/>
      </pc:docMkLst>
      <pc:sldChg chg="addSp modSp mod">
        <pc:chgData name="荒木 紳一(araki-shinichi)" userId="05bff348-98e0-4f39-ae43-a57ee3438285" providerId="ADAL" clId="{91045889-5A3D-4859-ADCD-A6C36C09274F}" dt="2023-12-06T09:58:32.644" v="132" actId="1076"/>
        <pc:sldMkLst>
          <pc:docMk/>
          <pc:sldMk cId="2987976092" sldId="256"/>
        </pc:sldMkLst>
        <pc:spChg chg="mod ord">
          <ac:chgData name="荒木 紳一(araki-shinichi)" userId="05bff348-98e0-4f39-ae43-a57ee3438285" providerId="ADAL" clId="{91045889-5A3D-4859-ADCD-A6C36C09274F}" dt="2023-12-06T09:56:04.932" v="109" actId="166"/>
          <ac:spMkLst>
            <pc:docMk/>
            <pc:sldMk cId="2987976092" sldId="256"/>
            <ac:spMk id="6" creationId="{B13C46FD-EA09-E575-3956-7A8164DAA57C}"/>
          </ac:spMkLst>
        </pc:spChg>
        <pc:spChg chg="mod">
          <ac:chgData name="荒木 紳一(araki-shinichi)" userId="05bff348-98e0-4f39-ae43-a57ee3438285" providerId="ADAL" clId="{91045889-5A3D-4859-ADCD-A6C36C09274F}" dt="2023-12-06T09:52:25.151" v="0"/>
          <ac:spMkLst>
            <pc:docMk/>
            <pc:sldMk cId="2987976092" sldId="256"/>
            <ac:spMk id="8" creationId="{F17CBE01-BA3B-67B6-A537-DBC96D4F63A9}"/>
          </ac:spMkLst>
        </pc:spChg>
        <pc:spChg chg="mod">
          <ac:chgData name="荒木 紳一(araki-shinichi)" userId="05bff348-98e0-4f39-ae43-a57ee3438285" providerId="ADAL" clId="{91045889-5A3D-4859-ADCD-A6C36C09274F}" dt="2023-12-06T09:53:56.165" v="58"/>
          <ac:spMkLst>
            <pc:docMk/>
            <pc:sldMk cId="2987976092" sldId="256"/>
            <ac:spMk id="13" creationId="{D947E542-840F-02D6-9B3E-5F7FF4430D6D}"/>
          </ac:spMkLst>
        </pc:spChg>
        <pc:spChg chg="mod">
          <ac:chgData name="荒木 紳一(araki-shinichi)" userId="05bff348-98e0-4f39-ae43-a57ee3438285" providerId="ADAL" clId="{91045889-5A3D-4859-ADCD-A6C36C09274F}" dt="2023-12-06T09:55:05.678" v="101" actId="1076"/>
          <ac:spMkLst>
            <pc:docMk/>
            <pc:sldMk cId="2987976092" sldId="256"/>
            <ac:spMk id="14" creationId="{4A7D3636-6286-AFB8-791C-204325B8877D}"/>
          </ac:spMkLst>
        </pc:spChg>
        <pc:spChg chg="add mod">
          <ac:chgData name="荒木 紳一(araki-shinichi)" userId="05bff348-98e0-4f39-ae43-a57ee3438285" providerId="ADAL" clId="{91045889-5A3D-4859-ADCD-A6C36C09274F}" dt="2023-12-06T09:55:13.309" v="102" actId="1076"/>
          <ac:spMkLst>
            <pc:docMk/>
            <pc:sldMk cId="2987976092" sldId="256"/>
            <ac:spMk id="18" creationId="{1C54CB26-10E2-335E-44B6-54270D5D3885}"/>
          </ac:spMkLst>
        </pc:spChg>
        <pc:spChg chg="mod">
          <ac:chgData name="荒木 紳一(araki-shinichi)" userId="05bff348-98e0-4f39-ae43-a57ee3438285" providerId="ADAL" clId="{91045889-5A3D-4859-ADCD-A6C36C09274F}" dt="2023-12-06T09:56:01.836" v="108" actId="1076"/>
          <ac:spMkLst>
            <pc:docMk/>
            <pc:sldMk cId="2987976092" sldId="256"/>
            <ac:spMk id="91" creationId="{DBAE3AE4-7DAE-36FB-BA18-726DF7F7503C}"/>
          </ac:spMkLst>
        </pc:spChg>
        <pc:spChg chg="mod">
          <ac:chgData name="荒木 紳一(araki-shinichi)" userId="05bff348-98e0-4f39-ae43-a57ee3438285" providerId="ADAL" clId="{91045889-5A3D-4859-ADCD-A6C36C09274F}" dt="2023-12-06T09:58:20.460" v="130" actId="1076"/>
          <ac:spMkLst>
            <pc:docMk/>
            <pc:sldMk cId="2987976092" sldId="256"/>
            <ac:spMk id="188" creationId="{F5D665F4-05EA-C1E5-29F7-AE7462188D01}"/>
          </ac:spMkLst>
        </pc:spChg>
        <pc:spChg chg="mod">
          <ac:chgData name="荒木 紳一(araki-shinichi)" userId="05bff348-98e0-4f39-ae43-a57ee3438285" providerId="ADAL" clId="{91045889-5A3D-4859-ADCD-A6C36C09274F}" dt="2023-12-06T09:52:43.781" v="2" actId="1076"/>
          <ac:spMkLst>
            <pc:docMk/>
            <pc:sldMk cId="2987976092" sldId="256"/>
            <ac:spMk id="192" creationId="{68FCACC0-90BF-326D-EA5C-741846252C41}"/>
          </ac:spMkLst>
        </pc:spChg>
        <pc:spChg chg="mod">
          <ac:chgData name="荒木 紳一(araki-shinichi)" userId="05bff348-98e0-4f39-ae43-a57ee3438285" providerId="ADAL" clId="{91045889-5A3D-4859-ADCD-A6C36C09274F}" dt="2023-12-06T09:55:34.537" v="104" actId="1076"/>
          <ac:spMkLst>
            <pc:docMk/>
            <pc:sldMk cId="2987976092" sldId="256"/>
            <ac:spMk id="193" creationId="{AE3BD770-193B-1D2E-919C-282469916FE5}"/>
          </ac:spMkLst>
        </pc:spChg>
        <pc:spChg chg="mod">
          <ac:chgData name="荒木 紳一(araki-shinichi)" userId="05bff348-98e0-4f39-ae43-a57ee3438285" providerId="ADAL" clId="{91045889-5A3D-4859-ADCD-A6C36C09274F}" dt="2023-12-06T09:57:57.624" v="126"/>
          <ac:spMkLst>
            <pc:docMk/>
            <pc:sldMk cId="2987976092" sldId="256"/>
            <ac:spMk id="202" creationId="{DB42672E-898D-F59B-00DD-CA8E69AF68DA}"/>
          </ac:spMkLst>
        </pc:spChg>
        <pc:spChg chg="mod">
          <ac:chgData name="荒木 紳一(araki-shinichi)" userId="05bff348-98e0-4f39-ae43-a57ee3438285" providerId="ADAL" clId="{91045889-5A3D-4859-ADCD-A6C36C09274F}" dt="2023-12-06T09:57:26.023" v="114" actId="1076"/>
          <ac:spMkLst>
            <pc:docMk/>
            <pc:sldMk cId="2987976092" sldId="256"/>
            <ac:spMk id="203" creationId="{2DE5F182-DA6C-EE50-4747-8E3225D9B170}"/>
          </ac:spMkLst>
        </pc:spChg>
        <pc:grpChg chg="add mod">
          <ac:chgData name="荒木 紳一(araki-shinichi)" userId="05bff348-98e0-4f39-ae43-a57ee3438285" providerId="ADAL" clId="{91045889-5A3D-4859-ADCD-A6C36C09274F}" dt="2023-12-06T09:56:32.902" v="111" actId="1076"/>
          <ac:grpSpMkLst>
            <pc:docMk/>
            <pc:sldMk cId="2987976092" sldId="256"/>
            <ac:grpSpMk id="3" creationId="{F01248CF-F8B9-67B2-562A-B53F30AEE72D}"/>
          </ac:grpSpMkLst>
        </pc:grpChg>
        <pc:grpChg chg="mod">
          <ac:chgData name="荒木 紳一(araki-shinichi)" userId="05bff348-98e0-4f39-ae43-a57ee3438285" providerId="ADAL" clId="{91045889-5A3D-4859-ADCD-A6C36C09274F}" dt="2023-12-06T09:56:15.998" v="110" actId="1076"/>
          <ac:grpSpMkLst>
            <pc:docMk/>
            <pc:sldMk cId="2987976092" sldId="256"/>
            <ac:grpSpMk id="10" creationId="{EA40D2F3-B967-E497-A2B6-9E7686E57D89}"/>
          </ac:grpSpMkLst>
        </pc:grpChg>
        <pc:grpChg chg="mod">
          <ac:chgData name="荒木 紳一(araki-shinichi)" userId="05bff348-98e0-4f39-ae43-a57ee3438285" providerId="ADAL" clId="{91045889-5A3D-4859-ADCD-A6C36C09274F}" dt="2023-12-06T09:56:01.836" v="108" actId="1076"/>
          <ac:grpSpMkLst>
            <pc:docMk/>
            <pc:sldMk cId="2987976092" sldId="256"/>
            <ac:grpSpMk id="29" creationId="{B7F8EE91-84F0-D356-7D76-C4FC02D4B3E6}"/>
          </ac:grpSpMkLst>
        </pc:grpChg>
        <pc:grpChg chg="mod">
          <ac:chgData name="荒木 紳一(araki-shinichi)" userId="05bff348-98e0-4f39-ae43-a57ee3438285" providerId="ADAL" clId="{91045889-5A3D-4859-ADCD-A6C36C09274F}" dt="2023-12-06T09:56:15.998" v="110" actId="1076"/>
          <ac:grpSpMkLst>
            <pc:docMk/>
            <pc:sldMk cId="2987976092" sldId="256"/>
            <ac:grpSpMk id="93" creationId="{20917302-7ECB-4B36-DE53-5564856B354F}"/>
          </ac:grpSpMkLst>
        </pc:grpChg>
        <pc:grpChg chg="mod">
          <ac:chgData name="荒木 紳一(araki-shinichi)" userId="05bff348-98e0-4f39-ae43-a57ee3438285" providerId="ADAL" clId="{91045889-5A3D-4859-ADCD-A6C36C09274F}" dt="2023-12-06T09:56:01.836" v="108" actId="1076"/>
          <ac:grpSpMkLst>
            <pc:docMk/>
            <pc:sldMk cId="2987976092" sldId="256"/>
            <ac:grpSpMk id="150" creationId="{D9A7C801-D47D-F7CF-9F4A-91EEDBD76FBA}"/>
          </ac:grpSpMkLst>
        </pc:grpChg>
        <pc:grpChg chg="mod">
          <ac:chgData name="荒木 紳一(araki-shinichi)" userId="05bff348-98e0-4f39-ae43-a57ee3438285" providerId="ADAL" clId="{91045889-5A3D-4859-ADCD-A6C36C09274F}" dt="2023-12-06T09:56:01.836" v="108" actId="1076"/>
          <ac:grpSpMkLst>
            <pc:docMk/>
            <pc:sldMk cId="2987976092" sldId="256"/>
            <ac:grpSpMk id="155" creationId="{5533DD50-0EC2-8440-5AF3-A5F778504C92}"/>
          </ac:grpSpMkLst>
        </pc:grpChg>
        <pc:grpChg chg="mod">
          <ac:chgData name="荒木 紳一(araki-shinichi)" userId="05bff348-98e0-4f39-ae43-a57ee3438285" providerId="ADAL" clId="{91045889-5A3D-4859-ADCD-A6C36C09274F}" dt="2023-12-06T09:56:01.836" v="108" actId="1076"/>
          <ac:grpSpMkLst>
            <pc:docMk/>
            <pc:sldMk cId="2987976092" sldId="256"/>
            <ac:grpSpMk id="160" creationId="{D3E47472-3E0E-AC26-1937-D87D0A49469E}"/>
          </ac:grpSpMkLst>
        </pc:grpChg>
        <pc:grpChg chg="mod">
          <ac:chgData name="荒木 紳一(araki-shinichi)" userId="05bff348-98e0-4f39-ae43-a57ee3438285" providerId="ADAL" clId="{91045889-5A3D-4859-ADCD-A6C36C09274F}" dt="2023-12-06T09:56:01.836" v="108" actId="1076"/>
          <ac:grpSpMkLst>
            <pc:docMk/>
            <pc:sldMk cId="2987976092" sldId="256"/>
            <ac:grpSpMk id="168" creationId="{A86F2F34-76DC-197E-2684-1B969C14AC48}"/>
          </ac:grpSpMkLst>
        </pc:grpChg>
        <pc:grpChg chg="mod">
          <ac:chgData name="荒木 紳一(araki-shinichi)" userId="05bff348-98e0-4f39-ae43-a57ee3438285" providerId="ADAL" clId="{91045889-5A3D-4859-ADCD-A6C36C09274F}" dt="2023-12-06T09:56:01.836" v="108" actId="1076"/>
          <ac:grpSpMkLst>
            <pc:docMk/>
            <pc:sldMk cId="2987976092" sldId="256"/>
            <ac:grpSpMk id="177" creationId="{DCBD0147-F72C-9B73-FF4A-DE1DB8A6779C}"/>
          </ac:grpSpMkLst>
        </pc:grpChg>
        <pc:grpChg chg="mod">
          <ac:chgData name="荒木 紳一(araki-shinichi)" userId="05bff348-98e0-4f39-ae43-a57ee3438285" providerId="ADAL" clId="{91045889-5A3D-4859-ADCD-A6C36C09274F}" dt="2023-12-06T09:58:32.644" v="132" actId="1076"/>
          <ac:grpSpMkLst>
            <pc:docMk/>
            <pc:sldMk cId="2987976092" sldId="256"/>
            <ac:grpSpMk id="200" creationId="{DB389880-618A-8BFF-8A65-A744BEC99997}"/>
          </ac:grpSpMkLst>
        </pc:grpChg>
        <pc:picChg chg="mod">
          <ac:chgData name="荒木 紳一(araki-shinichi)" userId="05bff348-98e0-4f39-ae43-a57ee3438285" providerId="ADAL" clId="{91045889-5A3D-4859-ADCD-A6C36C09274F}" dt="2023-12-06T09:56:15.998" v="110" actId="1076"/>
          <ac:picMkLst>
            <pc:docMk/>
            <pc:sldMk cId="2987976092" sldId="256"/>
            <ac:picMk id="92" creationId="{4FE5D97A-E49F-CE25-C1F9-80A7CEC4AFEB}"/>
          </ac:picMkLst>
        </pc:picChg>
        <pc:picChg chg="mod">
          <ac:chgData name="荒木 紳一(araki-shinichi)" userId="05bff348-98e0-4f39-ae43-a57ee3438285" providerId="ADAL" clId="{91045889-5A3D-4859-ADCD-A6C36C09274F}" dt="2023-12-06T09:56:01.836" v="108" actId="1076"/>
          <ac:picMkLst>
            <pc:docMk/>
            <pc:sldMk cId="2987976092" sldId="256"/>
            <ac:picMk id="103" creationId="{5954CC89-6F59-0ECD-987D-B6F7B640FABD}"/>
          </ac:picMkLst>
        </pc:picChg>
        <pc:picChg chg="mod">
          <ac:chgData name="荒木 紳一(araki-shinichi)" userId="05bff348-98e0-4f39-ae43-a57ee3438285" providerId="ADAL" clId="{91045889-5A3D-4859-ADCD-A6C36C09274F}" dt="2023-12-06T09:56:01.836" v="108" actId="1076"/>
          <ac:picMkLst>
            <pc:docMk/>
            <pc:sldMk cId="2987976092" sldId="256"/>
            <ac:picMk id="104" creationId="{E638DF2E-C902-912D-985C-58DA76CA8758}"/>
          </ac:picMkLst>
        </pc:picChg>
        <pc:picChg chg="mod">
          <ac:chgData name="荒木 紳一(araki-shinichi)" userId="05bff348-98e0-4f39-ae43-a57ee3438285" providerId="ADAL" clId="{91045889-5A3D-4859-ADCD-A6C36C09274F}" dt="2023-12-06T09:56:01.836" v="108" actId="1076"/>
          <ac:picMkLst>
            <pc:docMk/>
            <pc:sldMk cId="2987976092" sldId="256"/>
            <ac:picMk id="105" creationId="{B457E40E-8063-286C-E342-03FAEBAB90C2}"/>
          </ac:picMkLst>
        </pc:picChg>
        <pc:picChg chg="mod">
          <ac:chgData name="荒木 紳一(araki-shinichi)" userId="05bff348-98e0-4f39-ae43-a57ee3438285" providerId="ADAL" clId="{91045889-5A3D-4859-ADCD-A6C36C09274F}" dt="2023-12-06T09:58:17.217" v="129" actId="1076"/>
          <ac:picMkLst>
            <pc:docMk/>
            <pc:sldMk cId="2987976092" sldId="256"/>
            <ac:picMk id="106" creationId="{C053B540-3D0B-2687-8339-D03BBA031333}"/>
          </ac:picMkLst>
        </pc:picChg>
        <pc:picChg chg="mod">
          <ac:chgData name="荒木 紳一(araki-shinichi)" userId="05bff348-98e0-4f39-ae43-a57ee3438285" providerId="ADAL" clId="{91045889-5A3D-4859-ADCD-A6C36C09274F}" dt="2023-12-06T09:56:15.998" v="110" actId="1076"/>
          <ac:picMkLst>
            <pc:docMk/>
            <pc:sldMk cId="2987976092" sldId="256"/>
            <ac:picMk id="149" creationId="{F4FE7B34-6646-57E0-1221-1B5F3EF62833}"/>
          </ac:picMkLst>
        </pc:picChg>
      </pc:sldChg>
    </pc:docChg>
  </pc:docChgLst>
  <pc:docChgLst>
    <pc:chgData name="荒木 紳一(araki-shinichi)" userId="05bff348-98e0-4f39-ae43-a57ee3438285" providerId="ADAL" clId="{E23760B7-B60D-4B4C-84ED-99F03B0B75EC}"/>
    <pc:docChg chg="undo custSel modSld">
      <pc:chgData name="荒木 紳一(araki-shinichi)" userId="05bff348-98e0-4f39-ae43-a57ee3438285" providerId="ADAL" clId="{E23760B7-B60D-4B4C-84ED-99F03B0B75EC}" dt="2023-12-08T03:49:35.204" v="226" actId="478"/>
      <pc:docMkLst>
        <pc:docMk/>
      </pc:docMkLst>
      <pc:sldChg chg="addSp delSp modSp mod">
        <pc:chgData name="荒木 紳一(araki-shinichi)" userId="05bff348-98e0-4f39-ae43-a57ee3438285" providerId="ADAL" clId="{E23760B7-B60D-4B4C-84ED-99F03B0B75EC}" dt="2023-12-08T03:49:35.204" v="226" actId="478"/>
        <pc:sldMkLst>
          <pc:docMk/>
          <pc:sldMk cId="2987976092" sldId="256"/>
        </pc:sldMkLst>
        <pc:spChg chg="add mod">
          <ac:chgData name="荒木 紳一(araki-shinichi)" userId="05bff348-98e0-4f39-ae43-a57ee3438285" providerId="ADAL" clId="{E23760B7-B60D-4B4C-84ED-99F03B0B75EC}" dt="2023-12-08T03:49:19.058" v="225" actId="12788"/>
          <ac:spMkLst>
            <pc:docMk/>
            <pc:sldMk cId="2987976092" sldId="256"/>
            <ac:spMk id="15" creationId="{0351B516-C71D-A483-50A8-5441856B3396}"/>
          </ac:spMkLst>
        </pc:spChg>
        <pc:picChg chg="del mod">
          <ac:chgData name="荒木 紳一(araki-shinichi)" userId="05bff348-98e0-4f39-ae43-a57ee3438285" providerId="ADAL" clId="{E23760B7-B60D-4B4C-84ED-99F03B0B75EC}" dt="2023-12-08T03:49:35.204" v="226" actId="478"/>
          <ac:picMkLst>
            <pc:docMk/>
            <pc:sldMk cId="2987976092" sldId="256"/>
            <ac:picMk id="106" creationId="{C053B540-3D0B-2687-8339-D03BBA031333}"/>
          </ac:picMkLst>
        </pc:picChg>
      </pc:sldChg>
    </pc:docChg>
  </pc:docChgLst>
  <pc:docChgLst>
    <pc:chgData name="荒木 紳一(araki-shinichi)" userId="05bff348-98e0-4f39-ae43-a57ee3438285" providerId="ADAL" clId="{601BD90F-4C72-42C3-8F67-88007A937026}"/>
    <pc:docChg chg="undo custSel modSld">
      <pc:chgData name="荒木 紳一(araki-shinichi)" userId="05bff348-98e0-4f39-ae43-a57ee3438285" providerId="ADAL" clId="{601BD90F-4C72-42C3-8F67-88007A937026}" dt="2023-12-08T01:35:37.091" v="365" actId="1076"/>
      <pc:docMkLst>
        <pc:docMk/>
      </pc:docMkLst>
      <pc:sldChg chg="addSp modSp mod">
        <pc:chgData name="荒木 紳一(araki-shinichi)" userId="05bff348-98e0-4f39-ae43-a57ee3438285" providerId="ADAL" clId="{601BD90F-4C72-42C3-8F67-88007A937026}" dt="2023-12-08T01:35:37.091" v="365" actId="1076"/>
        <pc:sldMkLst>
          <pc:docMk/>
          <pc:sldMk cId="2987976092" sldId="256"/>
        </pc:sldMkLst>
        <pc:spChg chg="mod">
          <ac:chgData name="荒木 紳一(araki-shinichi)" userId="05bff348-98e0-4f39-ae43-a57ee3438285" providerId="ADAL" clId="{601BD90F-4C72-42C3-8F67-88007A937026}" dt="2023-12-08T01:34:02.655" v="362"/>
          <ac:spMkLst>
            <pc:docMk/>
            <pc:sldMk cId="2987976092" sldId="256"/>
            <ac:spMk id="6" creationId="{B13C46FD-EA09-E575-3956-7A8164DAA57C}"/>
          </ac:spMkLst>
        </pc:spChg>
        <pc:spChg chg="mod">
          <ac:chgData name="荒木 紳一(araki-shinichi)" userId="05bff348-98e0-4f39-ae43-a57ee3438285" providerId="ADAL" clId="{601BD90F-4C72-42C3-8F67-88007A937026}" dt="2023-12-08T01:30:02.046" v="285" actId="1036"/>
          <ac:spMkLst>
            <pc:docMk/>
            <pc:sldMk cId="2987976092" sldId="256"/>
            <ac:spMk id="7" creationId="{A3837B5A-43FF-40F3-C4CD-5C0E20C9825F}"/>
          </ac:spMkLst>
        </pc:spChg>
        <pc:spChg chg="mod">
          <ac:chgData name="荒木 紳一(araki-shinichi)" userId="05bff348-98e0-4f39-ae43-a57ee3438285" providerId="ADAL" clId="{601BD90F-4C72-42C3-8F67-88007A937026}" dt="2023-12-08T01:30:10.443" v="312" actId="1035"/>
          <ac:spMkLst>
            <pc:docMk/>
            <pc:sldMk cId="2987976092" sldId="256"/>
            <ac:spMk id="18" creationId="{1C54CB26-10E2-335E-44B6-54270D5D3885}"/>
          </ac:spMkLst>
        </pc:spChg>
        <pc:spChg chg="mod">
          <ac:chgData name="荒木 紳一(araki-shinichi)" userId="05bff348-98e0-4f39-ae43-a57ee3438285" providerId="ADAL" clId="{601BD90F-4C72-42C3-8F67-88007A937026}" dt="2023-12-08T01:30:20.213" v="334" actId="1036"/>
          <ac:spMkLst>
            <pc:docMk/>
            <pc:sldMk cId="2987976092" sldId="256"/>
            <ac:spMk id="91" creationId="{DBAE3AE4-7DAE-36FB-BA18-726DF7F7503C}"/>
          </ac:spMkLst>
        </pc:spChg>
        <pc:spChg chg="mod">
          <ac:chgData name="荒木 紳一(araki-shinichi)" userId="05bff348-98e0-4f39-ae43-a57ee3438285" providerId="ADAL" clId="{601BD90F-4C72-42C3-8F67-88007A937026}" dt="2023-12-08T01:32:32.301" v="353" actId="1076"/>
          <ac:spMkLst>
            <pc:docMk/>
            <pc:sldMk cId="2987976092" sldId="256"/>
            <ac:spMk id="188" creationId="{F5D665F4-05EA-C1E5-29F7-AE7462188D01}"/>
          </ac:spMkLst>
        </pc:spChg>
        <pc:spChg chg="mod">
          <ac:chgData name="荒木 紳一(araki-shinichi)" userId="05bff348-98e0-4f39-ae43-a57ee3438285" providerId="ADAL" clId="{601BD90F-4C72-42C3-8F67-88007A937026}" dt="2023-12-08T01:30:10.443" v="312" actId="1035"/>
          <ac:spMkLst>
            <pc:docMk/>
            <pc:sldMk cId="2987976092" sldId="256"/>
            <ac:spMk id="192" creationId="{68FCACC0-90BF-326D-EA5C-741846252C41}"/>
          </ac:spMkLst>
        </pc:spChg>
        <pc:spChg chg="mod">
          <ac:chgData name="荒木 紳一(araki-shinichi)" userId="05bff348-98e0-4f39-ae43-a57ee3438285" providerId="ADAL" clId="{601BD90F-4C72-42C3-8F67-88007A937026}" dt="2023-12-08T01:30:10.443" v="312" actId="1035"/>
          <ac:spMkLst>
            <pc:docMk/>
            <pc:sldMk cId="2987976092" sldId="256"/>
            <ac:spMk id="193" creationId="{AE3BD770-193B-1D2E-919C-282469916FE5}"/>
          </ac:spMkLst>
        </pc:spChg>
        <pc:spChg chg="mod">
          <ac:chgData name="荒木 紳一(araki-shinichi)" userId="05bff348-98e0-4f39-ae43-a57ee3438285" providerId="ADAL" clId="{601BD90F-4C72-42C3-8F67-88007A937026}" dt="2023-12-08T01:35:37.091" v="365" actId="1076"/>
          <ac:spMkLst>
            <pc:docMk/>
            <pc:sldMk cId="2987976092" sldId="256"/>
            <ac:spMk id="203" creationId="{2DE5F182-DA6C-EE50-4747-8E3225D9B170}"/>
          </ac:spMkLst>
        </pc:spChg>
        <pc:grpChg chg="mod">
          <ac:chgData name="荒木 紳一(araki-shinichi)" userId="05bff348-98e0-4f39-ae43-a57ee3438285" providerId="ADAL" clId="{601BD90F-4C72-42C3-8F67-88007A937026}" dt="2023-12-08T01:30:10.443" v="312" actId="1035"/>
          <ac:grpSpMkLst>
            <pc:docMk/>
            <pc:sldMk cId="2987976092" sldId="256"/>
            <ac:grpSpMk id="3" creationId="{F01248CF-F8B9-67B2-562A-B53F30AEE72D}"/>
          </ac:grpSpMkLst>
        </pc:grpChg>
        <pc:grpChg chg="mod">
          <ac:chgData name="荒木 紳一(araki-shinichi)" userId="05bff348-98e0-4f39-ae43-a57ee3438285" providerId="ADAL" clId="{601BD90F-4C72-42C3-8F67-88007A937026}" dt="2023-12-08T01:30:20.213" v="334" actId="1036"/>
          <ac:grpSpMkLst>
            <pc:docMk/>
            <pc:sldMk cId="2987976092" sldId="256"/>
            <ac:grpSpMk id="10" creationId="{EA40D2F3-B967-E497-A2B6-9E7686E57D89}"/>
          </ac:grpSpMkLst>
        </pc:grpChg>
        <pc:grpChg chg="mod">
          <ac:chgData name="荒木 紳一(araki-shinichi)" userId="05bff348-98e0-4f39-ae43-a57ee3438285" providerId="ADAL" clId="{601BD90F-4C72-42C3-8F67-88007A937026}" dt="2023-12-08T01:30:20.213" v="334" actId="1036"/>
          <ac:grpSpMkLst>
            <pc:docMk/>
            <pc:sldMk cId="2987976092" sldId="256"/>
            <ac:grpSpMk id="29" creationId="{B7F8EE91-84F0-D356-7D76-C4FC02D4B3E6}"/>
          </ac:grpSpMkLst>
        </pc:grpChg>
        <pc:grpChg chg="mod">
          <ac:chgData name="荒木 紳一(araki-shinichi)" userId="05bff348-98e0-4f39-ae43-a57ee3438285" providerId="ADAL" clId="{601BD90F-4C72-42C3-8F67-88007A937026}" dt="2023-12-08T01:30:02.046" v="285" actId="1036"/>
          <ac:grpSpMkLst>
            <pc:docMk/>
            <pc:sldMk cId="2987976092" sldId="256"/>
            <ac:grpSpMk id="49" creationId="{4E3720A3-B3D9-8EC9-3C88-61F5671CF7C5}"/>
          </ac:grpSpMkLst>
        </pc:grpChg>
        <pc:grpChg chg="mod">
          <ac:chgData name="荒木 紳一(araki-shinichi)" userId="05bff348-98e0-4f39-ae43-a57ee3438285" providerId="ADAL" clId="{601BD90F-4C72-42C3-8F67-88007A937026}" dt="2023-12-08T01:30:02.046" v="285" actId="1036"/>
          <ac:grpSpMkLst>
            <pc:docMk/>
            <pc:sldMk cId="2987976092" sldId="256"/>
            <ac:grpSpMk id="68" creationId="{8F1B9B67-9CD3-A1B3-A7CE-2F8A9B9728BA}"/>
          </ac:grpSpMkLst>
        </pc:grpChg>
        <pc:grpChg chg="mod">
          <ac:chgData name="荒木 紳一(araki-shinichi)" userId="05bff348-98e0-4f39-ae43-a57ee3438285" providerId="ADAL" clId="{601BD90F-4C72-42C3-8F67-88007A937026}" dt="2023-12-08T01:30:02.046" v="285" actId="1036"/>
          <ac:grpSpMkLst>
            <pc:docMk/>
            <pc:sldMk cId="2987976092" sldId="256"/>
            <ac:grpSpMk id="75" creationId="{ECD9AD70-E101-8306-09AA-5A3C85D910D7}"/>
          </ac:grpSpMkLst>
        </pc:grpChg>
        <pc:grpChg chg="mod">
          <ac:chgData name="荒木 紳一(araki-shinichi)" userId="05bff348-98e0-4f39-ae43-a57ee3438285" providerId="ADAL" clId="{601BD90F-4C72-42C3-8F67-88007A937026}" dt="2023-12-08T01:30:02.046" v="285" actId="1036"/>
          <ac:grpSpMkLst>
            <pc:docMk/>
            <pc:sldMk cId="2987976092" sldId="256"/>
            <ac:grpSpMk id="82" creationId="{FA86B29C-D83C-38CD-4556-E83A2D0B6A41}"/>
          </ac:grpSpMkLst>
        </pc:grpChg>
        <pc:grpChg chg="mod">
          <ac:chgData name="荒木 紳一(araki-shinichi)" userId="05bff348-98e0-4f39-ae43-a57ee3438285" providerId="ADAL" clId="{601BD90F-4C72-42C3-8F67-88007A937026}" dt="2023-12-08T01:30:20.213" v="334" actId="1036"/>
          <ac:grpSpMkLst>
            <pc:docMk/>
            <pc:sldMk cId="2987976092" sldId="256"/>
            <ac:grpSpMk id="93" creationId="{20917302-7ECB-4B36-DE53-5564856B354F}"/>
          </ac:grpSpMkLst>
        </pc:grpChg>
        <pc:grpChg chg="mod">
          <ac:chgData name="荒木 紳一(araki-shinichi)" userId="05bff348-98e0-4f39-ae43-a57ee3438285" providerId="ADAL" clId="{601BD90F-4C72-42C3-8F67-88007A937026}" dt="2023-12-08T01:35:14.989" v="363" actId="1076"/>
          <ac:grpSpMkLst>
            <pc:docMk/>
            <pc:sldMk cId="2987976092" sldId="256"/>
            <ac:grpSpMk id="108" creationId="{02031A4A-3507-FCDE-FE86-2B9067A59234}"/>
          </ac:grpSpMkLst>
        </pc:grpChg>
        <pc:grpChg chg="mod">
          <ac:chgData name="荒木 紳一(araki-shinichi)" userId="05bff348-98e0-4f39-ae43-a57ee3438285" providerId="ADAL" clId="{601BD90F-4C72-42C3-8F67-88007A937026}" dt="2023-12-08T01:35:25.561" v="364" actId="1076"/>
          <ac:grpSpMkLst>
            <pc:docMk/>
            <pc:sldMk cId="2987976092" sldId="256"/>
            <ac:grpSpMk id="116" creationId="{9C89DC0C-5034-DE75-0EDA-6E4DF22378D5}"/>
          </ac:grpSpMkLst>
        </pc:grpChg>
        <pc:grpChg chg="mod">
          <ac:chgData name="荒木 紳一(araki-shinichi)" userId="05bff348-98e0-4f39-ae43-a57ee3438285" providerId="ADAL" clId="{601BD90F-4C72-42C3-8F67-88007A937026}" dt="2023-12-08T01:30:02.046" v="285" actId="1036"/>
          <ac:grpSpMkLst>
            <pc:docMk/>
            <pc:sldMk cId="2987976092" sldId="256"/>
            <ac:grpSpMk id="121" creationId="{DE9E8955-E798-2778-56D0-774D466DD8B2}"/>
          </ac:grpSpMkLst>
        </pc:grpChg>
        <pc:grpChg chg="mod">
          <ac:chgData name="荒木 紳一(araki-shinichi)" userId="05bff348-98e0-4f39-ae43-a57ee3438285" providerId="ADAL" clId="{601BD90F-4C72-42C3-8F67-88007A937026}" dt="2023-12-08T01:30:02.046" v="285" actId="1036"/>
          <ac:grpSpMkLst>
            <pc:docMk/>
            <pc:sldMk cId="2987976092" sldId="256"/>
            <ac:grpSpMk id="124" creationId="{7EAE3168-0B8F-880A-BE75-CDDBFC78192D}"/>
          </ac:grpSpMkLst>
        </pc:grpChg>
        <pc:grpChg chg="mod">
          <ac:chgData name="荒木 紳一(araki-shinichi)" userId="05bff348-98e0-4f39-ae43-a57ee3438285" providerId="ADAL" clId="{601BD90F-4C72-42C3-8F67-88007A937026}" dt="2023-12-08T01:30:02.046" v="285" actId="1036"/>
          <ac:grpSpMkLst>
            <pc:docMk/>
            <pc:sldMk cId="2987976092" sldId="256"/>
            <ac:grpSpMk id="134" creationId="{24C66113-AAC6-2E4D-985D-CF52A3B4BC81}"/>
          </ac:grpSpMkLst>
        </pc:grpChg>
        <pc:grpChg chg="mod">
          <ac:chgData name="荒木 紳一(araki-shinichi)" userId="05bff348-98e0-4f39-ae43-a57ee3438285" providerId="ADAL" clId="{601BD90F-4C72-42C3-8F67-88007A937026}" dt="2023-12-08T01:30:02.046" v="285" actId="1036"/>
          <ac:grpSpMkLst>
            <pc:docMk/>
            <pc:sldMk cId="2987976092" sldId="256"/>
            <ac:grpSpMk id="145" creationId="{85065FB0-3EA2-B412-F150-E1280C836380}"/>
          </ac:grpSpMkLst>
        </pc:grpChg>
        <pc:grpChg chg="mod">
          <ac:chgData name="荒木 紳一(araki-shinichi)" userId="05bff348-98e0-4f39-ae43-a57ee3438285" providerId="ADAL" clId="{601BD90F-4C72-42C3-8F67-88007A937026}" dt="2023-12-08T01:30:20.213" v="334" actId="1036"/>
          <ac:grpSpMkLst>
            <pc:docMk/>
            <pc:sldMk cId="2987976092" sldId="256"/>
            <ac:grpSpMk id="150" creationId="{D9A7C801-D47D-F7CF-9F4A-91EEDBD76FBA}"/>
          </ac:grpSpMkLst>
        </pc:grpChg>
        <pc:grpChg chg="mod">
          <ac:chgData name="荒木 紳一(araki-shinichi)" userId="05bff348-98e0-4f39-ae43-a57ee3438285" providerId="ADAL" clId="{601BD90F-4C72-42C3-8F67-88007A937026}" dt="2023-12-08T01:30:20.213" v="334" actId="1036"/>
          <ac:grpSpMkLst>
            <pc:docMk/>
            <pc:sldMk cId="2987976092" sldId="256"/>
            <ac:grpSpMk id="155" creationId="{5533DD50-0EC2-8440-5AF3-A5F778504C92}"/>
          </ac:grpSpMkLst>
        </pc:grpChg>
        <pc:grpChg chg="mod">
          <ac:chgData name="荒木 紳一(araki-shinichi)" userId="05bff348-98e0-4f39-ae43-a57ee3438285" providerId="ADAL" clId="{601BD90F-4C72-42C3-8F67-88007A937026}" dt="2023-12-08T01:30:20.213" v="334" actId="1036"/>
          <ac:grpSpMkLst>
            <pc:docMk/>
            <pc:sldMk cId="2987976092" sldId="256"/>
            <ac:grpSpMk id="160" creationId="{D3E47472-3E0E-AC26-1937-D87D0A49469E}"/>
          </ac:grpSpMkLst>
        </pc:grpChg>
        <pc:grpChg chg="mod">
          <ac:chgData name="荒木 紳一(araki-shinichi)" userId="05bff348-98e0-4f39-ae43-a57ee3438285" providerId="ADAL" clId="{601BD90F-4C72-42C3-8F67-88007A937026}" dt="2023-12-08T01:30:02.046" v="285" actId="1036"/>
          <ac:grpSpMkLst>
            <pc:docMk/>
            <pc:sldMk cId="2987976092" sldId="256"/>
            <ac:grpSpMk id="165" creationId="{EE17F9A8-2D04-368B-31AA-C98F750275D4}"/>
          </ac:grpSpMkLst>
        </pc:grpChg>
        <pc:grpChg chg="mod">
          <ac:chgData name="荒木 紳一(araki-shinichi)" userId="05bff348-98e0-4f39-ae43-a57ee3438285" providerId="ADAL" clId="{601BD90F-4C72-42C3-8F67-88007A937026}" dt="2023-12-08T01:30:20.213" v="334" actId="1036"/>
          <ac:grpSpMkLst>
            <pc:docMk/>
            <pc:sldMk cId="2987976092" sldId="256"/>
            <ac:grpSpMk id="168" creationId="{A86F2F34-76DC-197E-2684-1B969C14AC48}"/>
          </ac:grpSpMkLst>
        </pc:grpChg>
        <pc:grpChg chg="mod">
          <ac:chgData name="荒木 紳一(araki-shinichi)" userId="05bff348-98e0-4f39-ae43-a57ee3438285" providerId="ADAL" clId="{601BD90F-4C72-42C3-8F67-88007A937026}" dt="2023-12-08T01:30:20.213" v="334" actId="1036"/>
          <ac:grpSpMkLst>
            <pc:docMk/>
            <pc:sldMk cId="2987976092" sldId="256"/>
            <ac:grpSpMk id="177" creationId="{DCBD0147-F72C-9B73-FF4A-DE1DB8A6779C}"/>
          </ac:grpSpMkLst>
        </pc:grpChg>
        <pc:grpChg chg="mod">
          <ac:chgData name="荒木 紳一(araki-shinichi)" userId="05bff348-98e0-4f39-ae43-a57ee3438285" providerId="ADAL" clId="{601BD90F-4C72-42C3-8F67-88007A937026}" dt="2023-12-08T01:30:02.046" v="285" actId="1036"/>
          <ac:grpSpMkLst>
            <pc:docMk/>
            <pc:sldMk cId="2987976092" sldId="256"/>
            <ac:grpSpMk id="199" creationId="{87859469-D334-BDAD-CC82-C3AE16FC06B0}"/>
          </ac:grpSpMkLst>
        </pc:grpChg>
        <pc:grpChg chg="mod">
          <ac:chgData name="荒木 紳一(araki-shinichi)" userId="05bff348-98e0-4f39-ae43-a57ee3438285" providerId="ADAL" clId="{601BD90F-4C72-42C3-8F67-88007A937026}" dt="2023-12-08T01:29:51.410" v="257" actId="1076"/>
          <ac:grpSpMkLst>
            <pc:docMk/>
            <pc:sldMk cId="2987976092" sldId="256"/>
            <ac:grpSpMk id="200" creationId="{DB389880-618A-8BFF-8A65-A744BEC99997}"/>
          </ac:grpSpMkLst>
        </pc:grpChg>
        <pc:picChg chg="add mod">
          <ac:chgData name="荒木 紳一(araki-shinichi)" userId="05bff348-98e0-4f39-ae43-a57ee3438285" providerId="ADAL" clId="{601BD90F-4C72-42C3-8F67-88007A937026}" dt="2023-12-08T01:33:49.175" v="360" actId="1076"/>
          <ac:picMkLst>
            <pc:docMk/>
            <pc:sldMk cId="2987976092" sldId="256"/>
            <ac:picMk id="19" creationId="{6AA27DF6-297D-61CF-C1EB-FEB73D79562A}"/>
          </ac:picMkLst>
        </pc:picChg>
        <pc:picChg chg="mod">
          <ac:chgData name="荒木 紳一(araki-shinichi)" userId="05bff348-98e0-4f39-ae43-a57ee3438285" providerId="ADAL" clId="{601BD90F-4C72-42C3-8F67-88007A937026}" dt="2023-12-08T01:30:02.046" v="285" actId="1036"/>
          <ac:picMkLst>
            <pc:docMk/>
            <pc:sldMk cId="2987976092" sldId="256"/>
            <ac:picMk id="67" creationId="{15442A56-72F8-2779-43EB-5A67F42D6CA2}"/>
          </ac:picMkLst>
        </pc:picChg>
        <pc:picChg chg="mod">
          <ac:chgData name="荒木 紳一(araki-shinichi)" userId="05bff348-98e0-4f39-ae43-a57ee3438285" providerId="ADAL" clId="{601BD90F-4C72-42C3-8F67-88007A937026}" dt="2023-12-08T01:30:20.213" v="334" actId="1036"/>
          <ac:picMkLst>
            <pc:docMk/>
            <pc:sldMk cId="2987976092" sldId="256"/>
            <ac:picMk id="92" creationId="{4FE5D97A-E49F-CE25-C1F9-80A7CEC4AFEB}"/>
          </ac:picMkLst>
        </pc:picChg>
        <pc:picChg chg="mod">
          <ac:chgData name="荒木 紳一(araki-shinichi)" userId="05bff348-98e0-4f39-ae43-a57ee3438285" providerId="ADAL" clId="{601BD90F-4C72-42C3-8F67-88007A937026}" dt="2023-12-08T01:30:20.213" v="334" actId="1036"/>
          <ac:picMkLst>
            <pc:docMk/>
            <pc:sldMk cId="2987976092" sldId="256"/>
            <ac:picMk id="103" creationId="{5954CC89-6F59-0ECD-987D-B6F7B640FABD}"/>
          </ac:picMkLst>
        </pc:picChg>
        <pc:picChg chg="mod">
          <ac:chgData name="荒木 紳一(araki-shinichi)" userId="05bff348-98e0-4f39-ae43-a57ee3438285" providerId="ADAL" clId="{601BD90F-4C72-42C3-8F67-88007A937026}" dt="2023-12-08T01:30:20.213" v="334" actId="1036"/>
          <ac:picMkLst>
            <pc:docMk/>
            <pc:sldMk cId="2987976092" sldId="256"/>
            <ac:picMk id="104" creationId="{E638DF2E-C902-912D-985C-58DA76CA8758}"/>
          </ac:picMkLst>
        </pc:picChg>
        <pc:picChg chg="mod">
          <ac:chgData name="荒木 紳一(araki-shinichi)" userId="05bff348-98e0-4f39-ae43-a57ee3438285" providerId="ADAL" clId="{601BD90F-4C72-42C3-8F67-88007A937026}" dt="2023-12-08T01:30:20.213" v="334" actId="1036"/>
          <ac:picMkLst>
            <pc:docMk/>
            <pc:sldMk cId="2987976092" sldId="256"/>
            <ac:picMk id="105" creationId="{B457E40E-8063-286C-E342-03FAEBAB90C2}"/>
          </ac:picMkLst>
        </pc:picChg>
        <pc:picChg chg="mod">
          <ac:chgData name="荒木 紳一(araki-shinichi)" userId="05bff348-98e0-4f39-ae43-a57ee3438285" providerId="ADAL" clId="{601BD90F-4C72-42C3-8F67-88007A937026}" dt="2023-12-08T01:30:02.046" v="285" actId="1036"/>
          <ac:picMkLst>
            <pc:docMk/>
            <pc:sldMk cId="2987976092" sldId="256"/>
            <ac:picMk id="106" creationId="{C053B540-3D0B-2687-8339-D03BBA031333}"/>
          </ac:picMkLst>
        </pc:picChg>
        <pc:picChg chg="mod">
          <ac:chgData name="荒木 紳一(araki-shinichi)" userId="05bff348-98e0-4f39-ae43-a57ee3438285" providerId="ADAL" clId="{601BD90F-4C72-42C3-8F67-88007A937026}" dt="2023-12-08T01:30:02.046" v="285" actId="1036"/>
          <ac:picMkLst>
            <pc:docMk/>
            <pc:sldMk cId="2987976092" sldId="256"/>
            <ac:picMk id="107" creationId="{A524ACDC-33C4-7DE6-6A6B-4D703C1BC24C}"/>
          </ac:picMkLst>
        </pc:picChg>
        <pc:picChg chg="mod">
          <ac:chgData name="荒木 紳一(araki-shinichi)" userId="05bff348-98e0-4f39-ae43-a57ee3438285" providerId="ADAL" clId="{601BD90F-4C72-42C3-8F67-88007A937026}" dt="2023-12-08T01:30:20.213" v="334" actId="1036"/>
          <ac:picMkLst>
            <pc:docMk/>
            <pc:sldMk cId="2987976092" sldId="256"/>
            <ac:picMk id="149" creationId="{F4FE7B34-6646-57E0-1221-1B5F3EF62833}"/>
          </ac:picMkLst>
        </pc:picChg>
      </pc:sldChg>
    </pc:docChg>
  </pc:docChgLst>
  <pc:docChgLst>
    <pc:chgData name="荒木 紳一(araki-shinichi)" userId="05bff348-98e0-4f39-ae43-a57ee3438285" providerId="ADAL" clId="{223F8665-DB0A-42B0-879A-F5F649B05A93}"/>
    <pc:docChg chg="modSld">
      <pc:chgData name="荒木 紳一(araki-shinichi)" userId="05bff348-98e0-4f39-ae43-a57ee3438285" providerId="ADAL" clId="{223F8665-DB0A-42B0-879A-F5F649B05A93}" dt="2023-12-07T00:29:29.906" v="5" actId="1076"/>
      <pc:docMkLst>
        <pc:docMk/>
      </pc:docMkLst>
      <pc:sldChg chg="modSp mod">
        <pc:chgData name="荒木 紳一(araki-shinichi)" userId="05bff348-98e0-4f39-ae43-a57ee3438285" providerId="ADAL" clId="{223F8665-DB0A-42B0-879A-F5F649B05A93}" dt="2023-12-07T00:29:29.906" v="5" actId="1076"/>
        <pc:sldMkLst>
          <pc:docMk/>
          <pc:sldMk cId="2987976092" sldId="256"/>
        </pc:sldMkLst>
        <pc:spChg chg="mod">
          <ac:chgData name="荒木 紳一(araki-shinichi)" userId="05bff348-98e0-4f39-ae43-a57ee3438285" providerId="ADAL" clId="{223F8665-DB0A-42B0-879A-F5F649B05A93}" dt="2023-12-07T00:27:37.213" v="1" actId="115"/>
          <ac:spMkLst>
            <pc:docMk/>
            <pc:sldMk cId="2987976092" sldId="256"/>
            <ac:spMk id="4" creationId="{57676963-6EEC-7924-94B6-35361AE94034}"/>
          </ac:spMkLst>
        </pc:spChg>
        <pc:spChg chg="mod">
          <ac:chgData name="荒木 紳一(araki-shinichi)" userId="05bff348-98e0-4f39-ae43-a57ee3438285" providerId="ADAL" clId="{223F8665-DB0A-42B0-879A-F5F649B05A93}" dt="2023-12-07T00:29:29.906" v="5" actId="1076"/>
          <ac:spMkLst>
            <pc:docMk/>
            <pc:sldMk cId="2987976092" sldId="256"/>
            <ac:spMk id="6" creationId="{B13C46FD-EA09-E575-3956-7A8164DAA57C}"/>
          </ac:spMkLst>
        </pc:spChg>
        <pc:spChg chg="mod">
          <ac:chgData name="荒木 紳一(araki-shinichi)" userId="05bff348-98e0-4f39-ae43-a57ee3438285" providerId="ADAL" clId="{223F8665-DB0A-42B0-879A-F5F649B05A93}" dt="2023-12-07T00:28:13.201" v="3" actId="1076"/>
          <ac:spMkLst>
            <pc:docMk/>
            <pc:sldMk cId="2987976092" sldId="256"/>
            <ac:spMk id="14" creationId="{4A7D3636-6286-AFB8-791C-204325B8877D}"/>
          </ac:spMkLst>
        </pc:spChg>
        <pc:spChg chg="mod">
          <ac:chgData name="荒木 紳一(araki-shinichi)" userId="05bff348-98e0-4f39-ae43-a57ee3438285" providerId="ADAL" clId="{223F8665-DB0A-42B0-879A-F5F649B05A93}" dt="2023-12-07T00:28:20.991" v="4" actId="1076"/>
          <ac:spMkLst>
            <pc:docMk/>
            <pc:sldMk cId="2987976092" sldId="256"/>
            <ac:spMk id="18" creationId="{1C54CB26-10E2-335E-44B6-54270D5D3885}"/>
          </ac:spMkLst>
        </pc:spChg>
      </pc:sldChg>
    </pc:docChg>
  </pc:docChgLst>
  <pc:docChgLst>
    <pc:chgData name="荒木 紳一(araki-shinichi)" userId="05bff348-98e0-4f39-ae43-a57ee3438285" providerId="ADAL" clId="{F90D2473-25FB-45FA-ADD4-5CC37A181D59}"/>
    <pc:docChg chg="undo custSel modSld">
      <pc:chgData name="荒木 紳一(araki-shinichi)" userId="05bff348-98e0-4f39-ae43-a57ee3438285" providerId="ADAL" clId="{F90D2473-25FB-45FA-ADD4-5CC37A181D59}" dt="2023-12-08T05:26:05.975" v="83" actId="1037"/>
      <pc:docMkLst>
        <pc:docMk/>
      </pc:docMkLst>
      <pc:sldChg chg="addSp modSp mod">
        <pc:chgData name="荒木 紳一(araki-shinichi)" userId="05bff348-98e0-4f39-ae43-a57ee3438285" providerId="ADAL" clId="{F90D2473-25FB-45FA-ADD4-5CC37A181D59}" dt="2023-12-08T05:26:05.975" v="83" actId="1037"/>
        <pc:sldMkLst>
          <pc:docMk/>
          <pc:sldMk cId="2987976092" sldId="256"/>
        </pc:sldMkLst>
        <pc:spChg chg="mod">
          <ac:chgData name="荒木 紳一(araki-shinichi)" userId="05bff348-98e0-4f39-ae43-a57ee3438285" providerId="ADAL" clId="{F90D2473-25FB-45FA-ADD4-5CC37A181D59}" dt="2023-12-08T05:25:39.248" v="78" actId="1076"/>
          <ac:spMkLst>
            <pc:docMk/>
            <pc:sldMk cId="2987976092" sldId="256"/>
            <ac:spMk id="18" creationId="{1C54CB26-10E2-335E-44B6-54270D5D3885}"/>
          </ac:spMkLst>
        </pc:spChg>
        <pc:spChg chg="add mod">
          <ac:chgData name="荒木 紳一(araki-shinichi)" userId="05bff348-98e0-4f39-ae43-a57ee3438285" providerId="ADAL" clId="{F90D2473-25FB-45FA-ADD4-5CC37A181D59}" dt="2023-12-08T05:26:05.975" v="83" actId="1037"/>
          <ac:spMkLst>
            <pc:docMk/>
            <pc:sldMk cId="2987976092" sldId="256"/>
            <ac:spMk id="45" creationId="{0520B888-E828-5000-B4C1-6015EADA1C8C}"/>
          </ac:spMkLst>
        </pc:spChg>
        <pc:spChg chg="mod">
          <ac:chgData name="荒木 紳一(araki-shinichi)" userId="05bff348-98e0-4f39-ae43-a57ee3438285" providerId="ADAL" clId="{F90D2473-25FB-45FA-ADD4-5CC37A181D59}" dt="2023-12-08T05:06:14.629" v="17" actId="1076"/>
          <ac:spMkLst>
            <pc:docMk/>
            <pc:sldMk cId="2987976092" sldId="256"/>
            <ac:spMk id="192" creationId="{68FCACC0-90BF-326D-EA5C-741846252C41}"/>
          </ac:spMkLst>
        </pc:spChg>
        <pc:spChg chg="mod">
          <ac:chgData name="荒木 紳一(araki-shinichi)" userId="05bff348-98e0-4f39-ae43-a57ee3438285" providerId="ADAL" clId="{F90D2473-25FB-45FA-ADD4-5CC37A181D59}" dt="2023-12-08T05:25:29.486" v="77" actId="1076"/>
          <ac:spMkLst>
            <pc:docMk/>
            <pc:sldMk cId="2987976092" sldId="256"/>
            <ac:spMk id="193" creationId="{AE3BD770-193B-1D2E-919C-282469916FE5}"/>
          </ac:spMkLst>
        </pc:spChg>
        <pc:spChg chg="mod">
          <ac:chgData name="荒木 紳一(araki-shinichi)" userId="05bff348-98e0-4f39-ae43-a57ee3438285" providerId="ADAL" clId="{F90D2473-25FB-45FA-ADD4-5CC37A181D59}" dt="2023-12-08T05:05:25.928" v="10" actId="255"/>
          <ac:spMkLst>
            <pc:docMk/>
            <pc:sldMk cId="2987976092" sldId="256"/>
            <ac:spMk id="197" creationId="{7F264CB6-3984-10D2-98E6-D0F0D74FC910}"/>
          </ac:spMkLst>
        </pc:spChg>
        <pc:grpChg chg="mod">
          <ac:chgData name="荒木 紳一(araki-shinichi)" userId="05bff348-98e0-4f39-ae43-a57ee3438285" providerId="ADAL" clId="{F90D2473-25FB-45FA-ADD4-5CC37A181D59}" dt="2023-12-08T05:25:39.248" v="78" actId="1076"/>
          <ac:grpSpMkLst>
            <pc:docMk/>
            <pc:sldMk cId="2987976092" sldId="256"/>
            <ac:grpSpMk id="3" creationId="{F01248CF-F8B9-67B2-562A-B53F30AEE72D}"/>
          </ac:grpSpMkLst>
        </pc:grpChg>
        <pc:grpChg chg="mod">
          <ac:chgData name="荒木 紳一(araki-shinichi)" userId="05bff348-98e0-4f39-ae43-a57ee3438285" providerId="ADAL" clId="{F90D2473-25FB-45FA-ADD4-5CC37A181D59}" dt="2023-12-08T05:22:46.115" v="53" actId="1038"/>
          <ac:grpSpMkLst>
            <pc:docMk/>
            <pc:sldMk cId="2987976092" sldId="256"/>
            <ac:grpSpMk id="10" creationId="{EA40D2F3-B967-E497-A2B6-9E7686E57D89}"/>
          </ac:grpSpMkLst>
        </pc:grpChg>
        <pc:grpChg chg="mod">
          <ac:chgData name="荒木 紳一(araki-shinichi)" userId="05bff348-98e0-4f39-ae43-a57ee3438285" providerId="ADAL" clId="{F90D2473-25FB-45FA-ADD4-5CC37A181D59}" dt="2023-12-08T05:22:27.230" v="22" actId="1076"/>
          <ac:grpSpMkLst>
            <pc:docMk/>
            <pc:sldMk cId="2987976092" sldId="256"/>
            <ac:grpSpMk id="29" creationId="{B7F8EE91-84F0-D356-7D76-C4FC02D4B3E6}"/>
          </ac:grpSpMkLst>
        </pc:grpChg>
        <pc:grpChg chg="mod">
          <ac:chgData name="荒木 紳一(araki-shinichi)" userId="05bff348-98e0-4f39-ae43-a57ee3438285" providerId="ADAL" clId="{F90D2473-25FB-45FA-ADD4-5CC37A181D59}" dt="2023-12-08T05:22:46.115" v="53" actId="1038"/>
          <ac:grpSpMkLst>
            <pc:docMk/>
            <pc:sldMk cId="2987976092" sldId="256"/>
            <ac:grpSpMk id="93" creationId="{20917302-7ECB-4B36-DE53-5564856B354F}"/>
          </ac:grpSpMkLst>
        </pc:grpChg>
        <pc:grpChg chg="mod">
          <ac:chgData name="荒木 紳一(araki-shinichi)" userId="05bff348-98e0-4f39-ae43-a57ee3438285" providerId="ADAL" clId="{F90D2473-25FB-45FA-ADD4-5CC37A181D59}" dt="2023-12-08T05:25:39.248" v="78" actId="1076"/>
          <ac:grpSpMkLst>
            <pc:docMk/>
            <pc:sldMk cId="2987976092" sldId="256"/>
            <ac:grpSpMk id="199" creationId="{87859469-D334-BDAD-CC82-C3AE16FC06B0}"/>
          </ac:grpSpMkLst>
        </pc:grpChg>
        <pc:picChg chg="add mod">
          <ac:chgData name="荒木 紳一(araki-shinichi)" userId="05bff348-98e0-4f39-ae43-a57ee3438285" providerId="ADAL" clId="{F90D2473-25FB-45FA-ADD4-5CC37A181D59}" dt="2023-12-08T05:26:00.055" v="81" actId="1076"/>
          <ac:picMkLst>
            <pc:docMk/>
            <pc:sldMk cId="2987976092" sldId="256"/>
            <ac:picMk id="43" creationId="{561DD314-0D9D-9F45-EDBF-037D57E15FB6}"/>
          </ac:picMkLst>
        </pc:picChg>
        <pc:picChg chg="mod">
          <ac:chgData name="荒木 紳一(araki-shinichi)" userId="05bff348-98e0-4f39-ae43-a57ee3438285" providerId="ADAL" clId="{F90D2473-25FB-45FA-ADD4-5CC37A181D59}" dt="2023-12-08T05:22:46.115" v="53" actId="1038"/>
          <ac:picMkLst>
            <pc:docMk/>
            <pc:sldMk cId="2987976092" sldId="256"/>
            <ac:picMk id="92" creationId="{4FE5D97A-E49F-CE25-C1F9-80A7CEC4AFEB}"/>
          </ac:picMkLst>
        </pc:picChg>
        <pc:picChg chg="mod">
          <ac:chgData name="荒木 紳一(araki-shinichi)" userId="05bff348-98e0-4f39-ae43-a57ee3438285" providerId="ADAL" clId="{F90D2473-25FB-45FA-ADD4-5CC37A181D59}" dt="2023-12-08T05:22:46.115" v="53" actId="1038"/>
          <ac:picMkLst>
            <pc:docMk/>
            <pc:sldMk cId="2987976092" sldId="256"/>
            <ac:picMk id="149" creationId="{F4FE7B34-6646-57E0-1221-1B5F3EF62833}"/>
          </ac:picMkLst>
        </pc:picChg>
      </pc:sldChg>
    </pc:docChg>
  </pc:docChgLst>
  <pc:docChgLst>
    <pc:chgData name="荒木 紳一(araki-shinichi)" userId="05bff348-98e0-4f39-ae43-a57ee3438285" providerId="ADAL" clId="{39568F77-DC45-4B61-A888-99A2F75F2829}"/>
    <pc:docChg chg="custSel modSld">
      <pc:chgData name="荒木 紳一(araki-shinichi)" userId="05bff348-98e0-4f39-ae43-a57ee3438285" providerId="ADAL" clId="{39568F77-DC45-4B61-A888-99A2F75F2829}" dt="2023-12-18T03:18:13.136" v="7" actId="1076"/>
      <pc:docMkLst>
        <pc:docMk/>
      </pc:docMkLst>
      <pc:sldChg chg="addSp delSp modSp mod">
        <pc:chgData name="荒木 紳一(araki-shinichi)" userId="05bff348-98e0-4f39-ae43-a57ee3438285" providerId="ADAL" clId="{39568F77-DC45-4B61-A888-99A2F75F2829}" dt="2023-12-18T03:18:13.136" v="7" actId="1076"/>
        <pc:sldMkLst>
          <pc:docMk/>
          <pc:sldMk cId="2987976092" sldId="256"/>
        </pc:sldMkLst>
        <pc:picChg chg="del">
          <ac:chgData name="荒木 紳一(araki-shinichi)" userId="05bff348-98e0-4f39-ae43-a57ee3438285" providerId="ADAL" clId="{39568F77-DC45-4B61-A888-99A2F75F2829}" dt="2023-12-18T03:17:47.703" v="0" actId="478"/>
          <ac:picMkLst>
            <pc:docMk/>
            <pc:sldMk cId="2987976092" sldId="256"/>
            <ac:picMk id="43" creationId="{561DD314-0D9D-9F45-EDBF-037D57E15FB6}"/>
          </ac:picMkLst>
        </pc:picChg>
        <pc:picChg chg="add mod">
          <ac:chgData name="荒木 紳一(araki-shinichi)" userId="05bff348-98e0-4f39-ae43-a57ee3438285" providerId="ADAL" clId="{39568F77-DC45-4B61-A888-99A2F75F2829}" dt="2023-12-18T03:18:13.136" v="7" actId="1076"/>
          <ac:picMkLst>
            <pc:docMk/>
            <pc:sldMk cId="2987976092" sldId="256"/>
            <ac:picMk id="44" creationId="{76AACC5D-658B-40C9-7BA3-7FF3A088B28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EF4A-5C5B-4B61-94B6-340CB2C27588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D60E-AFEF-40F0-ABC0-5D0E8ABAB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38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EF4A-5C5B-4B61-94B6-340CB2C27588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D60E-AFEF-40F0-ABC0-5D0E8ABAB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16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EF4A-5C5B-4B61-94B6-340CB2C27588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D60E-AFEF-40F0-ABC0-5D0E8ABAB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16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EF4A-5C5B-4B61-94B6-340CB2C27588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D60E-AFEF-40F0-ABC0-5D0E8ABAB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01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EF4A-5C5B-4B61-94B6-340CB2C27588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D60E-AFEF-40F0-ABC0-5D0E8ABAB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40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EF4A-5C5B-4B61-94B6-340CB2C27588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D60E-AFEF-40F0-ABC0-5D0E8ABAB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92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EF4A-5C5B-4B61-94B6-340CB2C27588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D60E-AFEF-40F0-ABC0-5D0E8ABAB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74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EF4A-5C5B-4B61-94B6-340CB2C27588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D60E-AFEF-40F0-ABC0-5D0E8ABAB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5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EF4A-5C5B-4B61-94B6-340CB2C27588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D60E-AFEF-40F0-ABC0-5D0E8ABAB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230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EF4A-5C5B-4B61-94B6-340CB2C27588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D60E-AFEF-40F0-ABC0-5D0E8ABAB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27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EF4A-5C5B-4B61-94B6-340CB2C27588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D60E-AFEF-40F0-ABC0-5D0E8ABAB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24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9EF4A-5C5B-4B61-94B6-340CB2C27588}" type="datetimeFigureOut">
              <a:rPr kumimoji="1" lang="ja-JP" altLang="en-US" smtClean="0"/>
              <a:t>2023/12/18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DD60E-AFEF-40F0-ABC0-5D0E8ABAB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5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5.png"/><Relationship Id="rId21" Type="http://schemas.openxmlformats.org/officeDocument/2006/relationships/image" Target="../media/image20.pn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63" Type="http://schemas.openxmlformats.org/officeDocument/2006/relationships/image" Target="../media/image62.png"/><Relationship Id="rId68" Type="http://schemas.openxmlformats.org/officeDocument/2006/relationships/image" Target="../media/image67.png"/><Relationship Id="rId84" Type="http://schemas.openxmlformats.org/officeDocument/2006/relationships/image" Target="../media/image83.png"/><Relationship Id="rId89" Type="http://schemas.openxmlformats.org/officeDocument/2006/relationships/image" Target="../media/image88.png"/><Relationship Id="rId16" Type="http://schemas.openxmlformats.org/officeDocument/2006/relationships/image" Target="../media/image15.png"/><Relationship Id="rId11" Type="http://schemas.openxmlformats.org/officeDocument/2006/relationships/image" Target="../media/image10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53" Type="http://schemas.openxmlformats.org/officeDocument/2006/relationships/image" Target="../media/image52.png"/><Relationship Id="rId58" Type="http://schemas.openxmlformats.org/officeDocument/2006/relationships/image" Target="../media/image57.png"/><Relationship Id="rId74" Type="http://schemas.openxmlformats.org/officeDocument/2006/relationships/image" Target="../media/image73.png"/><Relationship Id="rId79" Type="http://schemas.openxmlformats.org/officeDocument/2006/relationships/image" Target="../media/image78.png"/><Relationship Id="rId5" Type="http://schemas.openxmlformats.org/officeDocument/2006/relationships/image" Target="../media/image4.png"/><Relationship Id="rId90" Type="http://schemas.openxmlformats.org/officeDocument/2006/relationships/image" Target="../media/image89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Relationship Id="rId56" Type="http://schemas.openxmlformats.org/officeDocument/2006/relationships/image" Target="../media/image55.png"/><Relationship Id="rId64" Type="http://schemas.openxmlformats.org/officeDocument/2006/relationships/image" Target="../media/image63.png"/><Relationship Id="rId69" Type="http://schemas.openxmlformats.org/officeDocument/2006/relationships/image" Target="../media/image68.png"/><Relationship Id="rId77" Type="http://schemas.openxmlformats.org/officeDocument/2006/relationships/image" Target="../media/image76.png"/><Relationship Id="rId8" Type="http://schemas.openxmlformats.org/officeDocument/2006/relationships/image" Target="../media/image7.png"/><Relationship Id="rId51" Type="http://schemas.openxmlformats.org/officeDocument/2006/relationships/image" Target="../media/image50.png"/><Relationship Id="rId72" Type="http://schemas.openxmlformats.org/officeDocument/2006/relationships/image" Target="../media/image71.png"/><Relationship Id="rId80" Type="http://schemas.openxmlformats.org/officeDocument/2006/relationships/image" Target="../media/image79.png"/><Relationship Id="rId85" Type="http://schemas.openxmlformats.org/officeDocument/2006/relationships/image" Target="../media/image84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59" Type="http://schemas.openxmlformats.org/officeDocument/2006/relationships/image" Target="../media/image58.png"/><Relationship Id="rId67" Type="http://schemas.openxmlformats.org/officeDocument/2006/relationships/image" Target="../media/image66.png"/><Relationship Id="rId20" Type="http://schemas.openxmlformats.org/officeDocument/2006/relationships/image" Target="../media/image19.png"/><Relationship Id="rId41" Type="http://schemas.openxmlformats.org/officeDocument/2006/relationships/image" Target="../media/image40.png"/><Relationship Id="rId54" Type="http://schemas.openxmlformats.org/officeDocument/2006/relationships/image" Target="../media/image53.png"/><Relationship Id="rId62" Type="http://schemas.openxmlformats.org/officeDocument/2006/relationships/image" Target="../media/image61.png"/><Relationship Id="rId70" Type="http://schemas.openxmlformats.org/officeDocument/2006/relationships/image" Target="../media/image69.png"/><Relationship Id="rId75" Type="http://schemas.openxmlformats.org/officeDocument/2006/relationships/image" Target="../media/image74.png"/><Relationship Id="rId83" Type="http://schemas.openxmlformats.org/officeDocument/2006/relationships/image" Target="../media/image82.png"/><Relationship Id="rId88" Type="http://schemas.openxmlformats.org/officeDocument/2006/relationships/image" Target="../media/image87.png"/><Relationship Id="rId91" Type="http://schemas.openxmlformats.org/officeDocument/2006/relationships/image" Target="../media/image90.tm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49" Type="http://schemas.openxmlformats.org/officeDocument/2006/relationships/image" Target="../media/image48.png"/><Relationship Id="rId57" Type="http://schemas.openxmlformats.org/officeDocument/2006/relationships/image" Target="../media/image56.png"/><Relationship Id="rId10" Type="http://schemas.openxmlformats.org/officeDocument/2006/relationships/image" Target="../media/image9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52" Type="http://schemas.openxmlformats.org/officeDocument/2006/relationships/image" Target="../media/image51.png"/><Relationship Id="rId60" Type="http://schemas.openxmlformats.org/officeDocument/2006/relationships/image" Target="../media/image59.png"/><Relationship Id="rId65" Type="http://schemas.openxmlformats.org/officeDocument/2006/relationships/image" Target="../media/image64.png"/><Relationship Id="rId73" Type="http://schemas.openxmlformats.org/officeDocument/2006/relationships/image" Target="../media/image72.png"/><Relationship Id="rId78" Type="http://schemas.openxmlformats.org/officeDocument/2006/relationships/image" Target="../media/image77.png"/><Relationship Id="rId81" Type="http://schemas.openxmlformats.org/officeDocument/2006/relationships/image" Target="../media/image80.png"/><Relationship Id="rId86" Type="http://schemas.openxmlformats.org/officeDocument/2006/relationships/image" Target="../media/image85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9" Type="http://schemas.openxmlformats.org/officeDocument/2006/relationships/image" Target="../media/image38.png"/><Relationship Id="rId34" Type="http://schemas.openxmlformats.org/officeDocument/2006/relationships/image" Target="../media/image33.png"/><Relationship Id="rId50" Type="http://schemas.openxmlformats.org/officeDocument/2006/relationships/image" Target="../media/image49.png"/><Relationship Id="rId55" Type="http://schemas.openxmlformats.org/officeDocument/2006/relationships/image" Target="../media/image54.png"/><Relationship Id="rId76" Type="http://schemas.openxmlformats.org/officeDocument/2006/relationships/image" Target="../media/image75.png"/><Relationship Id="rId7" Type="http://schemas.openxmlformats.org/officeDocument/2006/relationships/image" Target="../media/image6.png"/><Relationship Id="rId71" Type="http://schemas.openxmlformats.org/officeDocument/2006/relationships/image" Target="../media/image70.png"/><Relationship Id="rId92" Type="http://schemas.openxmlformats.org/officeDocument/2006/relationships/image" Target="../media/image91.tmp"/><Relationship Id="rId2" Type="http://schemas.openxmlformats.org/officeDocument/2006/relationships/image" Target="../media/image1.png"/><Relationship Id="rId29" Type="http://schemas.openxmlformats.org/officeDocument/2006/relationships/image" Target="../media/image28.png"/><Relationship Id="rId24" Type="http://schemas.openxmlformats.org/officeDocument/2006/relationships/image" Target="../media/image23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66" Type="http://schemas.openxmlformats.org/officeDocument/2006/relationships/image" Target="../media/image65.png"/><Relationship Id="rId87" Type="http://schemas.openxmlformats.org/officeDocument/2006/relationships/image" Target="../media/image86.png"/><Relationship Id="rId61" Type="http://schemas.openxmlformats.org/officeDocument/2006/relationships/image" Target="../media/image60.png"/><Relationship Id="rId82" Type="http://schemas.openxmlformats.org/officeDocument/2006/relationships/image" Target="../media/image81.png"/><Relationship Id="rId1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676963-6EEC-7924-94B6-35361AE94034}"/>
              </a:ext>
            </a:extLst>
          </p:cNvPr>
          <p:cNvSpPr/>
          <p:nvPr/>
        </p:nvSpPr>
        <p:spPr>
          <a:xfrm>
            <a:off x="0" y="368111"/>
            <a:ext cx="6858000" cy="720000"/>
          </a:xfrm>
          <a:prstGeom prst="rect">
            <a:avLst/>
          </a:prstGeom>
          <a:solidFill>
            <a:srgbClr val="C9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4000" algn="ctr"/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雇用関係助成金ポータルで、</a:t>
            </a:r>
            <a:r>
              <a:rPr lang="ja-JP" altLang="en-US" sz="1600" b="1" u="sng" dirty="0">
                <a:solidFill>
                  <a:srgbClr val="F2436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雇用調整助成金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の受付を開始しました！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552BD99-F8A1-38C0-4444-CFDCD929C40C}"/>
              </a:ext>
            </a:extLst>
          </p:cNvPr>
          <p:cNvSpPr/>
          <p:nvPr/>
        </p:nvSpPr>
        <p:spPr>
          <a:xfrm>
            <a:off x="40727" y="116068"/>
            <a:ext cx="2768065" cy="22621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lvl="0" defTabSz="591055">
              <a:lnSpc>
                <a:spcPct val="130000"/>
              </a:lnSpc>
              <a:spcAft>
                <a:spcPts val="796"/>
              </a:spcAft>
            </a:pPr>
            <a:r>
              <a:rPr lang="ja-JP" altLang="en-US" sz="1200" b="1" spc="239" dirty="0">
                <a:solidFill>
                  <a:srgbClr val="66BAB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CJK JP DemiLight" charset="-128"/>
              </a:rPr>
              <a:t>雇用調整助成金をご利用の皆様へ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3FB15FA-2AA1-C14E-E166-3CDD31AFDAF9}"/>
              </a:ext>
            </a:extLst>
          </p:cNvPr>
          <p:cNvSpPr txBox="1"/>
          <p:nvPr/>
        </p:nvSpPr>
        <p:spPr>
          <a:xfrm>
            <a:off x="1129319" y="9537995"/>
            <a:ext cx="4667298" cy="368005"/>
          </a:xfrm>
          <a:prstGeom prst="rect">
            <a:avLst/>
          </a:prstGeom>
          <a:noFill/>
        </p:spPr>
        <p:txBody>
          <a:bodyPr wrap="square" lIns="109176" tIns="54588" rIns="109176" bIns="54588" rtlCol="0">
            <a:spAutoFit/>
          </a:bodyPr>
          <a:lstStyle/>
          <a:p>
            <a:pPr algn="r"/>
            <a:r>
              <a:rPr kumimoji="1" lang="ja-JP" altLang="en-US" sz="167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・都道府県労働局・ハローワーク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AADD7F4-66F3-89B6-20F4-7CECC73A863C}"/>
              </a:ext>
            </a:extLst>
          </p:cNvPr>
          <p:cNvSpPr txBox="1"/>
          <p:nvPr/>
        </p:nvSpPr>
        <p:spPr>
          <a:xfrm>
            <a:off x="5758076" y="9661704"/>
            <a:ext cx="12779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LL051218</a:t>
            </a:r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</a:t>
            </a:r>
            <a:r>
              <a: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01</a:t>
            </a:r>
            <a:endParaRPr lang="ja-JP" altLang="en-US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1E169E1-942D-DA8A-AB19-CEFA496A9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635" y="9505078"/>
            <a:ext cx="1381881" cy="353244"/>
          </a:xfrm>
          <a:prstGeom prst="rect">
            <a:avLst/>
          </a:prstGeom>
        </p:spPr>
      </p:pic>
      <p:sp>
        <p:nvSpPr>
          <p:cNvPr id="7" name="object 3">
            <a:extLst>
              <a:ext uri="{FF2B5EF4-FFF2-40B4-BE49-F238E27FC236}">
                <a16:creationId xmlns:a16="http://schemas.microsoft.com/office/drawing/2014/main" id="{A3837B5A-43FF-40F3-C4CD-5C0E20C9825F}"/>
              </a:ext>
            </a:extLst>
          </p:cNvPr>
          <p:cNvSpPr/>
          <p:nvPr/>
        </p:nvSpPr>
        <p:spPr>
          <a:xfrm>
            <a:off x="100962" y="7140398"/>
            <a:ext cx="6726555" cy="410845"/>
          </a:xfrm>
          <a:custGeom>
            <a:avLst/>
            <a:gdLst/>
            <a:ahLst/>
            <a:cxnLst/>
            <a:rect l="l" t="t" r="r" b="b"/>
            <a:pathLst>
              <a:path w="6726555" h="410845">
                <a:moveTo>
                  <a:pt x="6643001" y="0"/>
                </a:moveTo>
                <a:lnTo>
                  <a:pt x="83451" y="0"/>
                </a:lnTo>
                <a:lnTo>
                  <a:pt x="51049" y="6584"/>
                </a:lnTo>
                <a:lnTo>
                  <a:pt x="24514" y="24514"/>
                </a:lnTo>
                <a:lnTo>
                  <a:pt x="6584" y="51049"/>
                </a:lnTo>
                <a:lnTo>
                  <a:pt x="0" y="83451"/>
                </a:lnTo>
                <a:lnTo>
                  <a:pt x="0" y="326948"/>
                </a:lnTo>
                <a:lnTo>
                  <a:pt x="6584" y="359351"/>
                </a:lnTo>
                <a:lnTo>
                  <a:pt x="24514" y="385886"/>
                </a:lnTo>
                <a:lnTo>
                  <a:pt x="51049" y="403815"/>
                </a:lnTo>
                <a:lnTo>
                  <a:pt x="83451" y="410400"/>
                </a:lnTo>
                <a:lnTo>
                  <a:pt x="6643001" y="410400"/>
                </a:lnTo>
                <a:lnTo>
                  <a:pt x="6675404" y="403815"/>
                </a:lnTo>
                <a:lnTo>
                  <a:pt x="6701939" y="385886"/>
                </a:lnTo>
                <a:lnTo>
                  <a:pt x="6719868" y="359351"/>
                </a:lnTo>
                <a:lnTo>
                  <a:pt x="6726453" y="326948"/>
                </a:lnTo>
                <a:lnTo>
                  <a:pt x="6726453" y="83451"/>
                </a:lnTo>
                <a:lnTo>
                  <a:pt x="6719868" y="51049"/>
                </a:lnTo>
                <a:lnTo>
                  <a:pt x="6701939" y="24514"/>
                </a:lnTo>
                <a:lnTo>
                  <a:pt x="6675404" y="6584"/>
                </a:lnTo>
                <a:lnTo>
                  <a:pt x="6643001" y="0"/>
                </a:lnTo>
                <a:close/>
              </a:path>
            </a:pathLst>
          </a:custGeom>
          <a:solidFill>
            <a:srgbClr val="F3DD6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4">
            <a:extLst>
              <a:ext uri="{FF2B5EF4-FFF2-40B4-BE49-F238E27FC236}">
                <a16:creationId xmlns:a16="http://schemas.microsoft.com/office/drawing/2014/main" id="{EA40D2F3-B967-E497-A2B6-9E7686E57D89}"/>
              </a:ext>
            </a:extLst>
          </p:cNvPr>
          <p:cNvGrpSpPr/>
          <p:nvPr/>
        </p:nvGrpSpPr>
        <p:grpSpPr>
          <a:xfrm>
            <a:off x="141758" y="4986105"/>
            <a:ext cx="6726555" cy="647700"/>
            <a:chOff x="418302" y="7418530"/>
            <a:chExt cx="6726555" cy="647700"/>
          </a:xfrm>
        </p:grpSpPr>
        <p:sp>
          <p:nvSpPr>
            <p:cNvPr id="12" name="object 5">
              <a:extLst>
                <a:ext uri="{FF2B5EF4-FFF2-40B4-BE49-F238E27FC236}">
                  <a16:creationId xmlns:a16="http://schemas.microsoft.com/office/drawing/2014/main" id="{900EEEBD-C312-DD73-5F31-B5156A469EF1}"/>
                </a:ext>
              </a:extLst>
            </p:cNvPr>
            <p:cNvSpPr/>
            <p:nvPr/>
          </p:nvSpPr>
          <p:spPr>
            <a:xfrm>
              <a:off x="418302" y="7418530"/>
              <a:ext cx="6726555" cy="647700"/>
            </a:xfrm>
            <a:custGeom>
              <a:avLst/>
              <a:gdLst/>
              <a:ahLst/>
              <a:cxnLst/>
              <a:rect l="l" t="t" r="r" b="b"/>
              <a:pathLst>
                <a:path w="6726555" h="647700">
                  <a:moveTo>
                    <a:pt x="6609943" y="0"/>
                  </a:moveTo>
                  <a:lnTo>
                    <a:pt x="116497" y="0"/>
                  </a:lnTo>
                  <a:lnTo>
                    <a:pt x="71264" y="9194"/>
                  </a:lnTo>
                  <a:lnTo>
                    <a:pt x="34221" y="34228"/>
                  </a:lnTo>
                  <a:lnTo>
                    <a:pt x="9192" y="71274"/>
                  </a:lnTo>
                  <a:lnTo>
                    <a:pt x="0" y="116509"/>
                  </a:lnTo>
                  <a:lnTo>
                    <a:pt x="0" y="530669"/>
                  </a:lnTo>
                  <a:lnTo>
                    <a:pt x="9192" y="575909"/>
                  </a:lnTo>
                  <a:lnTo>
                    <a:pt x="34221" y="612955"/>
                  </a:lnTo>
                  <a:lnTo>
                    <a:pt x="71264" y="637986"/>
                  </a:lnTo>
                  <a:lnTo>
                    <a:pt x="116497" y="647179"/>
                  </a:lnTo>
                  <a:lnTo>
                    <a:pt x="6609943" y="647179"/>
                  </a:lnTo>
                  <a:lnTo>
                    <a:pt x="6655183" y="637986"/>
                  </a:lnTo>
                  <a:lnTo>
                    <a:pt x="6692230" y="612955"/>
                  </a:lnTo>
                  <a:lnTo>
                    <a:pt x="6717260" y="575909"/>
                  </a:lnTo>
                  <a:lnTo>
                    <a:pt x="6726453" y="530669"/>
                  </a:lnTo>
                  <a:lnTo>
                    <a:pt x="6726453" y="116509"/>
                  </a:lnTo>
                  <a:lnTo>
                    <a:pt x="6717260" y="71274"/>
                  </a:lnTo>
                  <a:lnTo>
                    <a:pt x="6692230" y="34228"/>
                  </a:lnTo>
                  <a:lnTo>
                    <a:pt x="6655183" y="9194"/>
                  </a:lnTo>
                  <a:lnTo>
                    <a:pt x="66099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6">
              <a:extLst>
                <a:ext uri="{FF2B5EF4-FFF2-40B4-BE49-F238E27FC236}">
                  <a16:creationId xmlns:a16="http://schemas.microsoft.com/office/drawing/2014/main" id="{B2709AFA-3776-74A7-7309-7C7472BB6EEF}"/>
                </a:ext>
              </a:extLst>
            </p:cNvPr>
            <p:cNvSpPr/>
            <p:nvPr/>
          </p:nvSpPr>
          <p:spPr>
            <a:xfrm>
              <a:off x="6156180" y="7513777"/>
              <a:ext cx="499109" cy="215900"/>
            </a:xfrm>
            <a:custGeom>
              <a:avLst/>
              <a:gdLst/>
              <a:ahLst/>
              <a:cxnLst/>
              <a:rect l="l" t="t" r="r" b="b"/>
              <a:pathLst>
                <a:path w="499109" h="215900">
                  <a:moveTo>
                    <a:pt x="478535" y="0"/>
                  </a:moveTo>
                  <a:lnTo>
                    <a:pt x="20421" y="0"/>
                  </a:lnTo>
                  <a:lnTo>
                    <a:pt x="12494" y="1610"/>
                  </a:lnTo>
                  <a:lnTo>
                    <a:pt x="6000" y="5994"/>
                  </a:lnTo>
                  <a:lnTo>
                    <a:pt x="1612" y="12483"/>
                  </a:lnTo>
                  <a:lnTo>
                    <a:pt x="0" y="20408"/>
                  </a:lnTo>
                  <a:lnTo>
                    <a:pt x="0" y="195072"/>
                  </a:lnTo>
                  <a:lnTo>
                    <a:pt x="1612" y="202997"/>
                  </a:lnTo>
                  <a:lnTo>
                    <a:pt x="6000" y="209486"/>
                  </a:lnTo>
                  <a:lnTo>
                    <a:pt x="12494" y="213870"/>
                  </a:lnTo>
                  <a:lnTo>
                    <a:pt x="20421" y="215480"/>
                  </a:lnTo>
                  <a:lnTo>
                    <a:pt x="478535" y="215480"/>
                  </a:lnTo>
                  <a:lnTo>
                    <a:pt x="486461" y="213870"/>
                  </a:lnTo>
                  <a:lnTo>
                    <a:pt x="492950" y="209486"/>
                  </a:lnTo>
                  <a:lnTo>
                    <a:pt x="497334" y="202997"/>
                  </a:lnTo>
                  <a:lnTo>
                    <a:pt x="498944" y="195072"/>
                  </a:lnTo>
                  <a:lnTo>
                    <a:pt x="498944" y="20408"/>
                  </a:lnTo>
                  <a:lnTo>
                    <a:pt x="497334" y="12483"/>
                  </a:lnTo>
                  <a:lnTo>
                    <a:pt x="492950" y="5994"/>
                  </a:lnTo>
                  <a:lnTo>
                    <a:pt x="486461" y="1610"/>
                  </a:lnTo>
                  <a:lnTo>
                    <a:pt x="47853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7">
              <a:extLst>
                <a:ext uri="{FF2B5EF4-FFF2-40B4-BE49-F238E27FC236}">
                  <a16:creationId xmlns:a16="http://schemas.microsoft.com/office/drawing/2014/main" id="{B221BE5A-7FA1-66E1-15F2-45DADCB3251A}"/>
                </a:ext>
              </a:extLst>
            </p:cNvPr>
            <p:cNvSpPr/>
            <p:nvPr/>
          </p:nvSpPr>
          <p:spPr>
            <a:xfrm>
              <a:off x="6156180" y="7513777"/>
              <a:ext cx="499109" cy="215900"/>
            </a:xfrm>
            <a:custGeom>
              <a:avLst/>
              <a:gdLst/>
              <a:ahLst/>
              <a:cxnLst/>
              <a:rect l="l" t="t" r="r" b="b"/>
              <a:pathLst>
                <a:path w="499109" h="215900">
                  <a:moveTo>
                    <a:pt x="498944" y="195072"/>
                  </a:moveTo>
                  <a:lnTo>
                    <a:pt x="497334" y="202997"/>
                  </a:lnTo>
                  <a:lnTo>
                    <a:pt x="492950" y="209486"/>
                  </a:lnTo>
                  <a:lnTo>
                    <a:pt x="486461" y="213870"/>
                  </a:lnTo>
                  <a:lnTo>
                    <a:pt x="478535" y="215480"/>
                  </a:lnTo>
                  <a:lnTo>
                    <a:pt x="20421" y="215480"/>
                  </a:lnTo>
                  <a:lnTo>
                    <a:pt x="12494" y="213870"/>
                  </a:lnTo>
                  <a:lnTo>
                    <a:pt x="6000" y="209486"/>
                  </a:lnTo>
                  <a:lnTo>
                    <a:pt x="1612" y="202997"/>
                  </a:lnTo>
                  <a:lnTo>
                    <a:pt x="0" y="195072"/>
                  </a:lnTo>
                  <a:lnTo>
                    <a:pt x="0" y="20408"/>
                  </a:lnTo>
                  <a:lnTo>
                    <a:pt x="1612" y="12483"/>
                  </a:lnTo>
                  <a:lnTo>
                    <a:pt x="6000" y="5994"/>
                  </a:lnTo>
                  <a:lnTo>
                    <a:pt x="12494" y="1610"/>
                  </a:lnTo>
                  <a:lnTo>
                    <a:pt x="20421" y="0"/>
                  </a:lnTo>
                  <a:lnTo>
                    <a:pt x="478535" y="0"/>
                  </a:lnTo>
                  <a:lnTo>
                    <a:pt x="486461" y="1610"/>
                  </a:lnTo>
                  <a:lnTo>
                    <a:pt x="492950" y="5994"/>
                  </a:lnTo>
                  <a:lnTo>
                    <a:pt x="497334" y="12483"/>
                  </a:lnTo>
                  <a:lnTo>
                    <a:pt x="498944" y="20408"/>
                  </a:lnTo>
                  <a:lnTo>
                    <a:pt x="498944" y="195072"/>
                  </a:lnTo>
                  <a:close/>
                </a:path>
              </a:pathLst>
            </a:custGeom>
            <a:ln w="180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8">
              <a:extLst>
                <a:ext uri="{FF2B5EF4-FFF2-40B4-BE49-F238E27FC236}">
                  <a16:creationId xmlns:a16="http://schemas.microsoft.com/office/drawing/2014/main" id="{CD92D9FF-2C21-4F63-1AA6-E3DE18D2623F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55524" y="7554534"/>
              <a:ext cx="135534" cy="130365"/>
            </a:xfrm>
            <a:prstGeom prst="rect">
              <a:avLst/>
            </a:prstGeom>
          </p:spPr>
        </p:pic>
        <p:pic>
          <p:nvPicPr>
            <p:cNvPr id="21" name="object 9">
              <a:extLst>
                <a:ext uri="{FF2B5EF4-FFF2-40B4-BE49-F238E27FC236}">
                  <a16:creationId xmlns:a16="http://schemas.microsoft.com/office/drawing/2014/main" id="{A96B463C-7319-3C04-C059-C78FBA1B710B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25472" y="7554641"/>
              <a:ext cx="129590" cy="129603"/>
            </a:xfrm>
            <a:prstGeom prst="rect">
              <a:avLst/>
            </a:prstGeom>
          </p:spPr>
        </p:pic>
        <p:pic>
          <p:nvPicPr>
            <p:cNvPr id="22" name="object 10">
              <a:extLst>
                <a:ext uri="{FF2B5EF4-FFF2-40B4-BE49-F238E27FC236}">
                  <a16:creationId xmlns:a16="http://schemas.microsoft.com/office/drawing/2014/main" id="{01511853-42E7-3108-0A0A-256A0BC8BEC3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602536" y="7576053"/>
              <a:ext cx="144072" cy="144016"/>
            </a:xfrm>
            <a:prstGeom prst="rect">
              <a:avLst/>
            </a:prstGeom>
          </p:spPr>
        </p:pic>
        <p:sp>
          <p:nvSpPr>
            <p:cNvPr id="23" name="object 11">
              <a:extLst>
                <a:ext uri="{FF2B5EF4-FFF2-40B4-BE49-F238E27FC236}">
                  <a16:creationId xmlns:a16="http://schemas.microsoft.com/office/drawing/2014/main" id="{BD20B78D-31C4-0878-FB9E-DEB0512B4E9A}"/>
                </a:ext>
              </a:extLst>
            </p:cNvPr>
            <p:cNvSpPr/>
            <p:nvPr/>
          </p:nvSpPr>
          <p:spPr>
            <a:xfrm>
              <a:off x="3881158" y="7513777"/>
              <a:ext cx="2211070" cy="215900"/>
            </a:xfrm>
            <a:custGeom>
              <a:avLst/>
              <a:gdLst/>
              <a:ahLst/>
              <a:cxnLst/>
              <a:rect l="l" t="t" r="r" b="b"/>
              <a:pathLst>
                <a:path w="2211070" h="215900">
                  <a:moveTo>
                    <a:pt x="2210866" y="195072"/>
                  </a:moveTo>
                  <a:lnTo>
                    <a:pt x="2209256" y="202997"/>
                  </a:lnTo>
                  <a:lnTo>
                    <a:pt x="2204872" y="209486"/>
                  </a:lnTo>
                  <a:lnTo>
                    <a:pt x="2198383" y="213870"/>
                  </a:lnTo>
                  <a:lnTo>
                    <a:pt x="2190457" y="215480"/>
                  </a:lnTo>
                  <a:lnTo>
                    <a:pt x="20408" y="215480"/>
                  </a:lnTo>
                  <a:lnTo>
                    <a:pt x="12483" y="213870"/>
                  </a:lnTo>
                  <a:lnTo>
                    <a:pt x="5994" y="209486"/>
                  </a:lnTo>
                  <a:lnTo>
                    <a:pt x="1610" y="202997"/>
                  </a:lnTo>
                  <a:lnTo>
                    <a:pt x="0" y="195072"/>
                  </a:lnTo>
                  <a:lnTo>
                    <a:pt x="0" y="20408"/>
                  </a:lnTo>
                  <a:lnTo>
                    <a:pt x="1610" y="12483"/>
                  </a:lnTo>
                  <a:lnTo>
                    <a:pt x="5994" y="5994"/>
                  </a:lnTo>
                  <a:lnTo>
                    <a:pt x="12483" y="1610"/>
                  </a:lnTo>
                  <a:lnTo>
                    <a:pt x="20408" y="0"/>
                  </a:lnTo>
                  <a:lnTo>
                    <a:pt x="2190457" y="0"/>
                  </a:lnTo>
                  <a:lnTo>
                    <a:pt x="2198383" y="1610"/>
                  </a:lnTo>
                  <a:lnTo>
                    <a:pt x="2204872" y="5994"/>
                  </a:lnTo>
                  <a:lnTo>
                    <a:pt x="2209256" y="12483"/>
                  </a:lnTo>
                  <a:lnTo>
                    <a:pt x="2210866" y="20408"/>
                  </a:lnTo>
                  <a:lnTo>
                    <a:pt x="2210866" y="195072"/>
                  </a:lnTo>
                  <a:close/>
                </a:path>
              </a:pathLst>
            </a:custGeom>
            <a:ln w="180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12">
              <a:extLst>
                <a:ext uri="{FF2B5EF4-FFF2-40B4-BE49-F238E27FC236}">
                  <a16:creationId xmlns:a16="http://schemas.microsoft.com/office/drawing/2014/main" id="{387F75B3-E7BC-69D8-23A6-758A810CF3C3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33773" y="7567010"/>
              <a:ext cx="114350" cy="110439"/>
            </a:xfrm>
            <a:prstGeom prst="rect">
              <a:avLst/>
            </a:prstGeom>
          </p:spPr>
        </p:pic>
        <p:pic>
          <p:nvPicPr>
            <p:cNvPr id="25" name="object 13">
              <a:extLst>
                <a:ext uri="{FF2B5EF4-FFF2-40B4-BE49-F238E27FC236}">
                  <a16:creationId xmlns:a16="http://schemas.microsoft.com/office/drawing/2014/main" id="{0AEFBF3C-309D-4952-933E-9C6232433A9B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69219" y="7569682"/>
              <a:ext cx="108648" cy="108648"/>
            </a:xfrm>
            <a:prstGeom prst="rect">
              <a:avLst/>
            </a:prstGeom>
          </p:spPr>
        </p:pic>
        <p:pic>
          <p:nvPicPr>
            <p:cNvPr id="26" name="object 14">
              <a:extLst>
                <a:ext uri="{FF2B5EF4-FFF2-40B4-BE49-F238E27FC236}">
                  <a16:creationId xmlns:a16="http://schemas.microsoft.com/office/drawing/2014/main" id="{8495C3C3-E3D2-4A62-B15B-9D33EBB1D4EF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09160" y="7566126"/>
              <a:ext cx="104978" cy="111442"/>
            </a:xfrm>
            <a:prstGeom prst="rect">
              <a:avLst/>
            </a:prstGeom>
          </p:spPr>
        </p:pic>
        <p:pic>
          <p:nvPicPr>
            <p:cNvPr id="27" name="object 15">
              <a:extLst>
                <a:ext uri="{FF2B5EF4-FFF2-40B4-BE49-F238E27FC236}">
                  <a16:creationId xmlns:a16="http://schemas.microsoft.com/office/drawing/2014/main" id="{98A500E4-4696-3E65-CC46-337577E81D00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435403" y="7561175"/>
              <a:ext cx="251260" cy="116649"/>
            </a:xfrm>
            <a:prstGeom prst="rect">
              <a:avLst/>
            </a:prstGeom>
          </p:spPr>
        </p:pic>
        <p:pic>
          <p:nvPicPr>
            <p:cNvPr id="28" name="object 16">
              <a:extLst>
                <a:ext uri="{FF2B5EF4-FFF2-40B4-BE49-F238E27FC236}">
                  <a16:creationId xmlns:a16="http://schemas.microsoft.com/office/drawing/2014/main" id="{DB2228B0-B2D1-301D-AD32-0BF6CE590C80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706827" y="7560795"/>
              <a:ext cx="251395" cy="118051"/>
            </a:xfrm>
            <a:prstGeom prst="rect">
              <a:avLst/>
            </a:prstGeom>
          </p:spPr>
        </p:pic>
      </p:grpSp>
      <p:grpSp>
        <p:nvGrpSpPr>
          <p:cNvPr id="29" name="object 17">
            <a:extLst>
              <a:ext uri="{FF2B5EF4-FFF2-40B4-BE49-F238E27FC236}">
                <a16:creationId xmlns:a16="http://schemas.microsoft.com/office/drawing/2014/main" id="{B7F8EE91-84F0-D356-7D76-C4FC02D4B3E6}"/>
              </a:ext>
            </a:extLst>
          </p:cNvPr>
          <p:cNvGrpSpPr/>
          <p:nvPr/>
        </p:nvGrpSpPr>
        <p:grpSpPr>
          <a:xfrm>
            <a:off x="137547" y="2175888"/>
            <a:ext cx="6724015" cy="2884170"/>
            <a:chOff x="414100" y="4449033"/>
            <a:chExt cx="6724015" cy="2884170"/>
          </a:xfrm>
        </p:grpSpPr>
        <p:sp>
          <p:nvSpPr>
            <p:cNvPr id="30" name="object 18">
              <a:extLst>
                <a:ext uri="{FF2B5EF4-FFF2-40B4-BE49-F238E27FC236}">
                  <a16:creationId xmlns:a16="http://schemas.microsoft.com/office/drawing/2014/main" id="{DB79B705-A3A9-7D9F-5979-2ED14EB23A69}"/>
                </a:ext>
              </a:extLst>
            </p:cNvPr>
            <p:cNvSpPr/>
            <p:nvPr/>
          </p:nvSpPr>
          <p:spPr>
            <a:xfrm>
              <a:off x="414100" y="4449033"/>
              <a:ext cx="6724015" cy="2884170"/>
            </a:xfrm>
            <a:custGeom>
              <a:avLst/>
              <a:gdLst/>
              <a:ahLst/>
              <a:cxnLst/>
              <a:rect l="l" t="t" r="r" b="b"/>
              <a:pathLst>
                <a:path w="6724015" h="2884170">
                  <a:moveTo>
                    <a:pt x="6615557" y="0"/>
                  </a:moveTo>
                  <a:lnTo>
                    <a:pt x="108000" y="0"/>
                  </a:lnTo>
                  <a:lnTo>
                    <a:pt x="66067" y="8520"/>
                  </a:lnTo>
                  <a:lnTo>
                    <a:pt x="31726" y="31719"/>
                  </a:lnTo>
                  <a:lnTo>
                    <a:pt x="8522" y="66056"/>
                  </a:lnTo>
                  <a:lnTo>
                    <a:pt x="0" y="107988"/>
                  </a:lnTo>
                  <a:lnTo>
                    <a:pt x="0" y="2775813"/>
                  </a:lnTo>
                  <a:lnTo>
                    <a:pt x="8522" y="2817747"/>
                  </a:lnTo>
                  <a:lnTo>
                    <a:pt x="31726" y="2852088"/>
                  </a:lnTo>
                  <a:lnTo>
                    <a:pt x="66067" y="2875292"/>
                  </a:lnTo>
                  <a:lnTo>
                    <a:pt x="108000" y="2883814"/>
                  </a:lnTo>
                  <a:lnTo>
                    <a:pt x="6615557" y="2883814"/>
                  </a:lnTo>
                  <a:lnTo>
                    <a:pt x="6657490" y="2875292"/>
                  </a:lnTo>
                  <a:lnTo>
                    <a:pt x="6691831" y="2852088"/>
                  </a:lnTo>
                  <a:lnTo>
                    <a:pt x="6715035" y="2817747"/>
                  </a:lnTo>
                  <a:lnTo>
                    <a:pt x="6723557" y="2775813"/>
                  </a:lnTo>
                  <a:lnTo>
                    <a:pt x="6723557" y="107988"/>
                  </a:lnTo>
                  <a:lnTo>
                    <a:pt x="6715035" y="66056"/>
                  </a:lnTo>
                  <a:lnTo>
                    <a:pt x="6691831" y="31719"/>
                  </a:lnTo>
                  <a:lnTo>
                    <a:pt x="6657490" y="8520"/>
                  </a:lnTo>
                  <a:lnTo>
                    <a:pt x="66155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19">
              <a:extLst>
                <a:ext uri="{FF2B5EF4-FFF2-40B4-BE49-F238E27FC236}">
                  <a16:creationId xmlns:a16="http://schemas.microsoft.com/office/drawing/2014/main" id="{9EDEC5FD-A516-BE62-8D1F-12D62D067453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12123" y="4595749"/>
              <a:ext cx="201625" cy="198183"/>
            </a:xfrm>
            <a:prstGeom prst="rect">
              <a:avLst/>
            </a:prstGeom>
          </p:spPr>
        </p:pic>
        <p:pic>
          <p:nvPicPr>
            <p:cNvPr id="32" name="object 20">
              <a:extLst>
                <a:ext uri="{FF2B5EF4-FFF2-40B4-BE49-F238E27FC236}">
                  <a16:creationId xmlns:a16="http://schemas.microsoft.com/office/drawing/2014/main" id="{0EAA26BF-D617-0FEB-3F8C-BFE5DA04FF18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635364" y="4599419"/>
              <a:ext cx="201206" cy="195148"/>
            </a:xfrm>
            <a:prstGeom prst="rect">
              <a:avLst/>
            </a:prstGeom>
          </p:spPr>
        </p:pic>
        <p:sp>
          <p:nvSpPr>
            <p:cNvPr id="33" name="object 21">
              <a:extLst>
                <a:ext uri="{FF2B5EF4-FFF2-40B4-BE49-F238E27FC236}">
                  <a16:creationId xmlns:a16="http://schemas.microsoft.com/office/drawing/2014/main" id="{4A85AA30-D836-46CC-69AE-BFCA239E1550}"/>
                </a:ext>
              </a:extLst>
            </p:cNvPr>
            <p:cNvSpPr/>
            <p:nvPr/>
          </p:nvSpPr>
          <p:spPr>
            <a:xfrm>
              <a:off x="2873933" y="4588840"/>
              <a:ext cx="179070" cy="205104"/>
            </a:xfrm>
            <a:custGeom>
              <a:avLst/>
              <a:gdLst/>
              <a:ahLst/>
              <a:cxnLst/>
              <a:rect l="l" t="t" r="r" b="b"/>
              <a:pathLst>
                <a:path w="179069" h="205104">
                  <a:moveTo>
                    <a:pt x="104495" y="104267"/>
                  </a:moveTo>
                  <a:lnTo>
                    <a:pt x="71678" y="104267"/>
                  </a:lnTo>
                  <a:lnTo>
                    <a:pt x="71678" y="121335"/>
                  </a:lnTo>
                  <a:lnTo>
                    <a:pt x="104495" y="121335"/>
                  </a:lnTo>
                  <a:lnTo>
                    <a:pt x="104495" y="104267"/>
                  </a:lnTo>
                  <a:close/>
                </a:path>
                <a:path w="179069" h="205104">
                  <a:moveTo>
                    <a:pt x="178752" y="104267"/>
                  </a:moveTo>
                  <a:lnTo>
                    <a:pt x="145948" y="104267"/>
                  </a:lnTo>
                  <a:lnTo>
                    <a:pt x="145948" y="121335"/>
                  </a:lnTo>
                  <a:lnTo>
                    <a:pt x="178752" y="121335"/>
                  </a:lnTo>
                  <a:lnTo>
                    <a:pt x="178752" y="104267"/>
                  </a:lnTo>
                  <a:close/>
                </a:path>
                <a:path w="179069" h="205104">
                  <a:moveTo>
                    <a:pt x="178752" y="28752"/>
                  </a:moveTo>
                  <a:lnTo>
                    <a:pt x="104495" y="28752"/>
                  </a:lnTo>
                  <a:lnTo>
                    <a:pt x="104495" y="0"/>
                  </a:lnTo>
                  <a:lnTo>
                    <a:pt x="71678" y="0"/>
                  </a:lnTo>
                  <a:lnTo>
                    <a:pt x="71678" y="28752"/>
                  </a:lnTo>
                  <a:lnTo>
                    <a:pt x="0" y="28752"/>
                  </a:lnTo>
                  <a:lnTo>
                    <a:pt x="0" y="59232"/>
                  </a:lnTo>
                  <a:lnTo>
                    <a:pt x="0" y="162102"/>
                  </a:lnTo>
                  <a:lnTo>
                    <a:pt x="31305" y="162102"/>
                  </a:lnTo>
                  <a:lnTo>
                    <a:pt x="31305" y="151942"/>
                  </a:lnTo>
                  <a:lnTo>
                    <a:pt x="71678" y="151942"/>
                  </a:lnTo>
                  <a:lnTo>
                    <a:pt x="71678" y="205092"/>
                  </a:lnTo>
                  <a:lnTo>
                    <a:pt x="104495" y="205092"/>
                  </a:lnTo>
                  <a:lnTo>
                    <a:pt x="104495" y="151942"/>
                  </a:lnTo>
                  <a:lnTo>
                    <a:pt x="145948" y="151942"/>
                  </a:lnTo>
                  <a:lnTo>
                    <a:pt x="145948" y="161048"/>
                  </a:lnTo>
                  <a:lnTo>
                    <a:pt x="178752" y="161048"/>
                  </a:lnTo>
                  <a:lnTo>
                    <a:pt x="178752" y="151942"/>
                  </a:lnTo>
                  <a:lnTo>
                    <a:pt x="178752" y="151333"/>
                  </a:lnTo>
                  <a:lnTo>
                    <a:pt x="178752" y="121462"/>
                  </a:lnTo>
                  <a:lnTo>
                    <a:pt x="31305" y="121462"/>
                  </a:lnTo>
                  <a:lnTo>
                    <a:pt x="31305" y="103682"/>
                  </a:lnTo>
                  <a:lnTo>
                    <a:pt x="178752" y="103682"/>
                  </a:lnTo>
                  <a:lnTo>
                    <a:pt x="178752" y="75742"/>
                  </a:lnTo>
                  <a:lnTo>
                    <a:pt x="31305" y="75742"/>
                  </a:lnTo>
                  <a:lnTo>
                    <a:pt x="31305" y="59232"/>
                  </a:lnTo>
                  <a:lnTo>
                    <a:pt x="71678" y="59232"/>
                  </a:lnTo>
                  <a:lnTo>
                    <a:pt x="71678" y="75552"/>
                  </a:lnTo>
                  <a:lnTo>
                    <a:pt x="104495" y="75552"/>
                  </a:lnTo>
                  <a:lnTo>
                    <a:pt x="104495" y="59232"/>
                  </a:lnTo>
                  <a:lnTo>
                    <a:pt x="145948" y="59232"/>
                  </a:lnTo>
                  <a:lnTo>
                    <a:pt x="145948" y="75552"/>
                  </a:lnTo>
                  <a:lnTo>
                    <a:pt x="178752" y="75552"/>
                  </a:lnTo>
                  <a:lnTo>
                    <a:pt x="178752" y="59232"/>
                  </a:lnTo>
                  <a:lnTo>
                    <a:pt x="178752" y="58928"/>
                  </a:lnTo>
                  <a:lnTo>
                    <a:pt x="178752" y="2875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22">
              <a:extLst>
                <a:ext uri="{FF2B5EF4-FFF2-40B4-BE49-F238E27FC236}">
                  <a16:creationId xmlns:a16="http://schemas.microsoft.com/office/drawing/2014/main" id="{4D2CA2FD-F3B4-F614-5057-74B7A6CA469B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086811" y="4588840"/>
              <a:ext cx="203784" cy="204863"/>
            </a:xfrm>
            <a:prstGeom prst="rect">
              <a:avLst/>
            </a:prstGeom>
          </p:spPr>
        </p:pic>
        <p:pic>
          <p:nvPicPr>
            <p:cNvPr id="35" name="object 23">
              <a:extLst>
                <a:ext uri="{FF2B5EF4-FFF2-40B4-BE49-F238E27FC236}">
                  <a16:creationId xmlns:a16="http://schemas.microsoft.com/office/drawing/2014/main" id="{65A36C4D-2292-6DB6-1905-95FF62327569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318915" y="4610214"/>
              <a:ext cx="191681" cy="175298"/>
            </a:xfrm>
            <a:prstGeom prst="rect">
              <a:avLst/>
            </a:prstGeom>
          </p:spPr>
        </p:pic>
        <p:pic>
          <p:nvPicPr>
            <p:cNvPr id="36" name="object 24">
              <a:extLst>
                <a:ext uri="{FF2B5EF4-FFF2-40B4-BE49-F238E27FC236}">
                  <a16:creationId xmlns:a16="http://schemas.microsoft.com/office/drawing/2014/main" id="{B569F115-146E-FD99-285F-3F8ECFD06F4B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539981" y="4613670"/>
              <a:ext cx="114426" cy="162775"/>
            </a:xfrm>
            <a:prstGeom prst="rect">
              <a:avLst/>
            </a:prstGeom>
          </p:spPr>
        </p:pic>
        <p:pic>
          <p:nvPicPr>
            <p:cNvPr id="37" name="object 25">
              <a:extLst>
                <a:ext uri="{FF2B5EF4-FFF2-40B4-BE49-F238E27FC236}">
                  <a16:creationId xmlns:a16="http://schemas.microsoft.com/office/drawing/2014/main" id="{60332741-BF2B-1438-3454-53F8A8583FC0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686360" y="4625107"/>
              <a:ext cx="193217" cy="151549"/>
            </a:xfrm>
            <a:prstGeom prst="rect">
              <a:avLst/>
            </a:prstGeom>
          </p:spPr>
        </p:pic>
        <p:pic>
          <p:nvPicPr>
            <p:cNvPr id="38" name="object 26">
              <a:extLst>
                <a:ext uri="{FF2B5EF4-FFF2-40B4-BE49-F238E27FC236}">
                  <a16:creationId xmlns:a16="http://schemas.microsoft.com/office/drawing/2014/main" id="{1F07C8FA-C47C-4C4E-E07A-1FE6E232190E}"/>
                </a:ext>
              </a:extLst>
            </p:cNvPr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914587" y="4610214"/>
              <a:ext cx="191681" cy="175298"/>
            </a:xfrm>
            <a:prstGeom prst="rect">
              <a:avLst/>
            </a:prstGeom>
          </p:spPr>
        </p:pic>
        <p:pic>
          <p:nvPicPr>
            <p:cNvPr id="39" name="object 27">
              <a:extLst>
                <a:ext uri="{FF2B5EF4-FFF2-40B4-BE49-F238E27FC236}">
                  <a16:creationId xmlns:a16="http://schemas.microsoft.com/office/drawing/2014/main" id="{14FC7C5B-E055-1D85-A051-0927436441F5}"/>
                </a:ext>
              </a:extLst>
            </p:cNvPr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136527" y="4584532"/>
              <a:ext cx="200748" cy="203136"/>
            </a:xfrm>
            <a:prstGeom prst="rect">
              <a:avLst/>
            </a:prstGeom>
          </p:spPr>
        </p:pic>
        <p:pic>
          <p:nvPicPr>
            <p:cNvPr id="40" name="object 28">
              <a:extLst>
                <a:ext uri="{FF2B5EF4-FFF2-40B4-BE49-F238E27FC236}">
                  <a16:creationId xmlns:a16="http://schemas.microsoft.com/office/drawing/2014/main" id="{C11BA08F-1F9F-7CE0-47CE-623C4E067FE7}"/>
                </a:ext>
              </a:extLst>
            </p:cNvPr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367748" y="4595101"/>
              <a:ext cx="184365" cy="189534"/>
            </a:xfrm>
            <a:prstGeom prst="rect">
              <a:avLst/>
            </a:prstGeom>
          </p:spPr>
        </p:pic>
        <p:pic>
          <p:nvPicPr>
            <p:cNvPr id="42" name="object 29">
              <a:extLst>
                <a:ext uri="{FF2B5EF4-FFF2-40B4-BE49-F238E27FC236}">
                  <a16:creationId xmlns:a16="http://schemas.microsoft.com/office/drawing/2014/main" id="{B4833CD9-B39B-10CF-7A6F-2A6FD9D91CA0}"/>
                </a:ext>
              </a:extLst>
            </p:cNvPr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605660" y="4605900"/>
              <a:ext cx="183514" cy="177888"/>
            </a:xfrm>
            <a:prstGeom prst="rect">
              <a:avLst/>
            </a:prstGeom>
          </p:spPr>
        </p:pic>
        <p:pic>
          <p:nvPicPr>
            <p:cNvPr id="46" name="object 30">
              <a:extLst>
                <a:ext uri="{FF2B5EF4-FFF2-40B4-BE49-F238E27FC236}">
                  <a16:creationId xmlns:a16="http://schemas.microsoft.com/office/drawing/2014/main" id="{C282999C-EC1F-47F7-9FF4-55D4C626091C}"/>
                </a:ext>
              </a:extLst>
            </p:cNvPr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872949" y="4600500"/>
              <a:ext cx="127800" cy="183921"/>
            </a:xfrm>
            <a:prstGeom prst="rect">
              <a:avLst/>
            </a:prstGeom>
          </p:spPr>
        </p:pic>
      </p:grpSp>
      <p:grpSp>
        <p:nvGrpSpPr>
          <p:cNvPr id="49" name="object 31">
            <a:extLst>
              <a:ext uri="{FF2B5EF4-FFF2-40B4-BE49-F238E27FC236}">
                <a16:creationId xmlns:a16="http://schemas.microsoft.com/office/drawing/2014/main" id="{4E3720A3-B3D9-8EC9-3C88-61F5671CF7C5}"/>
              </a:ext>
            </a:extLst>
          </p:cNvPr>
          <p:cNvGrpSpPr/>
          <p:nvPr/>
        </p:nvGrpSpPr>
        <p:grpSpPr>
          <a:xfrm>
            <a:off x="172515" y="7619639"/>
            <a:ext cx="963294" cy="178435"/>
            <a:chOff x="485655" y="8652949"/>
            <a:chExt cx="963294" cy="178435"/>
          </a:xfrm>
        </p:grpSpPr>
        <p:sp>
          <p:nvSpPr>
            <p:cNvPr id="50" name="object 32">
              <a:extLst>
                <a:ext uri="{FF2B5EF4-FFF2-40B4-BE49-F238E27FC236}">
                  <a16:creationId xmlns:a16="http://schemas.microsoft.com/office/drawing/2014/main" id="{4F6A3F53-F19C-AB78-7548-1B76C1165740}"/>
                </a:ext>
              </a:extLst>
            </p:cNvPr>
            <p:cNvSpPr/>
            <p:nvPr/>
          </p:nvSpPr>
          <p:spPr>
            <a:xfrm>
              <a:off x="485655" y="8652949"/>
              <a:ext cx="963294" cy="178435"/>
            </a:xfrm>
            <a:custGeom>
              <a:avLst/>
              <a:gdLst/>
              <a:ahLst/>
              <a:cxnLst/>
              <a:rect l="l" t="t" r="r" b="b"/>
              <a:pathLst>
                <a:path w="963294" h="178434">
                  <a:moveTo>
                    <a:pt x="873036" y="0"/>
                  </a:moveTo>
                  <a:lnTo>
                    <a:pt x="90004" y="0"/>
                  </a:lnTo>
                  <a:lnTo>
                    <a:pt x="55056" y="7035"/>
                  </a:lnTo>
                  <a:lnTo>
                    <a:pt x="26438" y="26190"/>
                  </a:lnTo>
                  <a:lnTo>
                    <a:pt x="7101" y="54542"/>
                  </a:lnTo>
                  <a:lnTo>
                    <a:pt x="0" y="89166"/>
                  </a:lnTo>
                  <a:lnTo>
                    <a:pt x="7101" y="123790"/>
                  </a:lnTo>
                  <a:lnTo>
                    <a:pt x="26438" y="152142"/>
                  </a:lnTo>
                  <a:lnTo>
                    <a:pt x="55056" y="171298"/>
                  </a:lnTo>
                  <a:lnTo>
                    <a:pt x="90004" y="178333"/>
                  </a:lnTo>
                  <a:lnTo>
                    <a:pt x="873036" y="178333"/>
                  </a:lnTo>
                  <a:lnTo>
                    <a:pt x="907984" y="171298"/>
                  </a:lnTo>
                  <a:lnTo>
                    <a:pt x="936602" y="152142"/>
                  </a:lnTo>
                  <a:lnTo>
                    <a:pt x="955939" y="123790"/>
                  </a:lnTo>
                  <a:lnTo>
                    <a:pt x="963041" y="89166"/>
                  </a:lnTo>
                  <a:lnTo>
                    <a:pt x="955939" y="54542"/>
                  </a:lnTo>
                  <a:lnTo>
                    <a:pt x="936602" y="26190"/>
                  </a:lnTo>
                  <a:lnTo>
                    <a:pt x="907984" y="7035"/>
                  </a:lnTo>
                  <a:lnTo>
                    <a:pt x="873036" y="0"/>
                  </a:lnTo>
                  <a:close/>
                </a:path>
              </a:pathLst>
            </a:custGeom>
            <a:solidFill>
              <a:srgbClr val="002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33">
              <a:extLst>
                <a:ext uri="{FF2B5EF4-FFF2-40B4-BE49-F238E27FC236}">
                  <a16:creationId xmlns:a16="http://schemas.microsoft.com/office/drawing/2014/main" id="{32CCA15B-90BC-FD70-112B-99EA7AC5AEC1}"/>
                </a:ext>
              </a:extLst>
            </p:cNvPr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89414" y="8695529"/>
              <a:ext cx="68021" cy="87807"/>
            </a:xfrm>
            <a:prstGeom prst="rect">
              <a:avLst/>
            </a:prstGeom>
          </p:spPr>
        </p:pic>
        <p:pic>
          <p:nvPicPr>
            <p:cNvPr id="54" name="object 34">
              <a:extLst>
                <a:ext uri="{FF2B5EF4-FFF2-40B4-BE49-F238E27FC236}">
                  <a16:creationId xmlns:a16="http://schemas.microsoft.com/office/drawing/2014/main" id="{9DAFAFE9-AE85-C001-62F8-371EE42DA1EB}"/>
                </a:ext>
              </a:extLst>
            </p:cNvPr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689090" y="8683986"/>
              <a:ext cx="88950" cy="102666"/>
            </a:xfrm>
            <a:prstGeom prst="rect">
              <a:avLst/>
            </a:prstGeom>
          </p:spPr>
        </p:pic>
        <p:sp>
          <p:nvSpPr>
            <p:cNvPr id="60" name="object 35">
              <a:extLst>
                <a:ext uri="{FF2B5EF4-FFF2-40B4-BE49-F238E27FC236}">
                  <a16:creationId xmlns:a16="http://schemas.microsoft.com/office/drawing/2014/main" id="{3F9061D9-A716-17B4-B4AE-92F7823E9FD5}"/>
                </a:ext>
              </a:extLst>
            </p:cNvPr>
            <p:cNvSpPr/>
            <p:nvPr/>
          </p:nvSpPr>
          <p:spPr>
            <a:xfrm>
              <a:off x="797318" y="8682621"/>
              <a:ext cx="140970" cy="107314"/>
            </a:xfrm>
            <a:custGeom>
              <a:avLst/>
              <a:gdLst/>
              <a:ahLst/>
              <a:cxnLst/>
              <a:rect l="l" t="t" r="r" b="b"/>
              <a:pathLst>
                <a:path w="140969" h="107315">
                  <a:moveTo>
                    <a:pt x="96608" y="95580"/>
                  </a:moveTo>
                  <a:lnTo>
                    <a:pt x="90373" y="88379"/>
                  </a:lnTo>
                  <a:lnTo>
                    <a:pt x="82372" y="79832"/>
                  </a:lnTo>
                  <a:lnTo>
                    <a:pt x="77190" y="74650"/>
                  </a:lnTo>
                  <a:lnTo>
                    <a:pt x="73520" y="70980"/>
                  </a:lnTo>
                  <a:lnTo>
                    <a:pt x="64706" y="62877"/>
                  </a:lnTo>
                  <a:lnTo>
                    <a:pt x="70192" y="54902"/>
                  </a:lnTo>
                  <a:lnTo>
                    <a:pt x="75095" y="46697"/>
                  </a:lnTo>
                  <a:lnTo>
                    <a:pt x="79298" y="38760"/>
                  </a:lnTo>
                  <a:lnTo>
                    <a:pt x="81749" y="33502"/>
                  </a:lnTo>
                  <a:lnTo>
                    <a:pt x="82664" y="31546"/>
                  </a:lnTo>
                  <a:lnTo>
                    <a:pt x="83693" y="29146"/>
                  </a:lnTo>
                  <a:lnTo>
                    <a:pt x="85763" y="25717"/>
                  </a:lnTo>
                  <a:lnTo>
                    <a:pt x="86664" y="24345"/>
                  </a:lnTo>
                  <a:lnTo>
                    <a:pt x="84035" y="22402"/>
                  </a:lnTo>
                  <a:lnTo>
                    <a:pt x="90551" y="19659"/>
                  </a:lnTo>
                  <a:lnTo>
                    <a:pt x="90157" y="18859"/>
                  </a:lnTo>
                  <a:lnTo>
                    <a:pt x="89992" y="18516"/>
                  </a:lnTo>
                  <a:lnTo>
                    <a:pt x="88544" y="15544"/>
                  </a:lnTo>
                  <a:lnTo>
                    <a:pt x="84378" y="8343"/>
                  </a:lnTo>
                  <a:lnTo>
                    <a:pt x="81407" y="4000"/>
                  </a:lnTo>
                  <a:lnTo>
                    <a:pt x="72377" y="7772"/>
                  </a:lnTo>
                  <a:lnTo>
                    <a:pt x="74434" y="10858"/>
                  </a:lnTo>
                  <a:lnTo>
                    <a:pt x="76720" y="14859"/>
                  </a:lnTo>
                  <a:lnTo>
                    <a:pt x="78676" y="18516"/>
                  </a:lnTo>
                  <a:lnTo>
                    <a:pt x="77292" y="17487"/>
                  </a:lnTo>
                  <a:lnTo>
                    <a:pt x="75006" y="18288"/>
                  </a:lnTo>
                  <a:lnTo>
                    <a:pt x="70434" y="18859"/>
                  </a:lnTo>
                  <a:lnTo>
                    <a:pt x="21729" y="18859"/>
                  </a:lnTo>
                  <a:lnTo>
                    <a:pt x="14757" y="18516"/>
                  </a:lnTo>
                  <a:lnTo>
                    <a:pt x="11671" y="18059"/>
                  </a:lnTo>
                  <a:lnTo>
                    <a:pt x="11671" y="34302"/>
                  </a:lnTo>
                  <a:lnTo>
                    <a:pt x="14058" y="34175"/>
                  </a:lnTo>
                  <a:lnTo>
                    <a:pt x="20358" y="33502"/>
                  </a:lnTo>
                  <a:lnTo>
                    <a:pt x="63919" y="33502"/>
                  </a:lnTo>
                  <a:lnTo>
                    <a:pt x="37604" y="70726"/>
                  </a:lnTo>
                  <a:lnTo>
                    <a:pt x="0" y="94322"/>
                  </a:lnTo>
                  <a:lnTo>
                    <a:pt x="11772" y="106667"/>
                  </a:lnTo>
                  <a:lnTo>
                    <a:pt x="23406" y="100368"/>
                  </a:lnTo>
                  <a:lnTo>
                    <a:pt x="34607" y="92671"/>
                  </a:lnTo>
                  <a:lnTo>
                    <a:pt x="45135" y="83985"/>
                  </a:lnTo>
                  <a:lnTo>
                    <a:pt x="54762" y="74650"/>
                  </a:lnTo>
                  <a:lnTo>
                    <a:pt x="62750" y="82600"/>
                  </a:lnTo>
                  <a:lnTo>
                    <a:pt x="70408" y="90830"/>
                  </a:lnTo>
                  <a:lnTo>
                    <a:pt x="77457" y="99060"/>
                  </a:lnTo>
                  <a:lnTo>
                    <a:pt x="83591" y="107010"/>
                  </a:lnTo>
                  <a:lnTo>
                    <a:pt x="96608" y="95580"/>
                  </a:lnTo>
                  <a:close/>
                </a:path>
                <a:path w="140969" h="107315">
                  <a:moveTo>
                    <a:pt x="105079" y="15544"/>
                  </a:moveTo>
                  <a:lnTo>
                    <a:pt x="103022" y="11544"/>
                  </a:lnTo>
                  <a:lnTo>
                    <a:pt x="98907" y="4343"/>
                  </a:lnTo>
                  <a:lnTo>
                    <a:pt x="95821" y="0"/>
                  </a:lnTo>
                  <a:lnTo>
                    <a:pt x="86791" y="3771"/>
                  </a:lnTo>
                  <a:lnTo>
                    <a:pt x="89865" y="8001"/>
                  </a:lnTo>
                  <a:lnTo>
                    <a:pt x="93700" y="14859"/>
                  </a:lnTo>
                  <a:lnTo>
                    <a:pt x="96037" y="19431"/>
                  </a:lnTo>
                  <a:lnTo>
                    <a:pt x="105079" y="15544"/>
                  </a:lnTo>
                  <a:close/>
                </a:path>
                <a:path w="140969" h="107315">
                  <a:moveTo>
                    <a:pt x="140944" y="14401"/>
                  </a:moveTo>
                  <a:lnTo>
                    <a:pt x="124015" y="14401"/>
                  </a:lnTo>
                  <a:lnTo>
                    <a:pt x="124015" y="99123"/>
                  </a:lnTo>
                  <a:lnTo>
                    <a:pt x="140944" y="99123"/>
                  </a:lnTo>
                  <a:lnTo>
                    <a:pt x="140944" y="1440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36">
              <a:extLst>
                <a:ext uri="{FF2B5EF4-FFF2-40B4-BE49-F238E27FC236}">
                  <a16:creationId xmlns:a16="http://schemas.microsoft.com/office/drawing/2014/main" id="{822A11B1-80EB-8EFE-9CB4-328C8BC73AEE}"/>
                </a:ext>
              </a:extLst>
            </p:cNvPr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964772" y="8697014"/>
              <a:ext cx="65062" cy="84721"/>
            </a:xfrm>
            <a:prstGeom prst="rect">
              <a:avLst/>
            </a:prstGeom>
          </p:spPr>
        </p:pic>
        <p:pic>
          <p:nvPicPr>
            <p:cNvPr id="64" name="object 37">
              <a:extLst>
                <a:ext uri="{FF2B5EF4-FFF2-40B4-BE49-F238E27FC236}">
                  <a16:creationId xmlns:a16="http://schemas.microsoft.com/office/drawing/2014/main" id="{3681B905-16BF-68FD-2532-033799091158}"/>
                </a:ext>
              </a:extLst>
            </p:cNvPr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062045" y="8690615"/>
              <a:ext cx="76936" cy="96037"/>
            </a:xfrm>
            <a:prstGeom prst="rect">
              <a:avLst/>
            </a:prstGeom>
          </p:spPr>
        </p:pic>
        <p:pic>
          <p:nvPicPr>
            <p:cNvPr id="65" name="object 38">
              <a:extLst>
                <a:ext uri="{FF2B5EF4-FFF2-40B4-BE49-F238E27FC236}">
                  <a16:creationId xmlns:a16="http://schemas.microsoft.com/office/drawing/2014/main" id="{F34FB935-F3EB-AD73-2C51-66EA3F94208E}"/>
                </a:ext>
              </a:extLst>
            </p:cNvPr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172528" y="8692104"/>
              <a:ext cx="99752" cy="95465"/>
            </a:xfrm>
            <a:prstGeom prst="rect">
              <a:avLst/>
            </a:prstGeom>
          </p:spPr>
        </p:pic>
        <p:sp>
          <p:nvSpPr>
            <p:cNvPr id="66" name="object 39">
              <a:extLst>
                <a:ext uri="{FF2B5EF4-FFF2-40B4-BE49-F238E27FC236}">
                  <a16:creationId xmlns:a16="http://schemas.microsoft.com/office/drawing/2014/main" id="{C821275A-E7CC-6674-EAD4-F2FF0A779548}"/>
                </a:ext>
              </a:extLst>
            </p:cNvPr>
            <p:cNvSpPr/>
            <p:nvPr/>
          </p:nvSpPr>
          <p:spPr>
            <a:xfrm>
              <a:off x="1309950" y="8694841"/>
              <a:ext cx="58419" cy="88265"/>
            </a:xfrm>
            <a:custGeom>
              <a:avLst/>
              <a:gdLst/>
              <a:ahLst/>
              <a:cxnLst/>
              <a:rect l="l" t="t" r="r" b="b"/>
              <a:pathLst>
                <a:path w="58419" h="88265">
                  <a:moveTo>
                    <a:pt x="33515" y="67691"/>
                  </a:moveTo>
                  <a:lnTo>
                    <a:pt x="21958" y="67691"/>
                  </a:lnTo>
                  <a:lnTo>
                    <a:pt x="17614" y="71805"/>
                  </a:lnTo>
                  <a:lnTo>
                    <a:pt x="17614" y="83807"/>
                  </a:lnTo>
                  <a:lnTo>
                    <a:pt x="21856" y="87922"/>
                  </a:lnTo>
                  <a:lnTo>
                    <a:pt x="33515" y="87922"/>
                  </a:lnTo>
                  <a:lnTo>
                    <a:pt x="37731" y="83807"/>
                  </a:lnTo>
                  <a:lnTo>
                    <a:pt x="37731" y="71805"/>
                  </a:lnTo>
                  <a:lnTo>
                    <a:pt x="33515" y="67691"/>
                  </a:lnTo>
                  <a:close/>
                </a:path>
                <a:path w="58419" h="88265">
                  <a:moveTo>
                    <a:pt x="56209" y="13614"/>
                  </a:moveTo>
                  <a:lnTo>
                    <a:pt x="36588" y="13614"/>
                  </a:lnTo>
                  <a:lnTo>
                    <a:pt x="42087" y="17500"/>
                  </a:lnTo>
                  <a:lnTo>
                    <a:pt x="42087" y="24358"/>
                  </a:lnTo>
                  <a:lnTo>
                    <a:pt x="38337" y="31691"/>
                  </a:lnTo>
                  <a:lnTo>
                    <a:pt x="30265" y="38361"/>
                  </a:lnTo>
                  <a:lnTo>
                    <a:pt x="22644" y="46320"/>
                  </a:lnTo>
                  <a:lnTo>
                    <a:pt x="20243" y="57518"/>
                  </a:lnTo>
                  <a:lnTo>
                    <a:pt x="35001" y="57518"/>
                  </a:lnTo>
                  <a:lnTo>
                    <a:pt x="37897" y="47759"/>
                  </a:lnTo>
                  <a:lnTo>
                    <a:pt x="45954" y="40533"/>
                  </a:lnTo>
                  <a:lnTo>
                    <a:pt x="54335" y="33138"/>
                  </a:lnTo>
                  <a:lnTo>
                    <a:pt x="58204" y="22872"/>
                  </a:lnTo>
                  <a:lnTo>
                    <a:pt x="56209" y="13614"/>
                  </a:lnTo>
                  <a:close/>
                </a:path>
                <a:path w="58419" h="88265">
                  <a:moveTo>
                    <a:pt x="29514" y="0"/>
                  </a:moveTo>
                  <a:lnTo>
                    <a:pt x="20754" y="991"/>
                  </a:lnTo>
                  <a:lnTo>
                    <a:pt x="12876" y="3806"/>
                  </a:lnTo>
                  <a:lnTo>
                    <a:pt x="5938" y="8208"/>
                  </a:lnTo>
                  <a:lnTo>
                    <a:pt x="0" y="13957"/>
                  </a:lnTo>
                  <a:lnTo>
                    <a:pt x="9385" y="22644"/>
                  </a:lnTo>
                  <a:lnTo>
                    <a:pt x="14986" y="16700"/>
                  </a:lnTo>
                  <a:lnTo>
                    <a:pt x="20586" y="13614"/>
                  </a:lnTo>
                  <a:lnTo>
                    <a:pt x="56209" y="13614"/>
                  </a:lnTo>
                  <a:lnTo>
                    <a:pt x="56052" y="12885"/>
                  </a:lnTo>
                  <a:lnTo>
                    <a:pt x="50074" y="5735"/>
                  </a:lnTo>
                  <a:lnTo>
                    <a:pt x="40989" y="1436"/>
                  </a:lnTo>
                  <a:lnTo>
                    <a:pt x="295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7" name="object 54">
            <a:extLst>
              <a:ext uri="{FF2B5EF4-FFF2-40B4-BE49-F238E27FC236}">
                <a16:creationId xmlns:a16="http://schemas.microsoft.com/office/drawing/2014/main" id="{15442A56-72F8-2779-43EB-5A67F42D6CA2}"/>
              </a:ext>
            </a:extLst>
          </p:cNvPr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1419978" y="7263155"/>
            <a:ext cx="349650" cy="163827"/>
          </a:xfrm>
          <a:prstGeom prst="rect">
            <a:avLst/>
          </a:prstGeom>
        </p:spPr>
      </p:pic>
      <p:grpSp>
        <p:nvGrpSpPr>
          <p:cNvPr id="68" name="object 55">
            <a:extLst>
              <a:ext uri="{FF2B5EF4-FFF2-40B4-BE49-F238E27FC236}">
                <a16:creationId xmlns:a16="http://schemas.microsoft.com/office/drawing/2014/main" id="{8F1B9B67-9CD3-A1B3-A7CE-2F8A9B9728BA}"/>
              </a:ext>
            </a:extLst>
          </p:cNvPr>
          <p:cNvGrpSpPr/>
          <p:nvPr/>
        </p:nvGrpSpPr>
        <p:grpSpPr>
          <a:xfrm>
            <a:off x="1800305" y="7257453"/>
            <a:ext cx="948055" cy="169545"/>
            <a:chOff x="2113445" y="8290763"/>
            <a:chExt cx="948055" cy="169545"/>
          </a:xfrm>
        </p:grpSpPr>
        <p:sp>
          <p:nvSpPr>
            <p:cNvPr id="69" name="object 56">
              <a:extLst>
                <a:ext uri="{FF2B5EF4-FFF2-40B4-BE49-F238E27FC236}">
                  <a16:creationId xmlns:a16="http://schemas.microsoft.com/office/drawing/2014/main" id="{8662074D-D630-D15D-BF63-A45FCBE14E1E}"/>
                </a:ext>
              </a:extLst>
            </p:cNvPr>
            <p:cNvSpPr/>
            <p:nvPr/>
          </p:nvSpPr>
          <p:spPr>
            <a:xfrm>
              <a:off x="2113445" y="8290763"/>
              <a:ext cx="147320" cy="169545"/>
            </a:xfrm>
            <a:custGeom>
              <a:avLst/>
              <a:gdLst/>
              <a:ahLst/>
              <a:cxnLst/>
              <a:rect l="l" t="t" r="r" b="b"/>
              <a:pathLst>
                <a:path w="147319" h="169545">
                  <a:moveTo>
                    <a:pt x="86093" y="124714"/>
                  </a:moveTo>
                  <a:lnTo>
                    <a:pt x="59055" y="124714"/>
                  </a:lnTo>
                  <a:lnTo>
                    <a:pt x="59055" y="168998"/>
                  </a:lnTo>
                  <a:lnTo>
                    <a:pt x="86093" y="168998"/>
                  </a:lnTo>
                  <a:lnTo>
                    <a:pt x="86093" y="124714"/>
                  </a:lnTo>
                  <a:close/>
                </a:path>
                <a:path w="147319" h="169545">
                  <a:moveTo>
                    <a:pt x="147281" y="124714"/>
                  </a:moveTo>
                  <a:lnTo>
                    <a:pt x="120243" y="124714"/>
                  </a:lnTo>
                  <a:lnTo>
                    <a:pt x="120243" y="132715"/>
                  </a:lnTo>
                  <a:lnTo>
                    <a:pt x="147281" y="132715"/>
                  </a:lnTo>
                  <a:lnTo>
                    <a:pt x="147281" y="124714"/>
                  </a:lnTo>
                  <a:close/>
                </a:path>
                <a:path w="147319" h="169545">
                  <a:moveTo>
                    <a:pt x="147281" y="23799"/>
                  </a:moveTo>
                  <a:lnTo>
                    <a:pt x="120243" y="23799"/>
                  </a:lnTo>
                  <a:lnTo>
                    <a:pt x="120243" y="49199"/>
                  </a:lnTo>
                  <a:lnTo>
                    <a:pt x="120243" y="61899"/>
                  </a:lnTo>
                  <a:lnTo>
                    <a:pt x="86093" y="61899"/>
                  </a:lnTo>
                  <a:lnTo>
                    <a:pt x="86093" y="49199"/>
                  </a:lnTo>
                  <a:lnTo>
                    <a:pt x="120243" y="49199"/>
                  </a:lnTo>
                  <a:lnTo>
                    <a:pt x="120243" y="23799"/>
                  </a:lnTo>
                  <a:lnTo>
                    <a:pt x="86093" y="23799"/>
                  </a:lnTo>
                  <a:lnTo>
                    <a:pt x="86093" y="0"/>
                  </a:lnTo>
                  <a:lnTo>
                    <a:pt x="59055" y="0"/>
                  </a:lnTo>
                  <a:lnTo>
                    <a:pt x="59055" y="23799"/>
                  </a:lnTo>
                  <a:lnTo>
                    <a:pt x="59055" y="49199"/>
                  </a:lnTo>
                  <a:lnTo>
                    <a:pt x="59055" y="61899"/>
                  </a:lnTo>
                  <a:lnTo>
                    <a:pt x="25793" y="61899"/>
                  </a:lnTo>
                  <a:lnTo>
                    <a:pt x="25793" y="49199"/>
                  </a:lnTo>
                  <a:lnTo>
                    <a:pt x="59055" y="49199"/>
                  </a:lnTo>
                  <a:lnTo>
                    <a:pt x="59055" y="23799"/>
                  </a:lnTo>
                  <a:lnTo>
                    <a:pt x="0" y="23799"/>
                  </a:lnTo>
                  <a:lnTo>
                    <a:pt x="0" y="49199"/>
                  </a:lnTo>
                  <a:lnTo>
                    <a:pt x="0" y="61899"/>
                  </a:lnTo>
                  <a:lnTo>
                    <a:pt x="0" y="86029"/>
                  </a:lnTo>
                  <a:lnTo>
                    <a:pt x="0" y="99999"/>
                  </a:lnTo>
                  <a:lnTo>
                    <a:pt x="0" y="124129"/>
                  </a:lnTo>
                  <a:lnTo>
                    <a:pt x="0" y="134289"/>
                  </a:lnTo>
                  <a:lnTo>
                    <a:pt x="25793" y="134289"/>
                  </a:lnTo>
                  <a:lnTo>
                    <a:pt x="25793" y="124129"/>
                  </a:lnTo>
                  <a:lnTo>
                    <a:pt x="147281" y="124129"/>
                  </a:lnTo>
                  <a:lnTo>
                    <a:pt x="147281" y="99999"/>
                  </a:lnTo>
                  <a:lnTo>
                    <a:pt x="25793" y="99999"/>
                  </a:lnTo>
                  <a:lnTo>
                    <a:pt x="25793" y="86029"/>
                  </a:lnTo>
                  <a:lnTo>
                    <a:pt x="59055" y="86029"/>
                  </a:lnTo>
                  <a:lnTo>
                    <a:pt x="59055" y="99974"/>
                  </a:lnTo>
                  <a:lnTo>
                    <a:pt x="86093" y="99974"/>
                  </a:lnTo>
                  <a:lnTo>
                    <a:pt x="86093" y="86029"/>
                  </a:lnTo>
                  <a:lnTo>
                    <a:pt x="120243" y="86029"/>
                  </a:lnTo>
                  <a:lnTo>
                    <a:pt x="120243" y="99974"/>
                  </a:lnTo>
                  <a:lnTo>
                    <a:pt x="147281" y="99974"/>
                  </a:lnTo>
                  <a:lnTo>
                    <a:pt x="147281" y="48577"/>
                  </a:lnTo>
                  <a:lnTo>
                    <a:pt x="147281" y="2379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57">
              <a:extLst>
                <a:ext uri="{FF2B5EF4-FFF2-40B4-BE49-F238E27FC236}">
                  <a16:creationId xmlns:a16="http://schemas.microsoft.com/office/drawing/2014/main" id="{5B81CBED-931E-2E71-9B21-E7B2570C4093}"/>
                </a:ext>
              </a:extLst>
            </p:cNvPr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288743" y="8290763"/>
              <a:ext cx="167932" cy="168821"/>
            </a:xfrm>
            <a:prstGeom prst="rect">
              <a:avLst/>
            </a:prstGeom>
          </p:spPr>
        </p:pic>
        <p:pic>
          <p:nvPicPr>
            <p:cNvPr id="71" name="object 58">
              <a:extLst>
                <a:ext uri="{FF2B5EF4-FFF2-40B4-BE49-F238E27FC236}">
                  <a16:creationId xmlns:a16="http://schemas.microsoft.com/office/drawing/2014/main" id="{D0BD38B4-C86F-BE47-EB59-68BEC6A3EE47}"/>
                </a:ext>
              </a:extLst>
            </p:cNvPr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2486999" y="8302689"/>
              <a:ext cx="146761" cy="148717"/>
            </a:xfrm>
            <a:prstGeom prst="rect">
              <a:avLst/>
            </a:prstGeom>
          </p:spPr>
        </p:pic>
        <p:pic>
          <p:nvPicPr>
            <p:cNvPr id="72" name="object 59">
              <a:extLst>
                <a:ext uri="{FF2B5EF4-FFF2-40B4-BE49-F238E27FC236}">
                  <a16:creationId xmlns:a16="http://schemas.microsoft.com/office/drawing/2014/main" id="{130169A0-059E-19B9-3841-E992338D0762}"/>
                </a:ext>
              </a:extLst>
            </p:cNvPr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2672262" y="8302154"/>
              <a:ext cx="159042" cy="151041"/>
            </a:xfrm>
            <a:prstGeom prst="rect">
              <a:avLst/>
            </a:prstGeom>
          </p:spPr>
        </p:pic>
        <p:sp>
          <p:nvSpPr>
            <p:cNvPr id="73" name="object 60">
              <a:extLst>
                <a:ext uri="{FF2B5EF4-FFF2-40B4-BE49-F238E27FC236}">
                  <a16:creationId xmlns:a16="http://schemas.microsoft.com/office/drawing/2014/main" id="{4194F361-3B6E-8832-270B-E7DF87E6127A}"/>
                </a:ext>
              </a:extLst>
            </p:cNvPr>
            <p:cNvSpPr/>
            <p:nvPr/>
          </p:nvSpPr>
          <p:spPr>
            <a:xfrm>
              <a:off x="2868422" y="8291042"/>
              <a:ext cx="60960" cy="113030"/>
            </a:xfrm>
            <a:custGeom>
              <a:avLst/>
              <a:gdLst/>
              <a:ahLst/>
              <a:cxnLst/>
              <a:rect l="l" t="t" r="r" b="b"/>
              <a:pathLst>
                <a:path w="60960" h="113029">
                  <a:moveTo>
                    <a:pt x="6049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0" y="113030"/>
                  </a:lnTo>
                  <a:lnTo>
                    <a:pt x="25438" y="113030"/>
                  </a:lnTo>
                  <a:lnTo>
                    <a:pt x="25438" y="22860"/>
                  </a:lnTo>
                  <a:lnTo>
                    <a:pt x="60490" y="22860"/>
                  </a:lnTo>
                  <a:lnTo>
                    <a:pt x="6049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61">
              <a:extLst>
                <a:ext uri="{FF2B5EF4-FFF2-40B4-BE49-F238E27FC236}">
                  <a16:creationId xmlns:a16="http://schemas.microsoft.com/office/drawing/2014/main" id="{F1428E6D-8FCB-E673-4702-D4F01CD997E6}"/>
                </a:ext>
              </a:extLst>
            </p:cNvPr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2951403" y="8308019"/>
              <a:ext cx="109766" cy="137350"/>
            </a:xfrm>
            <a:prstGeom prst="rect">
              <a:avLst/>
            </a:prstGeom>
          </p:spPr>
        </p:pic>
      </p:grpSp>
      <p:grpSp>
        <p:nvGrpSpPr>
          <p:cNvPr id="75" name="object 62">
            <a:extLst>
              <a:ext uri="{FF2B5EF4-FFF2-40B4-BE49-F238E27FC236}">
                <a16:creationId xmlns:a16="http://schemas.microsoft.com/office/drawing/2014/main" id="{ECD9AD70-E101-8306-09AA-5A3C85D910D7}"/>
              </a:ext>
            </a:extLst>
          </p:cNvPr>
          <p:cNvGrpSpPr/>
          <p:nvPr/>
        </p:nvGrpSpPr>
        <p:grpSpPr>
          <a:xfrm>
            <a:off x="2793856" y="7253543"/>
            <a:ext cx="822325" cy="172720"/>
            <a:chOff x="3106996" y="8286853"/>
            <a:chExt cx="822325" cy="172720"/>
          </a:xfrm>
        </p:grpSpPr>
        <p:pic>
          <p:nvPicPr>
            <p:cNvPr id="76" name="object 63">
              <a:extLst>
                <a:ext uri="{FF2B5EF4-FFF2-40B4-BE49-F238E27FC236}">
                  <a16:creationId xmlns:a16="http://schemas.microsoft.com/office/drawing/2014/main" id="{F99B17F2-A47A-94AC-184A-CA38868E90B4}"/>
                </a:ext>
              </a:extLst>
            </p:cNvPr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3106996" y="8287573"/>
              <a:ext cx="142659" cy="165087"/>
            </a:xfrm>
            <a:prstGeom prst="rect">
              <a:avLst/>
            </a:prstGeom>
          </p:spPr>
        </p:pic>
        <p:pic>
          <p:nvPicPr>
            <p:cNvPr id="77" name="object 64">
              <a:extLst>
                <a:ext uri="{FF2B5EF4-FFF2-40B4-BE49-F238E27FC236}">
                  <a16:creationId xmlns:a16="http://schemas.microsoft.com/office/drawing/2014/main" id="{E3EC8654-7F3E-4F8B-6B5C-83045296B9FB}"/>
                </a:ext>
              </a:extLst>
            </p:cNvPr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3275530" y="8286853"/>
              <a:ext cx="168109" cy="170599"/>
            </a:xfrm>
            <a:prstGeom prst="rect">
              <a:avLst/>
            </a:prstGeom>
          </p:spPr>
        </p:pic>
        <p:sp>
          <p:nvSpPr>
            <p:cNvPr id="78" name="object 65">
              <a:extLst>
                <a:ext uri="{FF2B5EF4-FFF2-40B4-BE49-F238E27FC236}">
                  <a16:creationId xmlns:a16="http://schemas.microsoft.com/office/drawing/2014/main" id="{6194DDF6-46B4-5830-1E2C-7CFDABB592DF}"/>
                </a:ext>
              </a:extLst>
            </p:cNvPr>
            <p:cNvSpPr/>
            <p:nvPr/>
          </p:nvSpPr>
          <p:spPr>
            <a:xfrm>
              <a:off x="3470046" y="8310334"/>
              <a:ext cx="32384" cy="132715"/>
            </a:xfrm>
            <a:custGeom>
              <a:avLst/>
              <a:gdLst/>
              <a:ahLst/>
              <a:cxnLst/>
              <a:rect l="l" t="t" r="r" b="b"/>
              <a:pathLst>
                <a:path w="32385" h="132715">
                  <a:moveTo>
                    <a:pt x="31851" y="0"/>
                  </a:moveTo>
                  <a:lnTo>
                    <a:pt x="0" y="0"/>
                  </a:lnTo>
                  <a:lnTo>
                    <a:pt x="0" y="132537"/>
                  </a:lnTo>
                  <a:lnTo>
                    <a:pt x="31851" y="132537"/>
                  </a:lnTo>
                  <a:lnTo>
                    <a:pt x="3185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66">
              <a:extLst>
                <a:ext uri="{FF2B5EF4-FFF2-40B4-BE49-F238E27FC236}">
                  <a16:creationId xmlns:a16="http://schemas.microsoft.com/office/drawing/2014/main" id="{9F075F3B-7871-2DD1-29DB-D882A66C43A0}"/>
                </a:ext>
              </a:extLst>
            </p:cNvPr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3541168" y="8310339"/>
              <a:ext cx="105143" cy="132537"/>
            </a:xfrm>
            <a:prstGeom prst="rect">
              <a:avLst/>
            </a:prstGeom>
          </p:spPr>
        </p:pic>
        <p:sp>
          <p:nvSpPr>
            <p:cNvPr id="80" name="object 67">
              <a:extLst>
                <a:ext uri="{FF2B5EF4-FFF2-40B4-BE49-F238E27FC236}">
                  <a16:creationId xmlns:a16="http://schemas.microsoft.com/office/drawing/2014/main" id="{29544E6F-2309-8AD6-2EBF-CD904BE5621D}"/>
                </a:ext>
              </a:extLst>
            </p:cNvPr>
            <p:cNvSpPr/>
            <p:nvPr/>
          </p:nvSpPr>
          <p:spPr>
            <a:xfrm>
              <a:off x="3668814" y="8346478"/>
              <a:ext cx="60960" cy="113030"/>
            </a:xfrm>
            <a:custGeom>
              <a:avLst/>
              <a:gdLst/>
              <a:ahLst/>
              <a:cxnLst/>
              <a:rect l="l" t="t" r="r" b="b"/>
              <a:pathLst>
                <a:path w="60960" h="113029">
                  <a:moveTo>
                    <a:pt x="60490" y="0"/>
                  </a:moveTo>
                  <a:lnTo>
                    <a:pt x="35052" y="0"/>
                  </a:lnTo>
                  <a:lnTo>
                    <a:pt x="35052" y="90170"/>
                  </a:lnTo>
                  <a:lnTo>
                    <a:pt x="0" y="90170"/>
                  </a:lnTo>
                  <a:lnTo>
                    <a:pt x="0" y="113030"/>
                  </a:lnTo>
                  <a:lnTo>
                    <a:pt x="60490" y="113030"/>
                  </a:lnTo>
                  <a:lnTo>
                    <a:pt x="60490" y="90170"/>
                  </a:lnTo>
                  <a:lnTo>
                    <a:pt x="6049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" name="object 68">
              <a:extLst>
                <a:ext uri="{FF2B5EF4-FFF2-40B4-BE49-F238E27FC236}">
                  <a16:creationId xmlns:a16="http://schemas.microsoft.com/office/drawing/2014/main" id="{2AA8DB96-07B7-893C-81D5-4176294680F4}"/>
                </a:ext>
              </a:extLst>
            </p:cNvPr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771066" y="8308380"/>
              <a:ext cx="157962" cy="144449"/>
            </a:xfrm>
            <a:prstGeom prst="rect">
              <a:avLst/>
            </a:prstGeom>
          </p:spPr>
        </p:pic>
      </p:grpSp>
      <p:grpSp>
        <p:nvGrpSpPr>
          <p:cNvPr id="82" name="object 69">
            <a:extLst>
              <a:ext uri="{FF2B5EF4-FFF2-40B4-BE49-F238E27FC236}">
                <a16:creationId xmlns:a16="http://schemas.microsoft.com/office/drawing/2014/main" id="{FA86B29C-D83C-38CD-4556-E83A2D0B6A41}"/>
              </a:ext>
            </a:extLst>
          </p:cNvPr>
          <p:cNvGrpSpPr/>
          <p:nvPr/>
        </p:nvGrpSpPr>
        <p:grpSpPr>
          <a:xfrm>
            <a:off x="3651545" y="7253543"/>
            <a:ext cx="1743075" cy="173990"/>
            <a:chOff x="3964685" y="8286853"/>
            <a:chExt cx="1743075" cy="173990"/>
          </a:xfrm>
        </p:grpSpPr>
        <p:sp>
          <p:nvSpPr>
            <p:cNvPr id="83" name="object 70">
              <a:extLst>
                <a:ext uri="{FF2B5EF4-FFF2-40B4-BE49-F238E27FC236}">
                  <a16:creationId xmlns:a16="http://schemas.microsoft.com/office/drawing/2014/main" id="{0A284CEF-8771-DA88-69DC-97330C004963}"/>
                </a:ext>
              </a:extLst>
            </p:cNvPr>
            <p:cNvSpPr/>
            <p:nvPr/>
          </p:nvSpPr>
          <p:spPr>
            <a:xfrm>
              <a:off x="3964686" y="8290763"/>
              <a:ext cx="147320" cy="169545"/>
            </a:xfrm>
            <a:custGeom>
              <a:avLst/>
              <a:gdLst/>
              <a:ahLst/>
              <a:cxnLst/>
              <a:rect l="l" t="t" r="r" b="b"/>
              <a:pathLst>
                <a:path w="147320" h="169545">
                  <a:moveTo>
                    <a:pt x="86093" y="124714"/>
                  </a:moveTo>
                  <a:lnTo>
                    <a:pt x="59067" y="124714"/>
                  </a:lnTo>
                  <a:lnTo>
                    <a:pt x="59067" y="168998"/>
                  </a:lnTo>
                  <a:lnTo>
                    <a:pt x="86093" y="168998"/>
                  </a:lnTo>
                  <a:lnTo>
                    <a:pt x="86093" y="124714"/>
                  </a:lnTo>
                  <a:close/>
                </a:path>
                <a:path w="147320" h="169545">
                  <a:moveTo>
                    <a:pt x="147294" y="124714"/>
                  </a:moveTo>
                  <a:lnTo>
                    <a:pt x="120256" y="124714"/>
                  </a:lnTo>
                  <a:lnTo>
                    <a:pt x="120256" y="132715"/>
                  </a:lnTo>
                  <a:lnTo>
                    <a:pt x="147294" y="132715"/>
                  </a:lnTo>
                  <a:lnTo>
                    <a:pt x="147294" y="124714"/>
                  </a:lnTo>
                  <a:close/>
                </a:path>
                <a:path w="147320" h="169545">
                  <a:moveTo>
                    <a:pt x="147294" y="23799"/>
                  </a:moveTo>
                  <a:lnTo>
                    <a:pt x="120243" y="23799"/>
                  </a:lnTo>
                  <a:lnTo>
                    <a:pt x="120243" y="49199"/>
                  </a:lnTo>
                  <a:lnTo>
                    <a:pt x="120243" y="61899"/>
                  </a:lnTo>
                  <a:lnTo>
                    <a:pt x="86093" y="61899"/>
                  </a:lnTo>
                  <a:lnTo>
                    <a:pt x="86093" y="49199"/>
                  </a:lnTo>
                  <a:lnTo>
                    <a:pt x="120243" y="49199"/>
                  </a:lnTo>
                  <a:lnTo>
                    <a:pt x="120243" y="23799"/>
                  </a:lnTo>
                  <a:lnTo>
                    <a:pt x="86093" y="23799"/>
                  </a:lnTo>
                  <a:lnTo>
                    <a:pt x="86093" y="0"/>
                  </a:lnTo>
                  <a:lnTo>
                    <a:pt x="59067" y="0"/>
                  </a:lnTo>
                  <a:lnTo>
                    <a:pt x="59067" y="23799"/>
                  </a:lnTo>
                  <a:lnTo>
                    <a:pt x="59055" y="49199"/>
                  </a:lnTo>
                  <a:lnTo>
                    <a:pt x="59055" y="61899"/>
                  </a:lnTo>
                  <a:lnTo>
                    <a:pt x="25793" y="61899"/>
                  </a:lnTo>
                  <a:lnTo>
                    <a:pt x="25793" y="49199"/>
                  </a:lnTo>
                  <a:lnTo>
                    <a:pt x="59055" y="49199"/>
                  </a:lnTo>
                  <a:lnTo>
                    <a:pt x="59055" y="23799"/>
                  </a:lnTo>
                  <a:lnTo>
                    <a:pt x="0" y="23799"/>
                  </a:lnTo>
                  <a:lnTo>
                    <a:pt x="0" y="49199"/>
                  </a:lnTo>
                  <a:lnTo>
                    <a:pt x="0" y="61899"/>
                  </a:lnTo>
                  <a:lnTo>
                    <a:pt x="0" y="86029"/>
                  </a:lnTo>
                  <a:lnTo>
                    <a:pt x="0" y="99999"/>
                  </a:lnTo>
                  <a:lnTo>
                    <a:pt x="0" y="124129"/>
                  </a:lnTo>
                  <a:lnTo>
                    <a:pt x="0" y="134289"/>
                  </a:lnTo>
                  <a:lnTo>
                    <a:pt x="25793" y="134289"/>
                  </a:lnTo>
                  <a:lnTo>
                    <a:pt x="25793" y="124129"/>
                  </a:lnTo>
                  <a:lnTo>
                    <a:pt x="147294" y="124129"/>
                  </a:lnTo>
                  <a:lnTo>
                    <a:pt x="147294" y="99999"/>
                  </a:lnTo>
                  <a:lnTo>
                    <a:pt x="25806" y="99999"/>
                  </a:lnTo>
                  <a:lnTo>
                    <a:pt x="25806" y="86029"/>
                  </a:lnTo>
                  <a:lnTo>
                    <a:pt x="59067" y="86029"/>
                  </a:lnTo>
                  <a:lnTo>
                    <a:pt x="59067" y="99974"/>
                  </a:lnTo>
                  <a:lnTo>
                    <a:pt x="86106" y="99974"/>
                  </a:lnTo>
                  <a:lnTo>
                    <a:pt x="86106" y="86029"/>
                  </a:lnTo>
                  <a:lnTo>
                    <a:pt x="120256" y="86029"/>
                  </a:lnTo>
                  <a:lnTo>
                    <a:pt x="120256" y="99974"/>
                  </a:lnTo>
                  <a:lnTo>
                    <a:pt x="147294" y="99974"/>
                  </a:lnTo>
                  <a:lnTo>
                    <a:pt x="147294" y="48577"/>
                  </a:lnTo>
                  <a:lnTo>
                    <a:pt x="147294" y="2379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71">
              <a:extLst>
                <a:ext uri="{FF2B5EF4-FFF2-40B4-BE49-F238E27FC236}">
                  <a16:creationId xmlns:a16="http://schemas.microsoft.com/office/drawing/2014/main" id="{EC624DEC-0E0E-D2BD-0455-885B7C1D1464}"/>
                </a:ext>
              </a:extLst>
            </p:cNvPr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4139996" y="8290763"/>
              <a:ext cx="167919" cy="168821"/>
            </a:xfrm>
            <a:prstGeom prst="rect">
              <a:avLst/>
            </a:prstGeom>
          </p:spPr>
        </p:pic>
        <p:sp>
          <p:nvSpPr>
            <p:cNvPr id="85" name="object 72">
              <a:extLst>
                <a:ext uri="{FF2B5EF4-FFF2-40B4-BE49-F238E27FC236}">
                  <a16:creationId xmlns:a16="http://schemas.microsoft.com/office/drawing/2014/main" id="{CDC9DAA1-73BD-DA8B-5164-8F8C9D9774CF}"/>
                </a:ext>
              </a:extLst>
            </p:cNvPr>
            <p:cNvSpPr/>
            <p:nvPr/>
          </p:nvSpPr>
          <p:spPr>
            <a:xfrm>
              <a:off x="4341828" y="8350360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4" h="50165">
                  <a:moveTo>
                    <a:pt x="24904" y="0"/>
                  </a:moveTo>
                  <a:lnTo>
                    <a:pt x="15237" y="1966"/>
                  </a:lnTo>
                  <a:lnTo>
                    <a:pt x="7318" y="7318"/>
                  </a:lnTo>
                  <a:lnTo>
                    <a:pt x="1966" y="15237"/>
                  </a:lnTo>
                  <a:lnTo>
                    <a:pt x="0" y="24904"/>
                  </a:lnTo>
                  <a:lnTo>
                    <a:pt x="1966" y="34577"/>
                  </a:lnTo>
                  <a:lnTo>
                    <a:pt x="7318" y="42495"/>
                  </a:lnTo>
                  <a:lnTo>
                    <a:pt x="15237" y="47845"/>
                  </a:lnTo>
                  <a:lnTo>
                    <a:pt x="24904" y="49809"/>
                  </a:lnTo>
                  <a:lnTo>
                    <a:pt x="34577" y="47845"/>
                  </a:lnTo>
                  <a:lnTo>
                    <a:pt x="42495" y="42495"/>
                  </a:lnTo>
                  <a:lnTo>
                    <a:pt x="47845" y="34577"/>
                  </a:lnTo>
                  <a:lnTo>
                    <a:pt x="49809" y="24904"/>
                  </a:lnTo>
                  <a:lnTo>
                    <a:pt x="47845" y="15237"/>
                  </a:lnTo>
                  <a:lnTo>
                    <a:pt x="42495" y="7318"/>
                  </a:lnTo>
                  <a:lnTo>
                    <a:pt x="34577" y="1966"/>
                  </a:lnTo>
                  <a:lnTo>
                    <a:pt x="2490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6" name="object 73">
              <a:extLst>
                <a:ext uri="{FF2B5EF4-FFF2-40B4-BE49-F238E27FC236}">
                  <a16:creationId xmlns:a16="http://schemas.microsoft.com/office/drawing/2014/main" id="{019EE703-B665-716E-B3A0-A68A8DAB5B6D}"/>
                </a:ext>
              </a:extLst>
            </p:cNvPr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4422688" y="8290941"/>
              <a:ext cx="354276" cy="169003"/>
            </a:xfrm>
            <a:prstGeom prst="rect">
              <a:avLst/>
            </a:prstGeom>
          </p:spPr>
        </p:pic>
        <p:pic>
          <p:nvPicPr>
            <p:cNvPr id="87" name="object 74">
              <a:extLst>
                <a:ext uri="{FF2B5EF4-FFF2-40B4-BE49-F238E27FC236}">
                  <a16:creationId xmlns:a16="http://schemas.microsoft.com/office/drawing/2014/main" id="{BCA13DB1-7A81-9834-166B-242C9A9B87C0}"/>
                </a:ext>
              </a:extLst>
            </p:cNvPr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4800691" y="8286853"/>
              <a:ext cx="353917" cy="170427"/>
            </a:xfrm>
            <a:prstGeom prst="rect">
              <a:avLst/>
            </a:prstGeom>
          </p:spPr>
        </p:pic>
        <p:pic>
          <p:nvPicPr>
            <p:cNvPr id="88" name="object 75">
              <a:extLst>
                <a:ext uri="{FF2B5EF4-FFF2-40B4-BE49-F238E27FC236}">
                  <a16:creationId xmlns:a16="http://schemas.microsoft.com/office/drawing/2014/main" id="{C13888EE-02C5-7AE9-16F1-2523666FBA2D}"/>
                </a:ext>
              </a:extLst>
            </p:cNvPr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5173725" y="8296275"/>
              <a:ext cx="164198" cy="164376"/>
            </a:xfrm>
            <a:prstGeom prst="rect">
              <a:avLst/>
            </a:prstGeom>
          </p:spPr>
        </p:pic>
        <p:pic>
          <p:nvPicPr>
            <p:cNvPr id="89" name="object 76">
              <a:extLst>
                <a:ext uri="{FF2B5EF4-FFF2-40B4-BE49-F238E27FC236}">
                  <a16:creationId xmlns:a16="http://schemas.microsoft.com/office/drawing/2014/main" id="{1851923B-0BA9-4ED5-42A0-27C7592FC10C}"/>
                </a:ext>
              </a:extLst>
            </p:cNvPr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5364864" y="8307656"/>
              <a:ext cx="156006" cy="144284"/>
            </a:xfrm>
            <a:prstGeom prst="rect">
              <a:avLst/>
            </a:prstGeom>
          </p:spPr>
        </p:pic>
        <p:pic>
          <p:nvPicPr>
            <p:cNvPr id="90" name="object 77">
              <a:extLst>
                <a:ext uri="{FF2B5EF4-FFF2-40B4-BE49-F238E27FC236}">
                  <a16:creationId xmlns:a16="http://schemas.microsoft.com/office/drawing/2014/main" id="{84FD767E-3790-492C-7DC4-652B5FE26831}"/>
                </a:ext>
              </a:extLst>
            </p:cNvPr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5554926" y="8298062"/>
              <a:ext cx="152285" cy="160096"/>
            </a:xfrm>
            <a:prstGeom prst="rect">
              <a:avLst/>
            </a:prstGeom>
          </p:spPr>
        </p:pic>
      </p:grpSp>
      <p:sp>
        <p:nvSpPr>
          <p:cNvPr id="91" name="object 78">
            <a:extLst>
              <a:ext uri="{FF2B5EF4-FFF2-40B4-BE49-F238E27FC236}">
                <a16:creationId xmlns:a16="http://schemas.microsoft.com/office/drawing/2014/main" id="{DBAE3AE4-7DAE-36FB-BA18-726DF7F7503C}"/>
              </a:ext>
            </a:extLst>
          </p:cNvPr>
          <p:cNvSpPr/>
          <p:nvPr/>
        </p:nvSpPr>
        <p:spPr>
          <a:xfrm>
            <a:off x="1950817" y="2605342"/>
            <a:ext cx="2897505" cy="0"/>
          </a:xfrm>
          <a:custGeom>
            <a:avLst/>
            <a:gdLst/>
            <a:ahLst/>
            <a:cxnLst/>
            <a:rect l="l" t="t" r="r" b="b"/>
            <a:pathLst>
              <a:path w="2897504">
                <a:moveTo>
                  <a:pt x="0" y="0"/>
                </a:moveTo>
                <a:lnTo>
                  <a:pt x="2897251" y="0"/>
                </a:lnTo>
              </a:path>
            </a:pathLst>
          </a:custGeom>
          <a:ln w="25400">
            <a:solidFill>
              <a:srgbClr val="4E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2" name="object 138">
            <a:extLst>
              <a:ext uri="{FF2B5EF4-FFF2-40B4-BE49-F238E27FC236}">
                <a16:creationId xmlns:a16="http://schemas.microsoft.com/office/drawing/2014/main" id="{4FE5D97A-E49F-CE25-C1F9-80A7CEC4AFEB}"/>
              </a:ext>
            </a:extLst>
          </p:cNvPr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690421" y="5129824"/>
            <a:ext cx="1270016" cy="149567"/>
          </a:xfrm>
          <a:prstGeom prst="rect">
            <a:avLst/>
          </a:prstGeom>
        </p:spPr>
      </p:pic>
      <p:grpSp>
        <p:nvGrpSpPr>
          <p:cNvPr id="93" name="object 139">
            <a:extLst>
              <a:ext uri="{FF2B5EF4-FFF2-40B4-BE49-F238E27FC236}">
                <a16:creationId xmlns:a16="http://schemas.microsoft.com/office/drawing/2014/main" id="{20917302-7ECB-4B36-DE53-5564856B354F}"/>
              </a:ext>
            </a:extLst>
          </p:cNvPr>
          <p:cNvGrpSpPr/>
          <p:nvPr/>
        </p:nvGrpSpPr>
        <p:grpSpPr>
          <a:xfrm>
            <a:off x="1988365" y="5132406"/>
            <a:ext cx="1504315" cy="144780"/>
            <a:chOff x="2248903" y="7552677"/>
            <a:chExt cx="1504315" cy="144780"/>
          </a:xfrm>
        </p:grpSpPr>
        <p:sp>
          <p:nvSpPr>
            <p:cNvPr id="94" name="object 140">
              <a:extLst>
                <a:ext uri="{FF2B5EF4-FFF2-40B4-BE49-F238E27FC236}">
                  <a16:creationId xmlns:a16="http://schemas.microsoft.com/office/drawing/2014/main" id="{D3CBC348-1972-2480-0871-A3F23CF81C09}"/>
                </a:ext>
              </a:extLst>
            </p:cNvPr>
            <p:cNvSpPr/>
            <p:nvPr/>
          </p:nvSpPr>
          <p:spPr>
            <a:xfrm>
              <a:off x="2248903" y="7552677"/>
              <a:ext cx="126364" cy="144780"/>
            </a:xfrm>
            <a:custGeom>
              <a:avLst/>
              <a:gdLst/>
              <a:ahLst/>
              <a:cxnLst/>
              <a:rect l="l" t="t" r="r" b="b"/>
              <a:pathLst>
                <a:path w="126364" h="144779">
                  <a:moveTo>
                    <a:pt x="73710" y="106768"/>
                  </a:moveTo>
                  <a:lnTo>
                    <a:pt x="50558" y="106768"/>
                  </a:lnTo>
                  <a:lnTo>
                    <a:pt x="50558" y="144703"/>
                  </a:lnTo>
                  <a:lnTo>
                    <a:pt x="73710" y="144703"/>
                  </a:lnTo>
                  <a:lnTo>
                    <a:pt x="73710" y="106768"/>
                  </a:lnTo>
                  <a:close/>
                </a:path>
                <a:path w="126364" h="144779">
                  <a:moveTo>
                    <a:pt x="126111" y="106768"/>
                  </a:moveTo>
                  <a:lnTo>
                    <a:pt x="102958" y="106768"/>
                  </a:lnTo>
                  <a:lnTo>
                    <a:pt x="102958" y="113639"/>
                  </a:lnTo>
                  <a:lnTo>
                    <a:pt x="126111" y="113639"/>
                  </a:lnTo>
                  <a:lnTo>
                    <a:pt x="126111" y="106768"/>
                  </a:lnTo>
                  <a:close/>
                </a:path>
                <a:path w="126364" h="144779">
                  <a:moveTo>
                    <a:pt x="126111" y="20205"/>
                  </a:moveTo>
                  <a:lnTo>
                    <a:pt x="102958" y="20205"/>
                  </a:lnTo>
                  <a:lnTo>
                    <a:pt x="102958" y="41795"/>
                  </a:lnTo>
                  <a:lnTo>
                    <a:pt x="102958" y="53225"/>
                  </a:lnTo>
                  <a:lnTo>
                    <a:pt x="73710" y="53225"/>
                  </a:lnTo>
                  <a:lnTo>
                    <a:pt x="73710" y="41795"/>
                  </a:lnTo>
                  <a:lnTo>
                    <a:pt x="102958" y="41795"/>
                  </a:lnTo>
                  <a:lnTo>
                    <a:pt x="102958" y="20205"/>
                  </a:lnTo>
                  <a:lnTo>
                    <a:pt x="73710" y="20205"/>
                  </a:lnTo>
                  <a:lnTo>
                    <a:pt x="73710" y="0"/>
                  </a:lnTo>
                  <a:lnTo>
                    <a:pt x="50558" y="0"/>
                  </a:lnTo>
                  <a:lnTo>
                    <a:pt x="50558" y="20205"/>
                  </a:lnTo>
                  <a:lnTo>
                    <a:pt x="50558" y="41795"/>
                  </a:lnTo>
                  <a:lnTo>
                    <a:pt x="50558" y="53225"/>
                  </a:lnTo>
                  <a:lnTo>
                    <a:pt x="22085" y="53225"/>
                  </a:lnTo>
                  <a:lnTo>
                    <a:pt x="22085" y="41795"/>
                  </a:lnTo>
                  <a:lnTo>
                    <a:pt x="50558" y="41795"/>
                  </a:lnTo>
                  <a:lnTo>
                    <a:pt x="50558" y="20205"/>
                  </a:lnTo>
                  <a:lnTo>
                    <a:pt x="0" y="20205"/>
                  </a:lnTo>
                  <a:lnTo>
                    <a:pt x="0" y="41795"/>
                  </a:lnTo>
                  <a:lnTo>
                    <a:pt x="0" y="53225"/>
                  </a:lnTo>
                  <a:lnTo>
                    <a:pt x="0" y="73545"/>
                  </a:lnTo>
                  <a:lnTo>
                    <a:pt x="0" y="84975"/>
                  </a:lnTo>
                  <a:lnTo>
                    <a:pt x="0" y="106565"/>
                  </a:lnTo>
                  <a:lnTo>
                    <a:pt x="0" y="114185"/>
                  </a:lnTo>
                  <a:lnTo>
                    <a:pt x="22085" y="114185"/>
                  </a:lnTo>
                  <a:lnTo>
                    <a:pt x="22085" y="106565"/>
                  </a:lnTo>
                  <a:lnTo>
                    <a:pt x="126111" y="106565"/>
                  </a:lnTo>
                  <a:lnTo>
                    <a:pt x="126111" y="85598"/>
                  </a:lnTo>
                  <a:lnTo>
                    <a:pt x="126111" y="84975"/>
                  </a:lnTo>
                  <a:lnTo>
                    <a:pt x="126111" y="73571"/>
                  </a:lnTo>
                  <a:lnTo>
                    <a:pt x="102958" y="73571"/>
                  </a:lnTo>
                  <a:lnTo>
                    <a:pt x="102958" y="84975"/>
                  </a:lnTo>
                  <a:lnTo>
                    <a:pt x="73710" y="84975"/>
                  </a:lnTo>
                  <a:lnTo>
                    <a:pt x="73710" y="73571"/>
                  </a:lnTo>
                  <a:lnTo>
                    <a:pt x="50558" y="73571"/>
                  </a:lnTo>
                  <a:lnTo>
                    <a:pt x="50558" y="84975"/>
                  </a:lnTo>
                  <a:lnTo>
                    <a:pt x="22085" y="84975"/>
                  </a:lnTo>
                  <a:lnTo>
                    <a:pt x="22085" y="73545"/>
                  </a:lnTo>
                  <a:lnTo>
                    <a:pt x="126111" y="73545"/>
                  </a:lnTo>
                  <a:lnTo>
                    <a:pt x="126111" y="53314"/>
                  </a:lnTo>
                  <a:lnTo>
                    <a:pt x="126111" y="41795"/>
                  </a:lnTo>
                  <a:lnTo>
                    <a:pt x="126111" y="41592"/>
                  </a:lnTo>
                  <a:lnTo>
                    <a:pt x="126111" y="2020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5" name="object 141">
              <a:extLst>
                <a:ext uri="{FF2B5EF4-FFF2-40B4-BE49-F238E27FC236}">
                  <a16:creationId xmlns:a16="http://schemas.microsoft.com/office/drawing/2014/main" id="{AA00ED72-FA34-E259-0BF8-4554EE8C2BB1}"/>
                </a:ext>
              </a:extLst>
            </p:cNvPr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2400007" y="7552677"/>
              <a:ext cx="143789" cy="144551"/>
            </a:xfrm>
            <a:prstGeom prst="rect">
              <a:avLst/>
            </a:prstGeom>
          </p:spPr>
        </p:pic>
        <p:pic>
          <p:nvPicPr>
            <p:cNvPr id="96" name="object 142">
              <a:extLst>
                <a:ext uri="{FF2B5EF4-FFF2-40B4-BE49-F238E27FC236}">
                  <a16:creationId xmlns:a16="http://schemas.microsoft.com/office/drawing/2014/main" id="{6071F41C-FA03-551E-B8EC-E5ACF59A2C9B}"/>
                </a:ext>
              </a:extLst>
            </p:cNvPr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2569776" y="7562891"/>
              <a:ext cx="125653" cy="127330"/>
            </a:xfrm>
            <a:prstGeom prst="rect">
              <a:avLst/>
            </a:prstGeom>
          </p:spPr>
        </p:pic>
        <p:pic>
          <p:nvPicPr>
            <p:cNvPr id="97" name="object 143">
              <a:extLst>
                <a:ext uri="{FF2B5EF4-FFF2-40B4-BE49-F238E27FC236}">
                  <a16:creationId xmlns:a16="http://schemas.microsoft.com/office/drawing/2014/main" id="{17B0A19E-B8EE-E505-3D7B-17D98CD3C2DE}"/>
                </a:ext>
              </a:extLst>
            </p:cNvPr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2718503" y="7578275"/>
              <a:ext cx="136321" cy="106921"/>
            </a:xfrm>
            <a:prstGeom prst="rect">
              <a:avLst/>
            </a:prstGeom>
          </p:spPr>
        </p:pic>
        <p:pic>
          <p:nvPicPr>
            <p:cNvPr id="98" name="object 144">
              <a:extLst>
                <a:ext uri="{FF2B5EF4-FFF2-40B4-BE49-F238E27FC236}">
                  <a16:creationId xmlns:a16="http://schemas.microsoft.com/office/drawing/2014/main" id="{2857F381-0CB4-A519-E5B0-84961FA1A73A}"/>
                </a:ext>
              </a:extLst>
            </p:cNvPr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2881320" y="7567146"/>
              <a:ext cx="273013" cy="123532"/>
            </a:xfrm>
            <a:prstGeom prst="rect">
              <a:avLst/>
            </a:prstGeom>
          </p:spPr>
        </p:pic>
        <p:pic>
          <p:nvPicPr>
            <p:cNvPr id="99" name="object 145">
              <a:extLst>
                <a:ext uri="{FF2B5EF4-FFF2-40B4-BE49-F238E27FC236}">
                  <a16:creationId xmlns:a16="http://schemas.microsoft.com/office/drawing/2014/main" id="{661155E0-DC1C-0D9D-63AE-6D0D27BDC3AB}"/>
                </a:ext>
              </a:extLst>
            </p:cNvPr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3182898" y="7562433"/>
              <a:ext cx="136169" cy="129311"/>
            </a:xfrm>
            <a:prstGeom prst="rect">
              <a:avLst/>
            </a:prstGeom>
          </p:spPr>
        </p:pic>
        <p:pic>
          <p:nvPicPr>
            <p:cNvPr id="100" name="object 146">
              <a:extLst>
                <a:ext uri="{FF2B5EF4-FFF2-40B4-BE49-F238E27FC236}">
                  <a16:creationId xmlns:a16="http://schemas.microsoft.com/office/drawing/2014/main" id="{A1C37529-5FDE-FE4C-18DB-539EF441D41A}"/>
                </a:ext>
              </a:extLst>
            </p:cNvPr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3346940" y="7569740"/>
              <a:ext cx="107835" cy="121246"/>
            </a:xfrm>
            <a:prstGeom prst="rect">
              <a:avLst/>
            </a:prstGeom>
          </p:spPr>
        </p:pic>
        <p:pic>
          <p:nvPicPr>
            <p:cNvPr id="101" name="object 147">
              <a:extLst>
                <a:ext uri="{FF2B5EF4-FFF2-40B4-BE49-F238E27FC236}">
                  <a16:creationId xmlns:a16="http://schemas.microsoft.com/office/drawing/2014/main" id="{A7A53095-917C-42C5-01D8-2584E88E1B6A}"/>
                </a:ext>
              </a:extLst>
            </p:cNvPr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3485079" y="7559232"/>
              <a:ext cx="119252" cy="132824"/>
            </a:xfrm>
            <a:prstGeom prst="rect">
              <a:avLst/>
            </a:prstGeom>
          </p:spPr>
        </p:pic>
        <p:pic>
          <p:nvPicPr>
            <p:cNvPr id="102" name="object 148">
              <a:extLst>
                <a:ext uri="{FF2B5EF4-FFF2-40B4-BE49-F238E27FC236}">
                  <a16:creationId xmlns:a16="http://schemas.microsoft.com/office/drawing/2014/main" id="{480ECC0F-D7CB-1C2E-F86C-328AED4C9AFE}"/>
                </a:ext>
              </a:extLst>
            </p:cNvPr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3639805" y="7558460"/>
              <a:ext cx="113322" cy="133591"/>
            </a:xfrm>
            <a:prstGeom prst="rect">
              <a:avLst/>
            </a:prstGeom>
          </p:spPr>
        </p:pic>
      </p:grpSp>
      <p:pic>
        <p:nvPicPr>
          <p:cNvPr id="103" name="object 149">
            <a:extLst>
              <a:ext uri="{FF2B5EF4-FFF2-40B4-BE49-F238E27FC236}">
                <a16:creationId xmlns:a16="http://schemas.microsoft.com/office/drawing/2014/main" id="{5954CC89-6F59-0ECD-987D-B6F7B640FABD}"/>
              </a:ext>
            </a:extLst>
          </p:cNvPr>
          <p:cNvPicPr/>
          <p:nvPr/>
        </p:nvPicPr>
        <p:blipFill>
          <a:blip r:embed="rId51" cstate="print"/>
          <a:stretch>
            <a:fillRect/>
          </a:stretch>
        </p:blipFill>
        <p:spPr>
          <a:xfrm>
            <a:off x="4659704" y="2844172"/>
            <a:ext cx="1860550" cy="1982901"/>
          </a:xfrm>
          <a:prstGeom prst="rect">
            <a:avLst/>
          </a:prstGeom>
        </p:spPr>
      </p:pic>
      <p:pic>
        <p:nvPicPr>
          <p:cNvPr id="104" name="object 150">
            <a:extLst>
              <a:ext uri="{FF2B5EF4-FFF2-40B4-BE49-F238E27FC236}">
                <a16:creationId xmlns:a16="http://schemas.microsoft.com/office/drawing/2014/main" id="{E638DF2E-C902-912D-985C-58DA76CA8758}"/>
              </a:ext>
            </a:extLst>
          </p:cNvPr>
          <p:cNvPicPr/>
          <p:nvPr/>
        </p:nvPicPr>
        <p:blipFill>
          <a:blip r:embed="rId52" cstate="print"/>
          <a:stretch>
            <a:fillRect/>
          </a:stretch>
        </p:blipFill>
        <p:spPr>
          <a:xfrm>
            <a:off x="499690" y="2844172"/>
            <a:ext cx="1860550" cy="1982901"/>
          </a:xfrm>
          <a:prstGeom prst="rect">
            <a:avLst/>
          </a:prstGeom>
        </p:spPr>
      </p:pic>
      <p:pic>
        <p:nvPicPr>
          <p:cNvPr id="105" name="object 151">
            <a:extLst>
              <a:ext uri="{FF2B5EF4-FFF2-40B4-BE49-F238E27FC236}">
                <a16:creationId xmlns:a16="http://schemas.microsoft.com/office/drawing/2014/main" id="{B457E40E-8063-286C-E342-03FAEBAB90C2}"/>
              </a:ext>
            </a:extLst>
          </p:cNvPr>
          <p:cNvPicPr/>
          <p:nvPr/>
        </p:nvPicPr>
        <p:blipFill>
          <a:blip r:embed="rId53" cstate="print"/>
          <a:stretch>
            <a:fillRect/>
          </a:stretch>
        </p:blipFill>
        <p:spPr>
          <a:xfrm>
            <a:off x="2578300" y="2844172"/>
            <a:ext cx="1860550" cy="1982901"/>
          </a:xfrm>
          <a:prstGeom prst="rect">
            <a:avLst/>
          </a:prstGeom>
        </p:spPr>
      </p:pic>
      <p:pic>
        <p:nvPicPr>
          <p:cNvPr id="107" name="object 162">
            <a:extLst>
              <a:ext uri="{FF2B5EF4-FFF2-40B4-BE49-F238E27FC236}">
                <a16:creationId xmlns:a16="http://schemas.microsoft.com/office/drawing/2014/main" id="{A524ACDC-33C4-7DE6-6A6B-4D703C1BC24C}"/>
              </a:ext>
            </a:extLst>
          </p:cNvPr>
          <p:cNvPicPr/>
          <p:nvPr/>
        </p:nvPicPr>
        <p:blipFill>
          <a:blip r:embed="rId54" cstate="print"/>
          <a:stretch>
            <a:fillRect/>
          </a:stretch>
        </p:blipFill>
        <p:spPr>
          <a:xfrm>
            <a:off x="170958" y="7890162"/>
            <a:ext cx="4133898" cy="246239"/>
          </a:xfrm>
          <a:prstGeom prst="rect">
            <a:avLst/>
          </a:prstGeom>
        </p:spPr>
      </p:pic>
      <p:grpSp>
        <p:nvGrpSpPr>
          <p:cNvPr id="108" name="object 163">
            <a:extLst>
              <a:ext uri="{FF2B5EF4-FFF2-40B4-BE49-F238E27FC236}">
                <a16:creationId xmlns:a16="http://schemas.microsoft.com/office/drawing/2014/main" id="{02031A4A-3507-FCDE-FE86-2B9067A59234}"/>
              </a:ext>
            </a:extLst>
          </p:cNvPr>
          <p:cNvGrpSpPr/>
          <p:nvPr/>
        </p:nvGrpSpPr>
        <p:grpSpPr>
          <a:xfrm>
            <a:off x="510014" y="8254737"/>
            <a:ext cx="1578610" cy="109220"/>
            <a:chOff x="797923" y="9322396"/>
            <a:chExt cx="1578610" cy="109220"/>
          </a:xfrm>
        </p:grpSpPr>
        <p:pic>
          <p:nvPicPr>
            <p:cNvPr id="109" name="object 164">
              <a:extLst>
                <a:ext uri="{FF2B5EF4-FFF2-40B4-BE49-F238E27FC236}">
                  <a16:creationId xmlns:a16="http://schemas.microsoft.com/office/drawing/2014/main" id="{8EE42ED9-E53D-519C-749D-5FDEBE3B8A8D}"/>
                </a:ext>
              </a:extLst>
            </p:cNvPr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797923" y="9322396"/>
              <a:ext cx="799444" cy="109076"/>
            </a:xfrm>
            <a:prstGeom prst="rect">
              <a:avLst/>
            </a:prstGeom>
          </p:spPr>
        </p:pic>
        <p:sp>
          <p:nvSpPr>
            <p:cNvPr id="110" name="object 165">
              <a:extLst>
                <a:ext uri="{FF2B5EF4-FFF2-40B4-BE49-F238E27FC236}">
                  <a16:creationId xmlns:a16="http://schemas.microsoft.com/office/drawing/2014/main" id="{739E5004-173E-5237-771A-144F0333ADA9}"/>
                </a:ext>
              </a:extLst>
            </p:cNvPr>
            <p:cNvSpPr/>
            <p:nvPr/>
          </p:nvSpPr>
          <p:spPr>
            <a:xfrm>
              <a:off x="1624200" y="9363445"/>
              <a:ext cx="29845" cy="29845"/>
            </a:xfrm>
            <a:custGeom>
              <a:avLst/>
              <a:gdLst/>
              <a:ahLst/>
              <a:cxnLst/>
              <a:rect l="l" t="t" r="r" b="b"/>
              <a:pathLst>
                <a:path w="29844" h="29845">
                  <a:moveTo>
                    <a:pt x="22644" y="0"/>
                  </a:moveTo>
                  <a:lnTo>
                    <a:pt x="6642" y="0"/>
                  </a:lnTo>
                  <a:lnTo>
                    <a:pt x="0" y="6629"/>
                  </a:lnTo>
                  <a:lnTo>
                    <a:pt x="0" y="22631"/>
                  </a:lnTo>
                  <a:lnTo>
                    <a:pt x="6642" y="29260"/>
                  </a:lnTo>
                  <a:lnTo>
                    <a:pt x="22644" y="29260"/>
                  </a:lnTo>
                  <a:lnTo>
                    <a:pt x="29273" y="22631"/>
                  </a:lnTo>
                  <a:lnTo>
                    <a:pt x="29273" y="14630"/>
                  </a:lnTo>
                  <a:lnTo>
                    <a:pt x="29273" y="6629"/>
                  </a:lnTo>
                  <a:lnTo>
                    <a:pt x="2264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1" name="object 166">
              <a:extLst>
                <a:ext uri="{FF2B5EF4-FFF2-40B4-BE49-F238E27FC236}">
                  <a16:creationId xmlns:a16="http://schemas.microsoft.com/office/drawing/2014/main" id="{178A2438-F7F1-B865-2976-18ECB97CCFE3}"/>
                </a:ext>
              </a:extLst>
            </p:cNvPr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1675626" y="9324797"/>
              <a:ext cx="226579" cy="106667"/>
            </a:xfrm>
            <a:prstGeom prst="rect">
              <a:avLst/>
            </a:prstGeom>
          </p:spPr>
        </p:pic>
        <p:pic>
          <p:nvPicPr>
            <p:cNvPr id="112" name="object 167">
              <a:extLst>
                <a:ext uri="{FF2B5EF4-FFF2-40B4-BE49-F238E27FC236}">
                  <a16:creationId xmlns:a16="http://schemas.microsoft.com/office/drawing/2014/main" id="{9BCB11B9-2A1F-E4F0-A25D-1C445789E81D}"/>
                </a:ext>
              </a:extLst>
            </p:cNvPr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1923960" y="9331885"/>
              <a:ext cx="99752" cy="95465"/>
            </a:xfrm>
            <a:prstGeom prst="rect">
              <a:avLst/>
            </a:prstGeom>
          </p:spPr>
        </p:pic>
        <p:pic>
          <p:nvPicPr>
            <p:cNvPr id="113" name="object 168">
              <a:extLst>
                <a:ext uri="{FF2B5EF4-FFF2-40B4-BE49-F238E27FC236}">
                  <a16:creationId xmlns:a16="http://schemas.microsoft.com/office/drawing/2014/main" id="{5B2635FB-0FC2-77A0-5ECD-49FBA0FB3F54}"/>
                </a:ext>
              </a:extLst>
            </p:cNvPr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2049612" y="9340344"/>
              <a:ext cx="83362" cy="83693"/>
            </a:xfrm>
            <a:prstGeom prst="rect">
              <a:avLst/>
            </a:prstGeom>
          </p:spPr>
        </p:pic>
        <p:pic>
          <p:nvPicPr>
            <p:cNvPr id="114" name="object 169">
              <a:extLst>
                <a:ext uri="{FF2B5EF4-FFF2-40B4-BE49-F238E27FC236}">
                  <a16:creationId xmlns:a16="http://schemas.microsoft.com/office/drawing/2014/main" id="{14B96D5C-4433-D60E-31AA-936E89BD523F}"/>
                </a:ext>
              </a:extLst>
            </p:cNvPr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2162095" y="9330742"/>
              <a:ext cx="96951" cy="97409"/>
            </a:xfrm>
            <a:prstGeom prst="rect">
              <a:avLst/>
            </a:prstGeom>
          </p:spPr>
        </p:pic>
        <p:pic>
          <p:nvPicPr>
            <p:cNvPr id="115" name="object 170">
              <a:extLst>
                <a:ext uri="{FF2B5EF4-FFF2-40B4-BE49-F238E27FC236}">
                  <a16:creationId xmlns:a16="http://schemas.microsoft.com/office/drawing/2014/main" id="{EDE1E053-A315-BB8F-FB40-DD6D1158A987}"/>
                </a:ext>
              </a:extLst>
            </p:cNvPr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2288159" y="9333829"/>
              <a:ext cx="88379" cy="94322"/>
            </a:xfrm>
            <a:prstGeom prst="rect">
              <a:avLst/>
            </a:prstGeom>
          </p:spPr>
        </p:pic>
      </p:grpSp>
      <p:grpSp>
        <p:nvGrpSpPr>
          <p:cNvPr id="116" name="object 171">
            <a:extLst>
              <a:ext uri="{FF2B5EF4-FFF2-40B4-BE49-F238E27FC236}">
                <a16:creationId xmlns:a16="http://schemas.microsoft.com/office/drawing/2014/main" id="{9C89DC0C-5034-DE75-0EDA-6E4DF22378D5}"/>
              </a:ext>
            </a:extLst>
          </p:cNvPr>
          <p:cNvGrpSpPr/>
          <p:nvPr/>
        </p:nvGrpSpPr>
        <p:grpSpPr>
          <a:xfrm>
            <a:off x="2154775" y="8238186"/>
            <a:ext cx="1644650" cy="125095"/>
            <a:chOff x="2480796" y="9319087"/>
            <a:chExt cx="1644650" cy="125095"/>
          </a:xfrm>
        </p:grpSpPr>
        <p:pic>
          <p:nvPicPr>
            <p:cNvPr id="117" name="object 172">
              <a:extLst>
                <a:ext uri="{FF2B5EF4-FFF2-40B4-BE49-F238E27FC236}">
                  <a16:creationId xmlns:a16="http://schemas.microsoft.com/office/drawing/2014/main" id="{F033EFF9-0888-12D6-EE79-544AF9B0199C}"/>
                </a:ext>
              </a:extLst>
            </p:cNvPr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2480796" y="9319087"/>
              <a:ext cx="121925" cy="124559"/>
            </a:xfrm>
            <a:prstGeom prst="rect">
              <a:avLst/>
            </a:prstGeom>
          </p:spPr>
        </p:pic>
        <p:pic>
          <p:nvPicPr>
            <p:cNvPr id="118" name="object 173">
              <a:extLst>
                <a:ext uri="{FF2B5EF4-FFF2-40B4-BE49-F238E27FC236}">
                  <a16:creationId xmlns:a16="http://schemas.microsoft.com/office/drawing/2014/main" id="{0EAEE36C-FFA9-48C5-8A45-397FD8196657}"/>
                </a:ext>
              </a:extLst>
            </p:cNvPr>
            <p:cNvPicPr/>
            <p:nvPr/>
          </p:nvPicPr>
          <p:blipFill>
            <a:blip r:embed="rId62" cstate="print"/>
            <a:stretch>
              <a:fillRect/>
            </a:stretch>
          </p:blipFill>
          <p:spPr>
            <a:xfrm>
              <a:off x="2622012" y="9335947"/>
              <a:ext cx="64935" cy="84721"/>
            </a:xfrm>
            <a:prstGeom prst="rect">
              <a:avLst/>
            </a:prstGeom>
          </p:spPr>
        </p:pic>
        <p:pic>
          <p:nvPicPr>
            <p:cNvPr id="119" name="object 174">
              <a:extLst>
                <a:ext uri="{FF2B5EF4-FFF2-40B4-BE49-F238E27FC236}">
                  <a16:creationId xmlns:a16="http://schemas.microsoft.com/office/drawing/2014/main" id="{A75D93BA-5688-1782-44DF-48B348DFE511}"/>
                </a:ext>
              </a:extLst>
            </p:cNvPr>
            <p:cNvPicPr/>
            <p:nvPr/>
          </p:nvPicPr>
          <p:blipFill>
            <a:blip r:embed="rId63" cstate="print"/>
            <a:stretch>
              <a:fillRect/>
            </a:stretch>
          </p:blipFill>
          <p:spPr>
            <a:xfrm>
              <a:off x="2709677" y="9339495"/>
              <a:ext cx="83362" cy="83693"/>
            </a:xfrm>
            <a:prstGeom prst="rect">
              <a:avLst/>
            </a:prstGeom>
          </p:spPr>
        </p:pic>
        <p:pic>
          <p:nvPicPr>
            <p:cNvPr id="120" name="object 175">
              <a:extLst>
                <a:ext uri="{FF2B5EF4-FFF2-40B4-BE49-F238E27FC236}">
                  <a16:creationId xmlns:a16="http://schemas.microsoft.com/office/drawing/2014/main" id="{1B87A108-224C-79E9-4E52-81ECA3634FDE}"/>
                </a:ext>
              </a:extLst>
            </p:cNvPr>
            <p:cNvPicPr/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2822496" y="9319087"/>
              <a:ext cx="1302575" cy="118325"/>
            </a:xfrm>
            <a:prstGeom prst="rect">
              <a:avLst/>
            </a:prstGeom>
          </p:spPr>
        </p:pic>
      </p:grpSp>
      <p:grpSp>
        <p:nvGrpSpPr>
          <p:cNvPr id="121" name="object 176">
            <a:extLst>
              <a:ext uri="{FF2B5EF4-FFF2-40B4-BE49-F238E27FC236}">
                <a16:creationId xmlns:a16="http://schemas.microsoft.com/office/drawing/2014/main" id="{DE9E8955-E798-2778-56D0-774D466DD8B2}"/>
              </a:ext>
            </a:extLst>
          </p:cNvPr>
          <p:cNvGrpSpPr/>
          <p:nvPr/>
        </p:nvGrpSpPr>
        <p:grpSpPr>
          <a:xfrm>
            <a:off x="169951" y="8185194"/>
            <a:ext cx="5516245" cy="238760"/>
            <a:chOff x="479742" y="9265158"/>
            <a:chExt cx="5516245" cy="238760"/>
          </a:xfrm>
        </p:grpSpPr>
        <p:pic>
          <p:nvPicPr>
            <p:cNvPr id="122" name="object 177">
              <a:extLst>
                <a:ext uri="{FF2B5EF4-FFF2-40B4-BE49-F238E27FC236}">
                  <a16:creationId xmlns:a16="http://schemas.microsoft.com/office/drawing/2014/main" id="{CB930BCE-46D6-A559-7507-0666FC2303C9}"/>
                </a:ext>
              </a:extLst>
            </p:cNvPr>
            <p:cNvPicPr/>
            <p:nvPr/>
          </p:nvPicPr>
          <p:blipFill>
            <a:blip r:embed="rId65" cstate="print"/>
            <a:stretch>
              <a:fillRect/>
            </a:stretch>
          </p:blipFill>
          <p:spPr>
            <a:xfrm>
              <a:off x="4245289" y="9333266"/>
              <a:ext cx="1300118" cy="119592"/>
            </a:xfrm>
            <a:prstGeom prst="rect">
              <a:avLst/>
            </a:prstGeom>
          </p:spPr>
        </p:pic>
        <p:sp>
          <p:nvSpPr>
            <p:cNvPr id="123" name="object 178">
              <a:extLst>
                <a:ext uri="{FF2B5EF4-FFF2-40B4-BE49-F238E27FC236}">
                  <a16:creationId xmlns:a16="http://schemas.microsoft.com/office/drawing/2014/main" id="{6BD84A01-589F-BFAE-40A1-31981C95B358}"/>
                </a:ext>
              </a:extLst>
            </p:cNvPr>
            <p:cNvSpPr/>
            <p:nvPr/>
          </p:nvSpPr>
          <p:spPr>
            <a:xfrm>
              <a:off x="486092" y="9271508"/>
              <a:ext cx="5503545" cy="226060"/>
            </a:xfrm>
            <a:custGeom>
              <a:avLst/>
              <a:gdLst/>
              <a:ahLst/>
              <a:cxnLst/>
              <a:rect l="l" t="t" r="r" b="b"/>
              <a:pathLst>
                <a:path w="5503545" h="226059">
                  <a:moveTo>
                    <a:pt x="5503494" y="225983"/>
                  </a:moveTo>
                  <a:lnTo>
                    <a:pt x="0" y="225983"/>
                  </a:lnTo>
                  <a:lnTo>
                    <a:pt x="0" y="0"/>
                  </a:lnTo>
                  <a:lnTo>
                    <a:pt x="5503494" y="0"/>
                  </a:lnTo>
                  <a:lnTo>
                    <a:pt x="5503494" y="225983"/>
                  </a:lnTo>
                  <a:close/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4" name="object 180">
            <a:extLst>
              <a:ext uri="{FF2B5EF4-FFF2-40B4-BE49-F238E27FC236}">
                <a16:creationId xmlns:a16="http://schemas.microsoft.com/office/drawing/2014/main" id="{7EAE3168-0B8F-880A-BE75-CDDBFC78192D}"/>
              </a:ext>
            </a:extLst>
          </p:cNvPr>
          <p:cNvGrpSpPr/>
          <p:nvPr/>
        </p:nvGrpSpPr>
        <p:grpSpPr>
          <a:xfrm>
            <a:off x="1226244" y="7653369"/>
            <a:ext cx="2207895" cy="125095"/>
            <a:chOff x="1539384" y="8686679"/>
            <a:chExt cx="2207895" cy="125095"/>
          </a:xfrm>
        </p:grpSpPr>
        <p:pic>
          <p:nvPicPr>
            <p:cNvPr id="125" name="object 181">
              <a:extLst>
                <a:ext uri="{FF2B5EF4-FFF2-40B4-BE49-F238E27FC236}">
                  <a16:creationId xmlns:a16="http://schemas.microsoft.com/office/drawing/2014/main" id="{CF83ADC8-0125-8C06-A92A-FCC6CE0AE9AC}"/>
                </a:ext>
              </a:extLst>
            </p:cNvPr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1539384" y="8703616"/>
              <a:ext cx="187943" cy="96781"/>
            </a:xfrm>
            <a:prstGeom prst="rect">
              <a:avLst/>
            </a:prstGeom>
          </p:spPr>
        </p:pic>
        <p:pic>
          <p:nvPicPr>
            <p:cNvPr id="126" name="object 182">
              <a:extLst>
                <a:ext uri="{FF2B5EF4-FFF2-40B4-BE49-F238E27FC236}">
                  <a16:creationId xmlns:a16="http://schemas.microsoft.com/office/drawing/2014/main" id="{E71F6CB7-1FA8-60BC-4C79-AF160B073F87}"/>
                </a:ext>
              </a:extLst>
            </p:cNvPr>
            <p:cNvPicPr/>
            <p:nvPr/>
          </p:nvPicPr>
          <p:blipFill>
            <a:blip r:embed="rId67" cstate="print"/>
            <a:stretch>
              <a:fillRect/>
            </a:stretch>
          </p:blipFill>
          <p:spPr>
            <a:xfrm>
              <a:off x="1750235" y="8700804"/>
              <a:ext cx="114996" cy="105206"/>
            </a:xfrm>
            <a:prstGeom prst="rect">
              <a:avLst/>
            </a:prstGeom>
          </p:spPr>
        </p:pic>
        <p:sp>
          <p:nvSpPr>
            <p:cNvPr id="127" name="object 183">
              <a:extLst>
                <a:ext uri="{FF2B5EF4-FFF2-40B4-BE49-F238E27FC236}">
                  <a16:creationId xmlns:a16="http://schemas.microsoft.com/office/drawing/2014/main" id="{9B2B9E11-E28A-4FA0-BD8A-A3EA9D29A498}"/>
                </a:ext>
              </a:extLst>
            </p:cNvPr>
            <p:cNvSpPr/>
            <p:nvPr/>
          </p:nvSpPr>
          <p:spPr>
            <a:xfrm>
              <a:off x="1891792" y="8700948"/>
              <a:ext cx="20320" cy="99060"/>
            </a:xfrm>
            <a:custGeom>
              <a:avLst/>
              <a:gdLst/>
              <a:ahLst/>
              <a:cxnLst/>
              <a:rect l="l" t="t" r="r" b="b"/>
              <a:pathLst>
                <a:path w="20319" h="99059">
                  <a:moveTo>
                    <a:pt x="19735" y="0"/>
                  </a:moveTo>
                  <a:lnTo>
                    <a:pt x="0" y="0"/>
                  </a:lnTo>
                  <a:lnTo>
                    <a:pt x="0" y="98793"/>
                  </a:lnTo>
                  <a:lnTo>
                    <a:pt x="19735" y="98793"/>
                  </a:lnTo>
                  <a:lnTo>
                    <a:pt x="1973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8" name="object 184">
              <a:extLst>
                <a:ext uri="{FF2B5EF4-FFF2-40B4-BE49-F238E27FC236}">
                  <a16:creationId xmlns:a16="http://schemas.microsoft.com/office/drawing/2014/main" id="{924B93E6-6886-63C1-B66A-9AB2C8A15C08}"/>
                </a:ext>
              </a:extLst>
            </p:cNvPr>
            <p:cNvPicPr/>
            <p:nvPr/>
          </p:nvPicPr>
          <p:blipFill>
            <a:blip r:embed="rId68" cstate="print"/>
            <a:stretch>
              <a:fillRect/>
            </a:stretch>
          </p:blipFill>
          <p:spPr>
            <a:xfrm>
              <a:off x="1941296" y="8700949"/>
              <a:ext cx="75869" cy="98793"/>
            </a:xfrm>
            <a:prstGeom prst="rect">
              <a:avLst/>
            </a:prstGeom>
          </p:spPr>
        </p:pic>
        <p:sp>
          <p:nvSpPr>
            <p:cNvPr id="129" name="object 185">
              <a:extLst>
                <a:ext uri="{FF2B5EF4-FFF2-40B4-BE49-F238E27FC236}">
                  <a16:creationId xmlns:a16="http://schemas.microsoft.com/office/drawing/2014/main" id="{FCE90AB5-DF43-3E79-8F0C-492E28468589}"/>
                </a:ext>
              </a:extLst>
            </p:cNvPr>
            <p:cNvSpPr/>
            <p:nvPr/>
          </p:nvSpPr>
          <p:spPr>
            <a:xfrm>
              <a:off x="2046236" y="8732003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26403" y="0"/>
                  </a:moveTo>
                  <a:lnTo>
                    <a:pt x="7734" y="0"/>
                  </a:lnTo>
                  <a:lnTo>
                    <a:pt x="0" y="7734"/>
                  </a:lnTo>
                  <a:lnTo>
                    <a:pt x="0" y="26403"/>
                  </a:lnTo>
                  <a:lnTo>
                    <a:pt x="7734" y="34137"/>
                  </a:lnTo>
                  <a:lnTo>
                    <a:pt x="26403" y="34137"/>
                  </a:lnTo>
                  <a:lnTo>
                    <a:pt x="34137" y="26403"/>
                  </a:lnTo>
                  <a:lnTo>
                    <a:pt x="34137" y="17068"/>
                  </a:lnTo>
                  <a:lnTo>
                    <a:pt x="34137" y="7734"/>
                  </a:lnTo>
                  <a:lnTo>
                    <a:pt x="2640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0" name="object 186">
              <a:extLst>
                <a:ext uri="{FF2B5EF4-FFF2-40B4-BE49-F238E27FC236}">
                  <a16:creationId xmlns:a16="http://schemas.microsoft.com/office/drawing/2014/main" id="{9CE397DA-8F4A-8793-2305-A327B1561B5F}"/>
                </a:ext>
              </a:extLst>
            </p:cNvPr>
            <p:cNvPicPr/>
            <p:nvPr/>
          </p:nvPicPr>
          <p:blipFill>
            <a:blip r:embed="rId69" cstate="print"/>
            <a:stretch>
              <a:fillRect/>
            </a:stretch>
          </p:blipFill>
          <p:spPr>
            <a:xfrm>
              <a:off x="2107046" y="8687878"/>
              <a:ext cx="255577" cy="117727"/>
            </a:xfrm>
            <a:prstGeom prst="rect">
              <a:avLst/>
            </a:prstGeom>
          </p:spPr>
        </p:pic>
        <p:pic>
          <p:nvPicPr>
            <p:cNvPr id="131" name="object 187">
              <a:extLst>
                <a:ext uri="{FF2B5EF4-FFF2-40B4-BE49-F238E27FC236}">
                  <a16:creationId xmlns:a16="http://schemas.microsoft.com/office/drawing/2014/main" id="{24AC47CF-DEC0-7C3C-B03C-C2A99D939DBD}"/>
                </a:ext>
              </a:extLst>
            </p:cNvPr>
            <p:cNvPicPr/>
            <p:nvPr/>
          </p:nvPicPr>
          <p:blipFill>
            <a:blip r:embed="rId70" cstate="print"/>
            <a:stretch>
              <a:fillRect/>
            </a:stretch>
          </p:blipFill>
          <p:spPr>
            <a:xfrm>
              <a:off x="2383227" y="8702269"/>
              <a:ext cx="105587" cy="104800"/>
            </a:xfrm>
            <a:prstGeom prst="rect">
              <a:avLst/>
            </a:prstGeom>
          </p:spPr>
        </p:pic>
        <p:pic>
          <p:nvPicPr>
            <p:cNvPr id="132" name="object 188">
              <a:extLst>
                <a:ext uri="{FF2B5EF4-FFF2-40B4-BE49-F238E27FC236}">
                  <a16:creationId xmlns:a16="http://schemas.microsoft.com/office/drawing/2014/main" id="{9EC3BAC2-1996-C608-EFAE-A20F02154F51}"/>
                </a:ext>
              </a:extLst>
            </p:cNvPr>
            <p:cNvPicPr/>
            <p:nvPr/>
          </p:nvPicPr>
          <p:blipFill>
            <a:blip r:embed="rId71" cstate="print"/>
            <a:stretch>
              <a:fillRect/>
            </a:stretch>
          </p:blipFill>
          <p:spPr>
            <a:xfrm>
              <a:off x="2515094" y="8686679"/>
              <a:ext cx="1200779" cy="124919"/>
            </a:xfrm>
            <a:prstGeom prst="rect">
              <a:avLst/>
            </a:prstGeom>
          </p:spPr>
        </p:pic>
        <p:sp>
          <p:nvSpPr>
            <p:cNvPr id="133" name="object 189">
              <a:extLst>
                <a:ext uri="{FF2B5EF4-FFF2-40B4-BE49-F238E27FC236}">
                  <a16:creationId xmlns:a16="http://schemas.microsoft.com/office/drawing/2014/main" id="{43F3B93D-861D-7AE1-9A5D-19E3668F8421}"/>
                </a:ext>
              </a:extLst>
            </p:cNvPr>
            <p:cNvSpPr/>
            <p:nvPr/>
          </p:nvSpPr>
          <p:spPr>
            <a:xfrm>
              <a:off x="3740421" y="8757859"/>
              <a:ext cx="6985" cy="1270"/>
            </a:xfrm>
            <a:custGeom>
              <a:avLst/>
              <a:gdLst/>
              <a:ahLst/>
              <a:cxnLst/>
              <a:rect l="l" t="t" r="r" b="b"/>
              <a:pathLst>
                <a:path w="6985" h="1270">
                  <a:moveTo>
                    <a:pt x="0" y="1270"/>
                  </a:moveTo>
                  <a:lnTo>
                    <a:pt x="6550" y="1270"/>
                  </a:lnTo>
                  <a:lnTo>
                    <a:pt x="6550" y="0"/>
                  </a:lnTo>
                  <a:lnTo>
                    <a:pt x="0" y="0"/>
                  </a:lnTo>
                  <a:lnTo>
                    <a:pt x="0" y="127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4" name="object 190">
            <a:extLst>
              <a:ext uri="{FF2B5EF4-FFF2-40B4-BE49-F238E27FC236}">
                <a16:creationId xmlns:a16="http://schemas.microsoft.com/office/drawing/2014/main" id="{24C66113-AAC6-2E4D-985D-CF52A3B4BC81}"/>
              </a:ext>
            </a:extLst>
          </p:cNvPr>
          <p:cNvGrpSpPr/>
          <p:nvPr/>
        </p:nvGrpSpPr>
        <p:grpSpPr>
          <a:xfrm>
            <a:off x="3427281" y="7651229"/>
            <a:ext cx="1593850" cy="127635"/>
            <a:chOff x="3740421" y="8684539"/>
            <a:chExt cx="1593850" cy="127635"/>
          </a:xfrm>
        </p:grpSpPr>
        <p:sp>
          <p:nvSpPr>
            <p:cNvPr id="135" name="object 191">
              <a:extLst>
                <a:ext uri="{FF2B5EF4-FFF2-40B4-BE49-F238E27FC236}">
                  <a16:creationId xmlns:a16="http://schemas.microsoft.com/office/drawing/2014/main" id="{5ADEDEC1-2B27-D0A7-2D7C-F21B0073097B}"/>
                </a:ext>
              </a:extLst>
            </p:cNvPr>
            <p:cNvSpPr/>
            <p:nvPr/>
          </p:nvSpPr>
          <p:spPr>
            <a:xfrm>
              <a:off x="3740416" y="8737549"/>
              <a:ext cx="109220" cy="21590"/>
            </a:xfrm>
            <a:custGeom>
              <a:avLst/>
              <a:gdLst/>
              <a:ahLst/>
              <a:cxnLst/>
              <a:rect l="l" t="t" r="r" b="b"/>
              <a:pathLst>
                <a:path w="109220" h="21590">
                  <a:moveTo>
                    <a:pt x="108661" y="0"/>
                  </a:moveTo>
                  <a:lnTo>
                    <a:pt x="106730" y="0"/>
                  </a:lnTo>
                  <a:lnTo>
                    <a:pt x="106730" y="1270"/>
                  </a:lnTo>
                  <a:lnTo>
                    <a:pt x="2006" y="1270"/>
                  </a:lnTo>
                  <a:lnTo>
                    <a:pt x="2006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20320"/>
                  </a:lnTo>
                  <a:lnTo>
                    <a:pt x="102057" y="20320"/>
                  </a:lnTo>
                  <a:lnTo>
                    <a:pt x="102057" y="21590"/>
                  </a:lnTo>
                  <a:lnTo>
                    <a:pt x="108661" y="21590"/>
                  </a:lnTo>
                  <a:lnTo>
                    <a:pt x="108661" y="20320"/>
                  </a:lnTo>
                  <a:lnTo>
                    <a:pt x="108661" y="1270"/>
                  </a:lnTo>
                  <a:lnTo>
                    <a:pt x="10866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6" name="object 192">
              <a:extLst>
                <a:ext uri="{FF2B5EF4-FFF2-40B4-BE49-F238E27FC236}">
                  <a16:creationId xmlns:a16="http://schemas.microsoft.com/office/drawing/2014/main" id="{5960264A-0185-EE1E-BB8F-37D7A2E9E9A4}"/>
                </a:ext>
              </a:extLst>
            </p:cNvPr>
            <p:cNvPicPr/>
            <p:nvPr/>
          </p:nvPicPr>
          <p:blipFill>
            <a:blip r:embed="rId72" cstate="print"/>
            <a:stretch>
              <a:fillRect/>
            </a:stretch>
          </p:blipFill>
          <p:spPr>
            <a:xfrm>
              <a:off x="3883266" y="8685737"/>
              <a:ext cx="232788" cy="119868"/>
            </a:xfrm>
            <a:prstGeom prst="rect">
              <a:avLst/>
            </a:prstGeom>
          </p:spPr>
        </p:pic>
        <p:pic>
          <p:nvPicPr>
            <p:cNvPr id="137" name="object 193">
              <a:extLst>
                <a:ext uri="{FF2B5EF4-FFF2-40B4-BE49-F238E27FC236}">
                  <a16:creationId xmlns:a16="http://schemas.microsoft.com/office/drawing/2014/main" id="{F151FB7E-0959-E6DB-3171-359A85B1C813}"/>
                </a:ext>
              </a:extLst>
            </p:cNvPr>
            <p:cNvPicPr/>
            <p:nvPr/>
          </p:nvPicPr>
          <p:blipFill>
            <a:blip r:embed="rId73" cstate="print"/>
            <a:stretch>
              <a:fillRect/>
            </a:stretch>
          </p:blipFill>
          <p:spPr>
            <a:xfrm>
              <a:off x="4141089" y="8696007"/>
              <a:ext cx="107497" cy="109461"/>
            </a:xfrm>
            <a:prstGeom prst="rect">
              <a:avLst/>
            </a:prstGeom>
          </p:spPr>
        </p:pic>
        <p:sp>
          <p:nvSpPr>
            <p:cNvPr id="138" name="object 194">
              <a:extLst>
                <a:ext uri="{FF2B5EF4-FFF2-40B4-BE49-F238E27FC236}">
                  <a16:creationId xmlns:a16="http://schemas.microsoft.com/office/drawing/2014/main" id="{D1DD0860-95E7-2B35-21EE-B477075437CB}"/>
                </a:ext>
              </a:extLst>
            </p:cNvPr>
            <p:cNvSpPr/>
            <p:nvPr/>
          </p:nvSpPr>
          <p:spPr>
            <a:xfrm>
              <a:off x="4277322" y="8705723"/>
              <a:ext cx="100965" cy="96520"/>
            </a:xfrm>
            <a:custGeom>
              <a:avLst/>
              <a:gdLst/>
              <a:ahLst/>
              <a:cxnLst/>
              <a:rect l="l" t="t" r="r" b="b"/>
              <a:pathLst>
                <a:path w="100964" h="96520">
                  <a:moveTo>
                    <a:pt x="100482" y="16687"/>
                  </a:moveTo>
                  <a:lnTo>
                    <a:pt x="82626" y="16687"/>
                  </a:lnTo>
                  <a:lnTo>
                    <a:pt x="82626" y="72021"/>
                  </a:lnTo>
                  <a:lnTo>
                    <a:pt x="100482" y="72021"/>
                  </a:lnTo>
                  <a:lnTo>
                    <a:pt x="100482" y="16687"/>
                  </a:lnTo>
                  <a:close/>
                </a:path>
                <a:path w="100964" h="96520">
                  <a:moveTo>
                    <a:pt x="100584" y="0"/>
                  </a:moveTo>
                  <a:lnTo>
                    <a:pt x="266" y="0"/>
                  </a:lnTo>
                  <a:lnTo>
                    <a:pt x="266" y="3810"/>
                  </a:lnTo>
                  <a:lnTo>
                    <a:pt x="368" y="16510"/>
                  </a:lnTo>
                  <a:lnTo>
                    <a:pt x="368" y="72390"/>
                  </a:lnTo>
                  <a:lnTo>
                    <a:pt x="368" y="83820"/>
                  </a:lnTo>
                  <a:lnTo>
                    <a:pt x="279" y="88900"/>
                  </a:lnTo>
                  <a:lnTo>
                    <a:pt x="127" y="88900"/>
                  </a:lnTo>
                  <a:lnTo>
                    <a:pt x="127" y="92710"/>
                  </a:lnTo>
                  <a:lnTo>
                    <a:pt x="0" y="92710"/>
                  </a:lnTo>
                  <a:lnTo>
                    <a:pt x="0" y="96520"/>
                  </a:lnTo>
                  <a:lnTo>
                    <a:pt x="18364" y="96520"/>
                  </a:lnTo>
                  <a:lnTo>
                    <a:pt x="18364" y="92710"/>
                  </a:lnTo>
                  <a:lnTo>
                    <a:pt x="18288" y="88900"/>
                  </a:lnTo>
                  <a:lnTo>
                    <a:pt x="100545" y="88900"/>
                  </a:lnTo>
                  <a:lnTo>
                    <a:pt x="100545" y="83820"/>
                  </a:lnTo>
                  <a:lnTo>
                    <a:pt x="100482" y="72390"/>
                  </a:lnTo>
                  <a:lnTo>
                    <a:pt x="18224" y="72390"/>
                  </a:lnTo>
                  <a:lnTo>
                    <a:pt x="18224" y="16510"/>
                  </a:lnTo>
                  <a:lnTo>
                    <a:pt x="100482" y="16510"/>
                  </a:lnTo>
                  <a:lnTo>
                    <a:pt x="100482" y="3810"/>
                  </a:lnTo>
                  <a:lnTo>
                    <a:pt x="100584" y="0"/>
                  </a:lnTo>
                  <a:close/>
                </a:path>
                <a:path w="100964" h="96520">
                  <a:moveTo>
                    <a:pt x="100761" y="96278"/>
                  </a:moveTo>
                  <a:lnTo>
                    <a:pt x="100609" y="89077"/>
                  </a:lnTo>
                  <a:lnTo>
                    <a:pt x="82486" y="89077"/>
                  </a:lnTo>
                  <a:lnTo>
                    <a:pt x="82359" y="96278"/>
                  </a:lnTo>
                  <a:lnTo>
                    <a:pt x="100761" y="9627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9" name="object 195">
              <a:extLst>
                <a:ext uri="{FF2B5EF4-FFF2-40B4-BE49-F238E27FC236}">
                  <a16:creationId xmlns:a16="http://schemas.microsoft.com/office/drawing/2014/main" id="{ABBBEDD9-DD01-9C53-6B95-85D8BA674370}"/>
                </a:ext>
              </a:extLst>
            </p:cNvPr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4402359" y="8684539"/>
              <a:ext cx="242575" cy="127063"/>
            </a:xfrm>
            <a:prstGeom prst="rect">
              <a:avLst/>
            </a:prstGeom>
          </p:spPr>
        </p:pic>
        <p:pic>
          <p:nvPicPr>
            <p:cNvPr id="140" name="object 196">
              <a:extLst>
                <a:ext uri="{FF2B5EF4-FFF2-40B4-BE49-F238E27FC236}">
                  <a16:creationId xmlns:a16="http://schemas.microsoft.com/office/drawing/2014/main" id="{7DCA18CF-D059-113F-D6D3-C911EE48B5F0}"/>
                </a:ext>
              </a:extLst>
            </p:cNvPr>
            <p:cNvPicPr/>
            <p:nvPr/>
          </p:nvPicPr>
          <p:blipFill>
            <a:blip r:embed="rId75" cstate="print"/>
            <a:stretch>
              <a:fillRect/>
            </a:stretch>
          </p:blipFill>
          <p:spPr>
            <a:xfrm>
              <a:off x="4670262" y="8698404"/>
              <a:ext cx="110007" cy="106400"/>
            </a:xfrm>
            <a:prstGeom prst="rect">
              <a:avLst/>
            </a:prstGeom>
          </p:spPr>
        </p:pic>
        <p:pic>
          <p:nvPicPr>
            <p:cNvPr id="141" name="object 197">
              <a:extLst>
                <a:ext uri="{FF2B5EF4-FFF2-40B4-BE49-F238E27FC236}">
                  <a16:creationId xmlns:a16="http://schemas.microsoft.com/office/drawing/2014/main" id="{F4CB15DE-F829-DA0F-1329-2A8E94AA1A50}"/>
                </a:ext>
              </a:extLst>
            </p:cNvPr>
            <p:cNvPicPr/>
            <p:nvPr/>
          </p:nvPicPr>
          <p:blipFill>
            <a:blip r:embed="rId76" cstate="print"/>
            <a:stretch>
              <a:fillRect/>
            </a:stretch>
          </p:blipFill>
          <p:spPr>
            <a:xfrm>
              <a:off x="4799558" y="8700277"/>
              <a:ext cx="115595" cy="105587"/>
            </a:xfrm>
            <a:prstGeom prst="rect">
              <a:avLst/>
            </a:prstGeom>
          </p:spPr>
        </p:pic>
        <p:pic>
          <p:nvPicPr>
            <p:cNvPr id="142" name="object 198">
              <a:extLst>
                <a:ext uri="{FF2B5EF4-FFF2-40B4-BE49-F238E27FC236}">
                  <a16:creationId xmlns:a16="http://schemas.microsoft.com/office/drawing/2014/main" id="{AB9147AD-9C38-45A5-26B9-480806793543}"/>
                </a:ext>
              </a:extLst>
            </p:cNvPr>
            <p:cNvPicPr/>
            <p:nvPr/>
          </p:nvPicPr>
          <p:blipFill>
            <a:blip r:embed="rId77" cstate="print"/>
            <a:stretch>
              <a:fillRect/>
            </a:stretch>
          </p:blipFill>
          <p:spPr>
            <a:xfrm>
              <a:off x="4942843" y="8690809"/>
              <a:ext cx="96392" cy="117335"/>
            </a:xfrm>
            <a:prstGeom prst="rect">
              <a:avLst/>
            </a:prstGeom>
          </p:spPr>
        </p:pic>
        <p:pic>
          <p:nvPicPr>
            <p:cNvPr id="143" name="object 199">
              <a:extLst>
                <a:ext uri="{FF2B5EF4-FFF2-40B4-BE49-F238E27FC236}">
                  <a16:creationId xmlns:a16="http://schemas.microsoft.com/office/drawing/2014/main" id="{B89297F8-DD31-0552-A29F-FA8D2B37211A}"/>
                </a:ext>
              </a:extLst>
            </p:cNvPr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5063652" y="8693610"/>
              <a:ext cx="239361" cy="114528"/>
            </a:xfrm>
            <a:prstGeom prst="rect">
              <a:avLst/>
            </a:prstGeom>
          </p:spPr>
        </p:pic>
        <p:sp>
          <p:nvSpPr>
            <p:cNvPr id="144" name="object 200">
              <a:extLst>
                <a:ext uri="{FF2B5EF4-FFF2-40B4-BE49-F238E27FC236}">
                  <a16:creationId xmlns:a16="http://schemas.microsoft.com/office/drawing/2014/main" id="{803FA292-F923-CA54-C44E-60C5FEFFC8E1}"/>
                </a:ext>
              </a:extLst>
            </p:cNvPr>
            <p:cNvSpPr/>
            <p:nvPr/>
          </p:nvSpPr>
          <p:spPr>
            <a:xfrm>
              <a:off x="5327561" y="8757859"/>
              <a:ext cx="6985" cy="1270"/>
            </a:xfrm>
            <a:custGeom>
              <a:avLst/>
              <a:gdLst/>
              <a:ahLst/>
              <a:cxnLst/>
              <a:rect l="l" t="t" r="r" b="b"/>
              <a:pathLst>
                <a:path w="6985" h="1270">
                  <a:moveTo>
                    <a:pt x="0" y="1270"/>
                  </a:moveTo>
                  <a:lnTo>
                    <a:pt x="6550" y="1270"/>
                  </a:lnTo>
                  <a:lnTo>
                    <a:pt x="6550" y="0"/>
                  </a:lnTo>
                  <a:lnTo>
                    <a:pt x="0" y="0"/>
                  </a:lnTo>
                  <a:lnTo>
                    <a:pt x="0" y="127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5" name="object 201">
            <a:extLst>
              <a:ext uri="{FF2B5EF4-FFF2-40B4-BE49-F238E27FC236}">
                <a16:creationId xmlns:a16="http://schemas.microsoft.com/office/drawing/2014/main" id="{85065FB0-3EA2-B412-F150-E1280C836380}"/>
              </a:ext>
            </a:extLst>
          </p:cNvPr>
          <p:cNvGrpSpPr/>
          <p:nvPr/>
        </p:nvGrpSpPr>
        <p:grpSpPr>
          <a:xfrm>
            <a:off x="5014421" y="7652427"/>
            <a:ext cx="704850" cy="124460"/>
            <a:chOff x="5327561" y="8685737"/>
            <a:chExt cx="704850" cy="124460"/>
          </a:xfrm>
        </p:grpSpPr>
        <p:sp>
          <p:nvSpPr>
            <p:cNvPr id="146" name="object 202">
              <a:extLst>
                <a:ext uri="{FF2B5EF4-FFF2-40B4-BE49-F238E27FC236}">
                  <a16:creationId xmlns:a16="http://schemas.microsoft.com/office/drawing/2014/main" id="{87C72878-3A12-7AC9-1B55-89B23406A2BA}"/>
                </a:ext>
              </a:extLst>
            </p:cNvPr>
            <p:cNvSpPr/>
            <p:nvPr/>
          </p:nvSpPr>
          <p:spPr>
            <a:xfrm>
              <a:off x="5327561" y="8737549"/>
              <a:ext cx="109220" cy="21590"/>
            </a:xfrm>
            <a:custGeom>
              <a:avLst/>
              <a:gdLst/>
              <a:ahLst/>
              <a:cxnLst/>
              <a:rect l="l" t="t" r="r" b="b"/>
              <a:pathLst>
                <a:path w="109220" h="21590">
                  <a:moveTo>
                    <a:pt x="108661" y="0"/>
                  </a:moveTo>
                  <a:lnTo>
                    <a:pt x="106730" y="0"/>
                  </a:lnTo>
                  <a:lnTo>
                    <a:pt x="106730" y="1270"/>
                  </a:lnTo>
                  <a:lnTo>
                    <a:pt x="2006" y="1270"/>
                  </a:lnTo>
                  <a:lnTo>
                    <a:pt x="2006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20320"/>
                  </a:lnTo>
                  <a:lnTo>
                    <a:pt x="102044" y="20320"/>
                  </a:lnTo>
                  <a:lnTo>
                    <a:pt x="102044" y="21590"/>
                  </a:lnTo>
                  <a:lnTo>
                    <a:pt x="108661" y="21590"/>
                  </a:lnTo>
                  <a:lnTo>
                    <a:pt x="108661" y="20320"/>
                  </a:lnTo>
                  <a:lnTo>
                    <a:pt x="108661" y="1270"/>
                  </a:lnTo>
                  <a:lnTo>
                    <a:pt x="10866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7" name="object 203">
              <a:extLst>
                <a:ext uri="{FF2B5EF4-FFF2-40B4-BE49-F238E27FC236}">
                  <a16:creationId xmlns:a16="http://schemas.microsoft.com/office/drawing/2014/main" id="{3AEAA1DC-E9D1-5875-45B0-78A49F87A906}"/>
                </a:ext>
              </a:extLst>
            </p:cNvPr>
            <p:cNvPicPr/>
            <p:nvPr/>
          </p:nvPicPr>
          <p:blipFill>
            <a:blip r:embed="rId79" cstate="print"/>
            <a:stretch>
              <a:fillRect/>
            </a:stretch>
          </p:blipFill>
          <p:spPr>
            <a:xfrm>
              <a:off x="5470405" y="8685737"/>
              <a:ext cx="366391" cy="120128"/>
            </a:xfrm>
            <a:prstGeom prst="rect">
              <a:avLst/>
            </a:prstGeom>
          </p:spPr>
        </p:pic>
        <p:pic>
          <p:nvPicPr>
            <p:cNvPr id="148" name="object 204">
              <a:extLst>
                <a:ext uri="{FF2B5EF4-FFF2-40B4-BE49-F238E27FC236}">
                  <a16:creationId xmlns:a16="http://schemas.microsoft.com/office/drawing/2014/main" id="{64122393-0FFB-94D3-C08B-256496F4C890}"/>
                </a:ext>
              </a:extLst>
            </p:cNvPr>
            <p:cNvPicPr/>
            <p:nvPr/>
          </p:nvPicPr>
          <p:blipFill>
            <a:blip r:embed="rId80" cstate="print"/>
            <a:stretch>
              <a:fillRect/>
            </a:stretch>
          </p:blipFill>
          <p:spPr>
            <a:xfrm>
              <a:off x="5857290" y="8692275"/>
              <a:ext cx="174546" cy="117598"/>
            </a:xfrm>
            <a:prstGeom prst="rect">
              <a:avLst/>
            </a:prstGeom>
          </p:spPr>
        </p:pic>
      </p:grpSp>
      <p:pic>
        <p:nvPicPr>
          <p:cNvPr id="149" name="object 205">
            <a:extLst>
              <a:ext uri="{FF2B5EF4-FFF2-40B4-BE49-F238E27FC236}">
                <a16:creationId xmlns:a16="http://schemas.microsoft.com/office/drawing/2014/main" id="{F4FE7B34-6646-57E0-1221-1B5F3EF62833}"/>
              </a:ext>
            </a:extLst>
          </p:cNvPr>
          <p:cNvPicPr/>
          <p:nvPr/>
        </p:nvPicPr>
        <p:blipFill>
          <a:blip r:embed="rId81" cstate="print"/>
          <a:stretch>
            <a:fillRect/>
          </a:stretch>
        </p:blipFill>
        <p:spPr>
          <a:xfrm>
            <a:off x="681517" y="5397465"/>
            <a:ext cx="5173385" cy="120851"/>
          </a:xfrm>
          <a:prstGeom prst="rect">
            <a:avLst/>
          </a:prstGeom>
        </p:spPr>
      </p:pic>
      <p:grpSp>
        <p:nvGrpSpPr>
          <p:cNvPr id="150" name="object 206">
            <a:extLst>
              <a:ext uri="{FF2B5EF4-FFF2-40B4-BE49-F238E27FC236}">
                <a16:creationId xmlns:a16="http://schemas.microsoft.com/office/drawing/2014/main" id="{D9A7C801-D47D-F7CF-9F4A-91EEDBD76FBA}"/>
              </a:ext>
            </a:extLst>
          </p:cNvPr>
          <p:cNvGrpSpPr/>
          <p:nvPr/>
        </p:nvGrpSpPr>
        <p:grpSpPr>
          <a:xfrm>
            <a:off x="4504603" y="2711009"/>
            <a:ext cx="526415" cy="526415"/>
            <a:chOff x="4781156" y="4984154"/>
            <a:chExt cx="526415" cy="526415"/>
          </a:xfrm>
        </p:grpSpPr>
        <p:sp>
          <p:nvSpPr>
            <p:cNvPr id="151" name="object 207">
              <a:extLst>
                <a:ext uri="{FF2B5EF4-FFF2-40B4-BE49-F238E27FC236}">
                  <a16:creationId xmlns:a16="http://schemas.microsoft.com/office/drawing/2014/main" id="{85F394C5-7EE4-F441-276F-B335ACCB9247}"/>
                </a:ext>
              </a:extLst>
            </p:cNvPr>
            <p:cNvSpPr/>
            <p:nvPr/>
          </p:nvSpPr>
          <p:spPr>
            <a:xfrm>
              <a:off x="4781156" y="4984154"/>
              <a:ext cx="526415" cy="526415"/>
            </a:xfrm>
            <a:custGeom>
              <a:avLst/>
              <a:gdLst/>
              <a:ahLst/>
              <a:cxnLst/>
              <a:rect l="l" t="t" r="r" b="b"/>
              <a:pathLst>
                <a:path w="526414" h="526414">
                  <a:moveTo>
                    <a:pt x="263131" y="0"/>
                  </a:moveTo>
                  <a:lnTo>
                    <a:pt x="215832" y="4239"/>
                  </a:lnTo>
                  <a:lnTo>
                    <a:pt x="171315" y="16463"/>
                  </a:lnTo>
                  <a:lnTo>
                    <a:pt x="130322" y="35927"/>
                  </a:lnTo>
                  <a:lnTo>
                    <a:pt x="93598" y="61889"/>
                  </a:lnTo>
                  <a:lnTo>
                    <a:pt x="61884" y="93605"/>
                  </a:lnTo>
                  <a:lnTo>
                    <a:pt x="35924" y="130332"/>
                  </a:lnTo>
                  <a:lnTo>
                    <a:pt x="16461" y="171326"/>
                  </a:lnTo>
                  <a:lnTo>
                    <a:pt x="4239" y="215844"/>
                  </a:lnTo>
                  <a:lnTo>
                    <a:pt x="0" y="263144"/>
                  </a:lnTo>
                  <a:lnTo>
                    <a:pt x="4239" y="310443"/>
                  </a:lnTo>
                  <a:lnTo>
                    <a:pt x="16461" y="354961"/>
                  </a:lnTo>
                  <a:lnTo>
                    <a:pt x="35924" y="395955"/>
                  </a:lnTo>
                  <a:lnTo>
                    <a:pt x="61884" y="432682"/>
                  </a:lnTo>
                  <a:lnTo>
                    <a:pt x="93598" y="464398"/>
                  </a:lnTo>
                  <a:lnTo>
                    <a:pt x="130322" y="490360"/>
                  </a:lnTo>
                  <a:lnTo>
                    <a:pt x="171315" y="509824"/>
                  </a:lnTo>
                  <a:lnTo>
                    <a:pt x="215832" y="522048"/>
                  </a:lnTo>
                  <a:lnTo>
                    <a:pt x="263131" y="526288"/>
                  </a:lnTo>
                  <a:lnTo>
                    <a:pt x="310430" y="522048"/>
                  </a:lnTo>
                  <a:lnTo>
                    <a:pt x="354949" y="509824"/>
                  </a:lnTo>
                  <a:lnTo>
                    <a:pt x="395943" y="490360"/>
                  </a:lnTo>
                  <a:lnTo>
                    <a:pt x="432669" y="464398"/>
                  </a:lnTo>
                  <a:lnTo>
                    <a:pt x="464385" y="432682"/>
                  </a:lnTo>
                  <a:lnTo>
                    <a:pt x="490347" y="395955"/>
                  </a:lnTo>
                  <a:lnTo>
                    <a:pt x="509811" y="354961"/>
                  </a:lnTo>
                  <a:lnTo>
                    <a:pt x="522035" y="310443"/>
                  </a:lnTo>
                  <a:lnTo>
                    <a:pt x="526275" y="263144"/>
                  </a:lnTo>
                  <a:lnTo>
                    <a:pt x="522035" y="215844"/>
                  </a:lnTo>
                  <a:lnTo>
                    <a:pt x="509811" y="171326"/>
                  </a:lnTo>
                  <a:lnTo>
                    <a:pt x="490347" y="130332"/>
                  </a:lnTo>
                  <a:lnTo>
                    <a:pt x="464385" y="93605"/>
                  </a:lnTo>
                  <a:lnTo>
                    <a:pt x="432669" y="61889"/>
                  </a:lnTo>
                  <a:lnTo>
                    <a:pt x="395943" y="35927"/>
                  </a:lnTo>
                  <a:lnTo>
                    <a:pt x="354949" y="16463"/>
                  </a:lnTo>
                  <a:lnTo>
                    <a:pt x="310430" y="4239"/>
                  </a:lnTo>
                  <a:lnTo>
                    <a:pt x="263131" y="0"/>
                  </a:lnTo>
                  <a:close/>
                </a:path>
              </a:pathLst>
            </a:custGeom>
            <a:solidFill>
              <a:srgbClr val="4EC6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2" name="object 208">
              <a:extLst>
                <a:ext uri="{FF2B5EF4-FFF2-40B4-BE49-F238E27FC236}">
                  <a16:creationId xmlns:a16="http://schemas.microsoft.com/office/drawing/2014/main" id="{3D9F20E2-A258-2336-751C-66F60DC49EAD}"/>
                </a:ext>
              </a:extLst>
            </p:cNvPr>
            <p:cNvPicPr/>
            <p:nvPr/>
          </p:nvPicPr>
          <p:blipFill>
            <a:blip r:embed="rId82" cstate="print"/>
            <a:stretch>
              <a:fillRect/>
            </a:stretch>
          </p:blipFill>
          <p:spPr>
            <a:xfrm>
              <a:off x="4971968" y="5177703"/>
              <a:ext cx="130962" cy="214071"/>
            </a:xfrm>
            <a:prstGeom prst="rect">
              <a:avLst/>
            </a:prstGeom>
          </p:spPr>
        </p:pic>
        <p:sp>
          <p:nvSpPr>
            <p:cNvPr id="153" name="object 209">
              <a:extLst>
                <a:ext uri="{FF2B5EF4-FFF2-40B4-BE49-F238E27FC236}">
                  <a16:creationId xmlns:a16="http://schemas.microsoft.com/office/drawing/2014/main" id="{2687FA86-4F97-638F-265E-7187455A08CE}"/>
                </a:ext>
              </a:extLst>
            </p:cNvPr>
            <p:cNvSpPr/>
            <p:nvPr/>
          </p:nvSpPr>
          <p:spPr>
            <a:xfrm>
              <a:off x="4892675" y="5048034"/>
              <a:ext cx="130810" cy="103505"/>
            </a:xfrm>
            <a:custGeom>
              <a:avLst/>
              <a:gdLst/>
              <a:ahLst/>
              <a:cxnLst/>
              <a:rect l="l" t="t" r="r" b="b"/>
              <a:pathLst>
                <a:path w="130810" h="103504">
                  <a:moveTo>
                    <a:pt x="52806" y="49428"/>
                  </a:moveTo>
                  <a:lnTo>
                    <a:pt x="49136" y="40932"/>
                  </a:lnTo>
                  <a:lnTo>
                    <a:pt x="48882" y="40322"/>
                  </a:lnTo>
                  <a:lnTo>
                    <a:pt x="43027" y="34518"/>
                  </a:lnTo>
                  <a:lnTo>
                    <a:pt x="43027" y="53479"/>
                  </a:lnTo>
                  <a:lnTo>
                    <a:pt x="41770" y="58978"/>
                  </a:lnTo>
                  <a:lnTo>
                    <a:pt x="28435" y="68097"/>
                  </a:lnTo>
                  <a:lnTo>
                    <a:pt x="16256" y="50279"/>
                  </a:lnTo>
                  <a:lnTo>
                    <a:pt x="29235" y="41389"/>
                  </a:lnTo>
                  <a:lnTo>
                    <a:pt x="34455" y="40932"/>
                  </a:lnTo>
                  <a:lnTo>
                    <a:pt x="43027" y="53479"/>
                  </a:lnTo>
                  <a:lnTo>
                    <a:pt x="43027" y="34518"/>
                  </a:lnTo>
                  <a:lnTo>
                    <a:pt x="41808" y="33299"/>
                  </a:lnTo>
                  <a:lnTo>
                    <a:pt x="33934" y="30949"/>
                  </a:lnTo>
                  <a:lnTo>
                    <a:pt x="25552" y="32473"/>
                  </a:lnTo>
                  <a:lnTo>
                    <a:pt x="16967" y="37084"/>
                  </a:lnTo>
                  <a:lnTo>
                    <a:pt x="0" y="48691"/>
                  </a:lnTo>
                  <a:lnTo>
                    <a:pt x="37147" y="103035"/>
                  </a:lnTo>
                  <a:lnTo>
                    <a:pt x="47472" y="95973"/>
                  </a:lnTo>
                  <a:lnTo>
                    <a:pt x="34302" y="76682"/>
                  </a:lnTo>
                  <a:lnTo>
                    <a:pt x="41211" y="71945"/>
                  </a:lnTo>
                  <a:lnTo>
                    <a:pt x="45453" y="68097"/>
                  </a:lnTo>
                  <a:lnTo>
                    <a:pt x="48272" y="65544"/>
                  </a:lnTo>
                  <a:lnTo>
                    <a:pt x="52374" y="57937"/>
                  </a:lnTo>
                  <a:lnTo>
                    <a:pt x="52806" y="49428"/>
                  </a:lnTo>
                  <a:close/>
                </a:path>
                <a:path w="130810" h="103504">
                  <a:moveTo>
                    <a:pt x="130429" y="41173"/>
                  </a:moveTo>
                  <a:lnTo>
                    <a:pt x="129032" y="26733"/>
                  </a:lnTo>
                  <a:lnTo>
                    <a:pt x="123659" y="13335"/>
                  </a:lnTo>
                  <a:lnTo>
                    <a:pt x="121932" y="11417"/>
                  </a:lnTo>
                  <a:lnTo>
                    <a:pt x="117830" y="6858"/>
                  </a:lnTo>
                  <a:lnTo>
                    <a:pt x="117830" y="39255"/>
                  </a:lnTo>
                  <a:lnTo>
                    <a:pt x="116586" y="47015"/>
                  </a:lnTo>
                  <a:lnTo>
                    <a:pt x="113017" y="52628"/>
                  </a:lnTo>
                  <a:lnTo>
                    <a:pt x="107289" y="55689"/>
                  </a:lnTo>
                  <a:lnTo>
                    <a:pt x="100787" y="55600"/>
                  </a:lnTo>
                  <a:lnTo>
                    <a:pt x="95034" y="52247"/>
                  </a:lnTo>
                  <a:lnTo>
                    <a:pt x="90347" y="45923"/>
                  </a:lnTo>
                  <a:lnTo>
                    <a:pt x="87071" y="36931"/>
                  </a:lnTo>
                  <a:lnTo>
                    <a:pt x="85864" y="27457"/>
                  </a:lnTo>
                  <a:lnTo>
                    <a:pt x="87147" y="19850"/>
                  </a:lnTo>
                  <a:lnTo>
                    <a:pt x="117830" y="39255"/>
                  </a:lnTo>
                  <a:lnTo>
                    <a:pt x="117830" y="6858"/>
                  </a:lnTo>
                  <a:lnTo>
                    <a:pt x="115582" y="4356"/>
                  </a:lnTo>
                  <a:lnTo>
                    <a:pt x="105422" y="0"/>
                  </a:lnTo>
                  <a:lnTo>
                    <a:pt x="93853" y="457"/>
                  </a:lnTo>
                  <a:lnTo>
                    <a:pt x="83350" y="5346"/>
                  </a:lnTo>
                  <a:lnTo>
                    <a:pt x="76327" y="13868"/>
                  </a:lnTo>
                  <a:lnTo>
                    <a:pt x="73266" y="25552"/>
                  </a:lnTo>
                  <a:lnTo>
                    <a:pt x="74663" y="39941"/>
                  </a:lnTo>
                  <a:lnTo>
                    <a:pt x="80048" y="53416"/>
                  </a:lnTo>
                  <a:lnTo>
                    <a:pt x="88176" y="62585"/>
                  </a:lnTo>
                  <a:lnTo>
                    <a:pt x="98374" y="67119"/>
                  </a:lnTo>
                  <a:lnTo>
                    <a:pt x="109969" y="66751"/>
                  </a:lnTo>
                  <a:lnTo>
                    <a:pt x="120434" y="61747"/>
                  </a:lnTo>
                  <a:lnTo>
                    <a:pt x="125298" y="55689"/>
                  </a:lnTo>
                  <a:lnTo>
                    <a:pt x="127419" y="53035"/>
                  </a:lnTo>
                  <a:lnTo>
                    <a:pt x="130429" y="41173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4" name="object 210">
              <a:extLst>
                <a:ext uri="{FF2B5EF4-FFF2-40B4-BE49-F238E27FC236}">
                  <a16:creationId xmlns:a16="http://schemas.microsoft.com/office/drawing/2014/main" id="{71A4F39F-0676-92A1-5C46-3914B5E106EE}"/>
                </a:ext>
              </a:extLst>
            </p:cNvPr>
            <p:cNvPicPr/>
            <p:nvPr/>
          </p:nvPicPr>
          <p:blipFill>
            <a:blip r:embed="rId83" cstate="print"/>
            <a:stretch>
              <a:fillRect/>
            </a:stretch>
          </p:blipFill>
          <p:spPr>
            <a:xfrm>
              <a:off x="5043310" y="5044486"/>
              <a:ext cx="161403" cy="109542"/>
            </a:xfrm>
            <a:prstGeom prst="rect">
              <a:avLst/>
            </a:prstGeom>
          </p:spPr>
        </p:pic>
      </p:grpSp>
      <p:grpSp>
        <p:nvGrpSpPr>
          <p:cNvPr id="155" name="object 211">
            <a:extLst>
              <a:ext uri="{FF2B5EF4-FFF2-40B4-BE49-F238E27FC236}">
                <a16:creationId xmlns:a16="http://schemas.microsoft.com/office/drawing/2014/main" id="{5533DD50-0EC2-8440-5AF3-A5F778504C92}"/>
              </a:ext>
            </a:extLst>
          </p:cNvPr>
          <p:cNvGrpSpPr/>
          <p:nvPr/>
        </p:nvGrpSpPr>
        <p:grpSpPr>
          <a:xfrm>
            <a:off x="342650" y="2711009"/>
            <a:ext cx="526415" cy="526415"/>
            <a:chOff x="619203" y="4984154"/>
            <a:chExt cx="526415" cy="526415"/>
          </a:xfrm>
        </p:grpSpPr>
        <p:sp>
          <p:nvSpPr>
            <p:cNvPr id="156" name="object 212">
              <a:extLst>
                <a:ext uri="{FF2B5EF4-FFF2-40B4-BE49-F238E27FC236}">
                  <a16:creationId xmlns:a16="http://schemas.microsoft.com/office/drawing/2014/main" id="{2B935A66-06E3-7F39-BCCF-F1906BD2167A}"/>
                </a:ext>
              </a:extLst>
            </p:cNvPr>
            <p:cNvSpPr/>
            <p:nvPr/>
          </p:nvSpPr>
          <p:spPr>
            <a:xfrm>
              <a:off x="619203" y="4984154"/>
              <a:ext cx="526415" cy="526415"/>
            </a:xfrm>
            <a:custGeom>
              <a:avLst/>
              <a:gdLst/>
              <a:ahLst/>
              <a:cxnLst/>
              <a:rect l="l" t="t" r="r" b="b"/>
              <a:pathLst>
                <a:path w="526415" h="526414">
                  <a:moveTo>
                    <a:pt x="263131" y="0"/>
                  </a:moveTo>
                  <a:lnTo>
                    <a:pt x="215832" y="4239"/>
                  </a:lnTo>
                  <a:lnTo>
                    <a:pt x="171315" y="16463"/>
                  </a:lnTo>
                  <a:lnTo>
                    <a:pt x="130322" y="35927"/>
                  </a:lnTo>
                  <a:lnTo>
                    <a:pt x="93598" y="61889"/>
                  </a:lnTo>
                  <a:lnTo>
                    <a:pt x="61884" y="93605"/>
                  </a:lnTo>
                  <a:lnTo>
                    <a:pt x="35924" y="130332"/>
                  </a:lnTo>
                  <a:lnTo>
                    <a:pt x="16461" y="171326"/>
                  </a:lnTo>
                  <a:lnTo>
                    <a:pt x="4239" y="215844"/>
                  </a:lnTo>
                  <a:lnTo>
                    <a:pt x="0" y="263144"/>
                  </a:lnTo>
                  <a:lnTo>
                    <a:pt x="4239" y="310443"/>
                  </a:lnTo>
                  <a:lnTo>
                    <a:pt x="16461" y="354961"/>
                  </a:lnTo>
                  <a:lnTo>
                    <a:pt x="35924" y="395955"/>
                  </a:lnTo>
                  <a:lnTo>
                    <a:pt x="61884" y="432682"/>
                  </a:lnTo>
                  <a:lnTo>
                    <a:pt x="93598" y="464398"/>
                  </a:lnTo>
                  <a:lnTo>
                    <a:pt x="130322" y="490360"/>
                  </a:lnTo>
                  <a:lnTo>
                    <a:pt x="171315" y="509824"/>
                  </a:lnTo>
                  <a:lnTo>
                    <a:pt x="215832" y="522048"/>
                  </a:lnTo>
                  <a:lnTo>
                    <a:pt x="263131" y="526288"/>
                  </a:lnTo>
                  <a:lnTo>
                    <a:pt x="310430" y="522048"/>
                  </a:lnTo>
                  <a:lnTo>
                    <a:pt x="354949" y="509824"/>
                  </a:lnTo>
                  <a:lnTo>
                    <a:pt x="395943" y="490360"/>
                  </a:lnTo>
                  <a:lnTo>
                    <a:pt x="432669" y="464398"/>
                  </a:lnTo>
                  <a:lnTo>
                    <a:pt x="464385" y="432682"/>
                  </a:lnTo>
                  <a:lnTo>
                    <a:pt x="490347" y="395955"/>
                  </a:lnTo>
                  <a:lnTo>
                    <a:pt x="509811" y="354961"/>
                  </a:lnTo>
                  <a:lnTo>
                    <a:pt x="522035" y="310443"/>
                  </a:lnTo>
                  <a:lnTo>
                    <a:pt x="526275" y="263144"/>
                  </a:lnTo>
                  <a:lnTo>
                    <a:pt x="522035" y="215844"/>
                  </a:lnTo>
                  <a:lnTo>
                    <a:pt x="509811" y="171326"/>
                  </a:lnTo>
                  <a:lnTo>
                    <a:pt x="490347" y="130332"/>
                  </a:lnTo>
                  <a:lnTo>
                    <a:pt x="464385" y="93605"/>
                  </a:lnTo>
                  <a:lnTo>
                    <a:pt x="432669" y="61889"/>
                  </a:lnTo>
                  <a:lnTo>
                    <a:pt x="395943" y="35927"/>
                  </a:lnTo>
                  <a:lnTo>
                    <a:pt x="354949" y="16463"/>
                  </a:lnTo>
                  <a:lnTo>
                    <a:pt x="310430" y="4239"/>
                  </a:lnTo>
                  <a:lnTo>
                    <a:pt x="263131" y="0"/>
                  </a:lnTo>
                  <a:close/>
                </a:path>
              </a:pathLst>
            </a:custGeom>
            <a:solidFill>
              <a:srgbClr val="4EC6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7" name="object 213">
              <a:extLst>
                <a:ext uri="{FF2B5EF4-FFF2-40B4-BE49-F238E27FC236}">
                  <a16:creationId xmlns:a16="http://schemas.microsoft.com/office/drawing/2014/main" id="{981C8C16-DA92-35EE-0CF7-A5BDD16E0DF7}"/>
                </a:ext>
              </a:extLst>
            </p:cNvPr>
            <p:cNvPicPr/>
            <p:nvPr/>
          </p:nvPicPr>
          <p:blipFill>
            <a:blip r:embed="rId84" cstate="print"/>
            <a:stretch>
              <a:fillRect/>
            </a:stretch>
          </p:blipFill>
          <p:spPr>
            <a:xfrm>
              <a:off x="822095" y="5181496"/>
              <a:ext cx="117551" cy="206476"/>
            </a:xfrm>
            <a:prstGeom prst="rect">
              <a:avLst/>
            </a:prstGeom>
          </p:spPr>
        </p:pic>
        <p:sp>
          <p:nvSpPr>
            <p:cNvPr id="158" name="object 214">
              <a:extLst>
                <a:ext uri="{FF2B5EF4-FFF2-40B4-BE49-F238E27FC236}">
                  <a16:creationId xmlns:a16="http://schemas.microsoft.com/office/drawing/2014/main" id="{FA74F537-D79C-8FC5-8CD2-5C0EA66773FA}"/>
                </a:ext>
              </a:extLst>
            </p:cNvPr>
            <p:cNvSpPr/>
            <p:nvPr/>
          </p:nvSpPr>
          <p:spPr>
            <a:xfrm>
              <a:off x="730707" y="5048034"/>
              <a:ext cx="130810" cy="103505"/>
            </a:xfrm>
            <a:custGeom>
              <a:avLst/>
              <a:gdLst/>
              <a:ahLst/>
              <a:cxnLst/>
              <a:rect l="l" t="t" r="r" b="b"/>
              <a:pathLst>
                <a:path w="130809" h="103504">
                  <a:moveTo>
                    <a:pt x="52806" y="49428"/>
                  </a:moveTo>
                  <a:lnTo>
                    <a:pt x="49136" y="40932"/>
                  </a:lnTo>
                  <a:lnTo>
                    <a:pt x="48882" y="40322"/>
                  </a:lnTo>
                  <a:lnTo>
                    <a:pt x="43027" y="34518"/>
                  </a:lnTo>
                  <a:lnTo>
                    <a:pt x="43027" y="53479"/>
                  </a:lnTo>
                  <a:lnTo>
                    <a:pt x="41770" y="58978"/>
                  </a:lnTo>
                  <a:lnTo>
                    <a:pt x="28435" y="68097"/>
                  </a:lnTo>
                  <a:lnTo>
                    <a:pt x="16256" y="50279"/>
                  </a:lnTo>
                  <a:lnTo>
                    <a:pt x="29235" y="41389"/>
                  </a:lnTo>
                  <a:lnTo>
                    <a:pt x="34455" y="40932"/>
                  </a:lnTo>
                  <a:lnTo>
                    <a:pt x="43027" y="53479"/>
                  </a:lnTo>
                  <a:lnTo>
                    <a:pt x="43027" y="34518"/>
                  </a:lnTo>
                  <a:lnTo>
                    <a:pt x="41808" y="33299"/>
                  </a:lnTo>
                  <a:lnTo>
                    <a:pt x="33934" y="30949"/>
                  </a:lnTo>
                  <a:lnTo>
                    <a:pt x="25552" y="32473"/>
                  </a:lnTo>
                  <a:lnTo>
                    <a:pt x="16967" y="37084"/>
                  </a:lnTo>
                  <a:lnTo>
                    <a:pt x="0" y="48691"/>
                  </a:lnTo>
                  <a:lnTo>
                    <a:pt x="37147" y="103035"/>
                  </a:lnTo>
                  <a:lnTo>
                    <a:pt x="47472" y="95973"/>
                  </a:lnTo>
                  <a:lnTo>
                    <a:pt x="34302" y="76682"/>
                  </a:lnTo>
                  <a:lnTo>
                    <a:pt x="41211" y="71945"/>
                  </a:lnTo>
                  <a:lnTo>
                    <a:pt x="45453" y="68097"/>
                  </a:lnTo>
                  <a:lnTo>
                    <a:pt x="48272" y="65544"/>
                  </a:lnTo>
                  <a:lnTo>
                    <a:pt x="52374" y="57937"/>
                  </a:lnTo>
                  <a:lnTo>
                    <a:pt x="52806" y="49428"/>
                  </a:lnTo>
                  <a:close/>
                </a:path>
                <a:path w="130809" h="103504">
                  <a:moveTo>
                    <a:pt x="130429" y="41173"/>
                  </a:moveTo>
                  <a:lnTo>
                    <a:pt x="129032" y="26733"/>
                  </a:lnTo>
                  <a:lnTo>
                    <a:pt x="123672" y="13335"/>
                  </a:lnTo>
                  <a:lnTo>
                    <a:pt x="121932" y="11417"/>
                  </a:lnTo>
                  <a:lnTo>
                    <a:pt x="117830" y="6858"/>
                  </a:lnTo>
                  <a:lnTo>
                    <a:pt x="117830" y="39255"/>
                  </a:lnTo>
                  <a:lnTo>
                    <a:pt x="116586" y="47015"/>
                  </a:lnTo>
                  <a:lnTo>
                    <a:pt x="113017" y="52628"/>
                  </a:lnTo>
                  <a:lnTo>
                    <a:pt x="107289" y="55689"/>
                  </a:lnTo>
                  <a:lnTo>
                    <a:pt x="100787" y="55600"/>
                  </a:lnTo>
                  <a:lnTo>
                    <a:pt x="95034" y="52247"/>
                  </a:lnTo>
                  <a:lnTo>
                    <a:pt x="90360" y="45923"/>
                  </a:lnTo>
                  <a:lnTo>
                    <a:pt x="87071" y="36931"/>
                  </a:lnTo>
                  <a:lnTo>
                    <a:pt x="85864" y="27457"/>
                  </a:lnTo>
                  <a:lnTo>
                    <a:pt x="87147" y="19850"/>
                  </a:lnTo>
                  <a:lnTo>
                    <a:pt x="117830" y="39255"/>
                  </a:lnTo>
                  <a:lnTo>
                    <a:pt x="117830" y="6858"/>
                  </a:lnTo>
                  <a:lnTo>
                    <a:pt x="115582" y="4356"/>
                  </a:lnTo>
                  <a:lnTo>
                    <a:pt x="105422" y="0"/>
                  </a:lnTo>
                  <a:lnTo>
                    <a:pt x="93853" y="457"/>
                  </a:lnTo>
                  <a:lnTo>
                    <a:pt x="83350" y="5346"/>
                  </a:lnTo>
                  <a:lnTo>
                    <a:pt x="76327" y="13868"/>
                  </a:lnTo>
                  <a:lnTo>
                    <a:pt x="73266" y="25552"/>
                  </a:lnTo>
                  <a:lnTo>
                    <a:pt x="74663" y="39941"/>
                  </a:lnTo>
                  <a:lnTo>
                    <a:pt x="80048" y="53416"/>
                  </a:lnTo>
                  <a:lnTo>
                    <a:pt x="88176" y="62585"/>
                  </a:lnTo>
                  <a:lnTo>
                    <a:pt x="98374" y="67119"/>
                  </a:lnTo>
                  <a:lnTo>
                    <a:pt x="109969" y="66751"/>
                  </a:lnTo>
                  <a:lnTo>
                    <a:pt x="120434" y="61747"/>
                  </a:lnTo>
                  <a:lnTo>
                    <a:pt x="125298" y="55689"/>
                  </a:lnTo>
                  <a:lnTo>
                    <a:pt x="127419" y="53035"/>
                  </a:lnTo>
                  <a:lnTo>
                    <a:pt x="130429" y="41173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9" name="object 215">
              <a:extLst>
                <a:ext uri="{FF2B5EF4-FFF2-40B4-BE49-F238E27FC236}">
                  <a16:creationId xmlns:a16="http://schemas.microsoft.com/office/drawing/2014/main" id="{085F4AAD-C811-E623-C909-4874B10089CA}"/>
                </a:ext>
              </a:extLst>
            </p:cNvPr>
            <p:cNvPicPr/>
            <p:nvPr/>
          </p:nvPicPr>
          <p:blipFill>
            <a:blip r:embed="rId85" cstate="print"/>
            <a:stretch>
              <a:fillRect/>
            </a:stretch>
          </p:blipFill>
          <p:spPr>
            <a:xfrm>
              <a:off x="881344" y="5044486"/>
              <a:ext cx="161404" cy="109542"/>
            </a:xfrm>
            <a:prstGeom prst="rect">
              <a:avLst/>
            </a:prstGeom>
          </p:spPr>
        </p:pic>
      </p:grpSp>
      <p:grpSp>
        <p:nvGrpSpPr>
          <p:cNvPr id="160" name="object 216">
            <a:extLst>
              <a:ext uri="{FF2B5EF4-FFF2-40B4-BE49-F238E27FC236}">
                <a16:creationId xmlns:a16="http://schemas.microsoft.com/office/drawing/2014/main" id="{D3E47472-3E0E-AC26-1937-D87D0A49469E}"/>
              </a:ext>
            </a:extLst>
          </p:cNvPr>
          <p:cNvGrpSpPr/>
          <p:nvPr/>
        </p:nvGrpSpPr>
        <p:grpSpPr>
          <a:xfrm>
            <a:off x="2457734" y="2711009"/>
            <a:ext cx="526415" cy="526415"/>
            <a:chOff x="2734287" y="4984154"/>
            <a:chExt cx="526415" cy="526415"/>
          </a:xfrm>
        </p:grpSpPr>
        <p:sp>
          <p:nvSpPr>
            <p:cNvPr id="161" name="object 217">
              <a:extLst>
                <a:ext uri="{FF2B5EF4-FFF2-40B4-BE49-F238E27FC236}">
                  <a16:creationId xmlns:a16="http://schemas.microsoft.com/office/drawing/2014/main" id="{DF65DB56-8A3F-2DD8-836B-C037A75F34AA}"/>
                </a:ext>
              </a:extLst>
            </p:cNvPr>
            <p:cNvSpPr/>
            <p:nvPr/>
          </p:nvSpPr>
          <p:spPr>
            <a:xfrm>
              <a:off x="2734287" y="4984154"/>
              <a:ext cx="526415" cy="526415"/>
            </a:xfrm>
            <a:custGeom>
              <a:avLst/>
              <a:gdLst/>
              <a:ahLst/>
              <a:cxnLst/>
              <a:rect l="l" t="t" r="r" b="b"/>
              <a:pathLst>
                <a:path w="526414" h="526414">
                  <a:moveTo>
                    <a:pt x="263131" y="0"/>
                  </a:moveTo>
                  <a:lnTo>
                    <a:pt x="215832" y="4239"/>
                  </a:lnTo>
                  <a:lnTo>
                    <a:pt x="171315" y="16463"/>
                  </a:lnTo>
                  <a:lnTo>
                    <a:pt x="130322" y="35927"/>
                  </a:lnTo>
                  <a:lnTo>
                    <a:pt x="93598" y="61889"/>
                  </a:lnTo>
                  <a:lnTo>
                    <a:pt x="61884" y="93605"/>
                  </a:lnTo>
                  <a:lnTo>
                    <a:pt x="35924" y="130332"/>
                  </a:lnTo>
                  <a:lnTo>
                    <a:pt x="16461" y="171326"/>
                  </a:lnTo>
                  <a:lnTo>
                    <a:pt x="4239" y="215844"/>
                  </a:lnTo>
                  <a:lnTo>
                    <a:pt x="0" y="263144"/>
                  </a:lnTo>
                  <a:lnTo>
                    <a:pt x="4239" y="310443"/>
                  </a:lnTo>
                  <a:lnTo>
                    <a:pt x="16461" y="354961"/>
                  </a:lnTo>
                  <a:lnTo>
                    <a:pt x="35924" y="395955"/>
                  </a:lnTo>
                  <a:lnTo>
                    <a:pt x="61884" y="432682"/>
                  </a:lnTo>
                  <a:lnTo>
                    <a:pt x="93598" y="464398"/>
                  </a:lnTo>
                  <a:lnTo>
                    <a:pt x="130322" y="490360"/>
                  </a:lnTo>
                  <a:lnTo>
                    <a:pt x="171315" y="509824"/>
                  </a:lnTo>
                  <a:lnTo>
                    <a:pt x="215832" y="522048"/>
                  </a:lnTo>
                  <a:lnTo>
                    <a:pt x="263131" y="526288"/>
                  </a:lnTo>
                  <a:lnTo>
                    <a:pt x="310430" y="522048"/>
                  </a:lnTo>
                  <a:lnTo>
                    <a:pt x="354949" y="509824"/>
                  </a:lnTo>
                  <a:lnTo>
                    <a:pt x="395943" y="490360"/>
                  </a:lnTo>
                  <a:lnTo>
                    <a:pt x="432669" y="464398"/>
                  </a:lnTo>
                  <a:lnTo>
                    <a:pt x="464385" y="432682"/>
                  </a:lnTo>
                  <a:lnTo>
                    <a:pt x="490347" y="395955"/>
                  </a:lnTo>
                  <a:lnTo>
                    <a:pt x="509811" y="354961"/>
                  </a:lnTo>
                  <a:lnTo>
                    <a:pt x="522035" y="310443"/>
                  </a:lnTo>
                  <a:lnTo>
                    <a:pt x="526275" y="263144"/>
                  </a:lnTo>
                  <a:lnTo>
                    <a:pt x="522035" y="215844"/>
                  </a:lnTo>
                  <a:lnTo>
                    <a:pt x="509811" y="171326"/>
                  </a:lnTo>
                  <a:lnTo>
                    <a:pt x="490347" y="130332"/>
                  </a:lnTo>
                  <a:lnTo>
                    <a:pt x="464385" y="93605"/>
                  </a:lnTo>
                  <a:lnTo>
                    <a:pt x="432669" y="61889"/>
                  </a:lnTo>
                  <a:lnTo>
                    <a:pt x="395943" y="35927"/>
                  </a:lnTo>
                  <a:lnTo>
                    <a:pt x="354949" y="16463"/>
                  </a:lnTo>
                  <a:lnTo>
                    <a:pt x="310430" y="4239"/>
                  </a:lnTo>
                  <a:lnTo>
                    <a:pt x="263131" y="0"/>
                  </a:lnTo>
                  <a:close/>
                </a:path>
              </a:pathLst>
            </a:custGeom>
            <a:solidFill>
              <a:srgbClr val="4EC6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2" name="object 218">
              <a:extLst>
                <a:ext uri="{FF2B5EF4-FFF2-40B4-BE49-F238E27FC236}">
                  <a16:creationId xmlns:a16="http://schemas.microsoft.com/office/drawing/2014/main" id="{93B0F7A1-9EDD-25BA-26E0-729B7CC4BD93}"/>
                </a:ext>
              </a:extLst>
            </p:cNvPr>
            <p:cNvPicPr/>
            <p:nvPr/>
          </p:nvPicPr>
          <p:blipFill>
            <a:blip r:embed="rId86" cstate="print"/>
            <a:stretch>
              <a:fillRect/>
            </a:stretch>
          </p:blipFill>
          <p:spPr>
            <a:xfrm>
              <a:off x="2927715" y="5177711"/>
              <a:ext cx="129374" cy="210261"/>
            </a:xfrm>
            <a:prstGeom prst="rect">
              <a:avLst/>
            </a:prstGeom>
          </p:spPr>
        </p:pic>
        <p:sp>
          <p:nvSpPr>
            <p:cNvPr id="163" name="object 219">
              <a:extLst>
                <a:ext uri="{FF2B5EF4-FFF2-40B4-BE49-F238E27FC236}">
                  <a16:creationId xmlns:a16="http://schemas.microsoft.com/office/drawing/2014/main" id="{D04C5AF9-D74A-21B8-B253-6BB0AAF0CE0F}"/>
                </a:ext>
              </a:extLst>
            </p:cNvPr>
            <p:cNvSpPr/>
            <p:nvPr/>
          </p:nvSpPr>
          <p:spPr>
            <a:xfrm>
              <a:off x="2845790" y="5048034"/>
              <a:ext cx="130810" cy="103505"/>
            </a:xfrm>
            <a:custGeom>
              <a:avLst/>
              <a:gdLst/>
              <a:ahLst/>
              <a:cxnLst/>
              <a:rect l="l" t="t" r="r" b="b"/>
              <a:pathLst>
                <a:path w="130810" h="103504">
                  <a:moveTo>
                    <a:pt x="52806" y="49428"/>
                  </a:moveTo>
                  <a:lnTo>
                    <a:pt x="49136" y="40932"/>
                  </a:lnTo>
                  <a:lnTo>
                    <a:pt x="48882" y="40322"/>
                  </a:lnTo>
                  <a:lnTo>
                    <a:pt x="43027" y="34531"/>
                  </a:lnTo>
                  <a:lnTo>
                    <a:pt x="43027" y="53479"/>
                  </a:lnTo>
                  <a:lnTo>
                    <a:pt x="41770" y="58978"/>
                  </a:lnTo>
                  <a:lnTo>
                    <a:pt x="28422" y="68097"/>
                  </a:lnTo>
                  <a:lnTo>
                    <a:pt x="16243" y="50279"/>
                  </a:lnTo>
                  <a:lnTo>
                    <a:pt x="29235" y="41389"/>
                  </a:lnTo>
                  <a:lnTo>
                    <a:pt x="34442" y="40932"/>
                  </a:lnTo>
                  <a:lnTo>
                    <a:pt x="43027" y="53479"/>
                  </a:lnTo>
                  <a:lnTo>
                    <a:pt x="43027" y="34531"/>
                  </a:lnTo>
                  <a:lnTo>
                    <a:pt x="41795" y="33299"/>
                  </a:lnTo>
                  <a:lnTo>
                    <a:pt x="33921" y="30949"/>
                  </a:lnTo>
                  <a:lnTo>
                    <a:pt x="25539" y="32473"/>
                  </a:lnTo>
                  <a:lnTo>
                    <a:pt x="16954" y="37084"/>
                  </a:lnTo>
                  <a:lnTo>
                    <a:pt x="0" y="48691"/>
                  </a:lnTo>
                  <a:lnTo>
                    <a:pt x="37147" y="103035"/>
                  </a:lnTo>
                  <a:lnTo>
                    <a:pt x="47472" y="95973"/>
                  </a:lnTo>
                  <a:lnTo>
                    <a:pt x="34302" y="76682"/>
                  </a:lnTo>
                  <a:lnTo>
                    <a:pt x="41211" y="71945"/>
                  </a:lnTo>
                  <a:lnTo>
                    <a:pt x="45453" y="68097"/>
                  </a:lnTo>
                  <a:lnTo>
                    <a:pt x="48272" y="65544"/>
                  </a:lnTo>
                  <a:lnTo>
                    <a:pt x="52374" y="57937"/>
                  </a:lnTo>
                  <a:lnTo>
                    <a:pt x="52806" y="49428"/>
                  </a:lnTo>
                  <a:close/>
                </a:path>
                <a:path w="130810" h="103504">
                  <a:moveTo>
                    <a:pt x="130429" y="41173"/>
                  </a:moveTo>
                  <a:lnTo>
                    <a:pt x="129032" y="26733"/>
                  </a:lnTo>
                  <a:lnTo>
                    <a:pt x="123672" y="13335"/>
                  </a:lnTo>
                  <a:lnTo>
                    <a:pt x="121932" y="11417"/>
                  </a:lnTo>
                  <a:lnTo>
                    <a:pt x="117830" y="6858"/>
                  </a:lnTo>
                  <a:lnTo>
                    <a:pt x="117830" y="39255"/>
                  </a:lnTo>
                  <a:lnTo>
                    <a:pt x="116586" y="47015"/>
                  </a:lnTo>
                  <a:lnTo>
                    <a:pt x="113004" y="52628"/>
                  </a:lnTo>
                  <a:lnTo>
                    <a:pt x="107276" y="55689"/>
                  </a:lnTo>
                  <a:lnTo>
                    <a:pt x="100774" y="55600"/>
                  </a:lnTo>
                  <a:lnTo>
                    <a:pt x="95034" y="52247"/>
                  </a:lnTo>
                  <a:lnTo>
                    <a:pt x="90347" y="45923"/>
                  </a:lnTo>
                  <a:lnTo>
                    <a:pt x="87058" y="36931"/>
                  </a:lnTo>
                  <a:lnTo>
                    <a:pt x="85852" y="27457"/>
                  </a:lnTo>
                  <a:lnTo>
                    <a:pt x="87147" y="19850"/>
                  </a:lnTo>
                  <a:lnTo>
                    <a:pt x="117830" y="39255"/>
                  </a:lnTo>
                  <a:lnTo>
                    <a:pt x="117830" y="6858"/>
                  </a:lnTo>
                  <a:lnTo>
                    <a:pt x="115582" y="4356"/>
                  </a:lnTo>
                  <a:lnTo>
                    <a:pt x="105422" y="0"/>
                  </a:lnTo>
                  <a:lnTo>
                    <a:pt x="93853" y="457"/>
                  </a:lnTo>
                  <a:lnTo>
                    <a:pt x="83350" y="5346"/>
                  </a:lnTo>
                  <a:lnTo>
                    <a:pt x="76327" y="13868"/>
                  </a:lnTo>
                  <a:lnTo>
                    <a:pt x="73266" y="25552"/>
                  </a:lnTo>
                  <a:lnTo>
                    <a:pt x="74663" y="39941"/>
                  </a:lnTo>
                  <a:lnTo>
                    <a:pt x="80048" y="53416"/>
                  </a:lnTo>
                  <a:lnTo>
                    <a:pt x="88176" y="62585"/>
                  </a:lnTo>
                  <a:lnTo>
                    <a:pt x="98374" y="67119"/>
                  </a:lnTo>
                  <a:lnTo>
                    <a:pt x="109969" y="66751"/>
                  </a:lnTo>
                  <a:lnTo>
                    <a:pt x="120434" y="61747"/>
                  </a:lnTo>
                  <a:lnTo>
                    <a:pt x="125298" y="55689"/>
                  </a:lnTo>
                  <a:lnTo>
                    <a:pt x="127419" y="53035"/>
                  </a:lnTo>
                  <a:lnTo>
                    <a:pt x="130429" y="41173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4" name="object 220">
              <a:extLst>
                <a:ext uri="{FF2B5EF4-FFF2-40B4-BE49-F238E27FC236}">
                  <a16:creationId xmlns:a16="http://schemas.microsoft.com/office/drawing/2014/main" id="{AC337584-EF79-D140-EB93-711B52ACA8BE}"/>
                </a:ext>
              </a:extLst>
            </p:cNvPr>
            <p:cNvPicPr/>
            <p:nvPr/>
          </p:nvPicPr>
          <p:blipFill>
            <a:blip r:embed="rId87" cstate="print"/>
            <a:stretch>
              <a:fillRect/>
            </a:stretch>
          </p:blipFill>
          <p:spPr>
            <a:xfrm>
              <a:off x="2996427" y="5044486"/>
              <a:ext cx="161404" cy="109542"/>
            </a:xfrm>
            <a:prstGeom prst="rect">
              <a:avLst/>
            </a:prstGeom>
          </p:spPr>
        </p:pic>
      </p:grpSp>
      <p:grpSp>
        <p:nvGrpSpPr>
          <p:cNvPr id="165" name="object 221">
            <a:extLst>
              <a:ext uri="{FF2B5EF4-FFF2-40B4-BE49-F238E27FC236}">
                <a16:creationId xmlns:a16="http://schemas.microsoft.com/office/drawing/2014/main" id="{EE17F9A8-2D04-368B-31AA-C98F750275D4}"/>
              </a:ext>
            </a:extLst>
          </p:cNvPr>
          <p:cNvGrpSpPr/>
          <p:nvPr/>
        </p:nvGrpSpPr>
        <p:grpSpPr>
          <a:xfrm>
            <a:off x="5905986" y="7700924"/>
            <a:ext cx="720090" cy="716915"/>
            <a:chOff x="6219126" y="8734234"/>
            <a:chExt cx="720090" cy="716915"/>
          </a:xfrm>
        </p:grpSpPr>
        <p:sp>
          <p:nvSpPr>
            <p:cNvPr id="166" name="object 222">
              <a:extLst>
                <a:ext uri="{FF2B5EF4-FFF2-40B4-BE49-F238E27FC236}">
                  <a16:creationId xmlns:a16="http://schemas.microsoft.com/office/drawing/2014/main" id="{25DE2860-A713-9D9F-E474-62AE511430D5}"/>
                </a:ext>
              </a:extLst>
            </p:cNvPr>
            <p:cNvSpPr/>
            <p:nvPr/>
          </p:nvSpPr>
          <p:spPr>
            <a:xfrm>
              <a:off x="6219126" y="8734234"/>
              <a:ext cx="720090" cy="716915"/>
            </a:xfrm>
            <a:custGeom>
              <a:avLst/>
              <a:gdLst/>
              <a:ahLst/>
              <a:cxnLst/>
              <a:rect l="l" t="t" r="r" b="b"/>
              <a:pathLst>
                <a:path w="720090" h="716915">
                  <a:moveTo>
                    <a:pt x="720001" y="0"/>
                  </a:moveTo>
                  <a:lnTo>
                    <a:pt x="0" y="0"/>
                  </a:lnTo>
                  <a:lnTo>
                    <a:pt x="0" y="716724"/>
                  </a:lnTo>
                  <a:lnTo>
                    <a:pt x="720001" y="716724"/>
                  </a:lnTo>
                  <a:lnTo>
                    <a:pt x="7200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223">
              <a:extLst>
                <a:ext uri="{FF2B5EF4-FFF2-40B4-BE49-F238E27FC236}">
                  <a16:creationId xmlns:a16="http://schemas.microsoft.com/office/drawing/2014/main" id="{7A5D2A0D-0BF3-9DC5-D08E-F0E08630699E}"/>
                </a:ext>
              </a:extLst>
            </p:cNvPr>
            <p:cNvSpPr/>
            <p:nvPr/>
          </p:nvSpPr>
          <p:spPr>
            <a:xfrm>
              <a:off x="6273114" y="8787193"/>
              <a:ext cx="612140" cy="611505"/>
            </a:xfrm>
            <a:custGeom>
              <a:avLst/>
              <a:gdLst/>
              <a:ahLst/>
              <a:cxnLst/>
              <a:rect l="l" t="t" r="r" b="b"/>
              <a:pathLst>
                <a:path w="612140" h="611504">
                  <a:moveTo>
                    <a:pt x="24485" y="195249"/>
                  </a:moveTo>
                  <a:lnTo>
                    <a:pt x="0" y="195249"/>
                  </a:lnTo>
                  <a:lnTo>
                    <a:pt x="0" y="207492"/>
                  </a:lnTo>
                  <a:lnTo>
                    <a:pt x="0" y="219735"/>
                  </a:lnTo>
                  <a:lnTo>
                    <a:pt x="24485" y="219735"/>
                  </a:lnTo>
                  <a:lnTo>
                    <a:pt x="24485" y="195249"/>
                  </a:lnTo>
                  <a:close/>
                </a:path>
                <a:path w="612140" h="611504">
                  <a:moveTo>
                    <a:pt x="48971" y="269773"/>
                  </a:moveTo>
                  <a:lnTo>
                    <a:pt x="12" y="269773"/>
                  </a:lnTo>
                  <a:lnTo>
                    <a:pt x="12" y="367563"/>
                  </a:lnTo>
                  <a:lnTo>
                    <a:pt x="24485" y="367563"/>
                  </a:lnTo>
                  <a:lnTo>
                    <a:pt x="24485" y="293903"/>
                  </a:lnTo>
                  <a:lnTo>
                    <a:pt x="48971" y="293903"/>
                  </a:lnTo>
                  <a:lnTo>
                    <a:pt x="48971" y="269773"/>
                  </a:lnTo>
                  <a:close/>
                </a:path>
                <a:path w="612140" h="611504">
                  <a:moveTo>
                    <a:pt x="97929" y="196113"/>
                  </a:moveTo>
                  <a:lnTo>
                    <a:pt x="48971" y="196113"/>
                  </a:lnTo>
                  <a:lnTo>
                    <a:pt x="48971" y="244373"/>
                  </a:lnTo>
                  <a:lnTo>
                    <a:pt x="73444" y="244373"/>
                  </a:lnTo>
                  <a:lnTo>
                    <a:pt x="73444" y="220243"/>
                  </a:lnTo>
                  <a:lnTo>
                    <a:pt x="97929" y="220243"/>
                  </a:lnTo>
                  <a:lnTo>
                    <a:pt x="97929" y="196113"/>
                  </a:lnTo>
                  <a:close/>
                </a:path>
                <a:path w="612140" h="611504">
                  <a:moveTo>
                    <a:pt x="122402" y="489013"/>
                  </a:moveTo>
                  <a:lnTo>
                    <a:pt x="48958" y="489013"/>
                  </a:lnTo>
                  <a:lnTo>
                    <a:pt x="48958" y="525729"/>
                  </a:lnTo>
                  <a:lnTo>
                    <a:pt x="48958" y="562444"/>
                  </a:lnTo>
                  <a:lnTo>
                    <a:pt x="122402" y="562444"/>
                  </a:lnTo>
                  <a:lnTo>
                    <a:pt x="122402" y="489013"/>
                  </a:lnTo>
                  <a:close/>
                </a:path>
                <a:path w="612140" h="611504">
                  <a:moveTo>
                    <a:pt x="122402" y="48374"/>
                  </a:moveTo>
                  <a:lnTo>
                    <a:pt x="48958" y="48374"/>
                  </a:lnTo>
                  <a:lnTo>
                    <a:pt x="48958" y="85090"/>
                  </a:lnTo>
                  <a:lnTo>
                    <a:pt x="48958" y="121805"/>
                  </a:lnTo>
                  <a:lnTo>
                    <a:pt x="122402" y="121805"/>
                  </a:lnTo>
                  <a:lnTo>
                    <a:pt x="122402" y="48374"/>
                  </a:lnTo>
                  <a:close/>
                </a:path>
                <a:path w="612140" h="611504">
                  <a:moveTo>
                    <a:pt x="171373" y="440639"/>
                  </a:moveTo>
                  <a:lnTo>
                    <a:pt x="146888" y="440639"/>
                  </a:lnTo>
                  <a:lnTo>
                    <a:pt x="146888" y="464769"/>
                  </a:lnTo>
                  <a:lnTo>
                    <a:pt x="146888" y="586689"/>
                  </a:lnTo>
                  <a:lnTo>
                    <a:pt x="24485" y="586689"/>
                  </a:lnTo>
                  <a:lnTo>
                    <a:pt x="24485" y="464769"/>
                  </a:lnTo>
                  <a:lnTo>
                    <a:pt x="146888" y="464769"/>
                  </a:lnTo>
                  <a:lnTo>
                    <a:pt x="146888" y="440639"/>
                  </a:lnTo>
                  <a:lnTo>
                    <a:pt x="12" y="440639"/>
                  </a:lnTo>
                  <a:lnTo>
                    <a:pt x="12" y="464769"/>
                  </a:lnTo>
                  <a:lnTo>
                    <a:pt x="12" y="586689"/>
                  </a:lnTo>
                  <a:lnTo>
                    <a:pt x="12" y="610819"/>
                  </a:lnTo>
                  <a:lnTo>
                    <a:pt x="171373" y="610819"/>
                  </a:lnTo>
                  <a:lnTo>
                    <a:pt x="171373" y="586930"/>
                  </a:lnTo>
                  <a:lnTo>
                    <a:pt x="171373" y="586689"/>
                  </a:lnTo>
                  <a:lnTo>
                    <a:pt x="171373" y="464769"/>
                  </a:lnTo>
                  <a:lnTo>
                    <a:pt x="171373" y="464527"/>
                  </a:lnTo>
                  <a:lnTo>
                    <a:pt x="171373" y="440639"/>
                  </a:lnTo>
                  <a:close/>
                </a:path>
                <a:path w="612140" h="611504">
                  <a:moveTo>
                    <a:pt x="171373" y="391693"/>
                  </a:moveTo>
                  <a:lnTo>
                    <a:pt x="146888" y="391693"/>
                  </a:lnTo>
                  <a:lnTo>
                    <a:pt x="146888" y="415823"/>
                  </a:lnTo>
                  <a:lnTo>
                    <a:pt x="171373" y="415823"/>
                  </a:lnTo>
                  <a:lnTo>
                    <a:pt x="171373" y="391693"/>
                  </a:lnTo>
                  <a:close/>
                </a:path>
                <a:path w="612140" h="611504">
                  <a:moveTo>
                    <a:pt x="171373" y="244373"/>
                  </a:moveTo>
                  <a:lnTo>
                    <a:pt x="146888" y="244373"/>
                  </a:lnTo>
                  <a:lnTo>
                    <a:pt x="146888" y="269773"/>
                  </a:lnTo>
                  <a:lnTo>
                    <a:pt x="171373" y="269773"/>
                  </a:lnTo>
                  <a:lnTo>
                    <a:pt x="171373" y="244373"/>
                  </a:lnTo>
                  <a:close/>
                </a:path>
                <a:path w="612140" h="611504">
                  <a:moveTo>
                    <a:pt x="171373" y="0"/>
                  </a:moveTo>
                  <a:lnTo>
                    <a:pt x="146888" y="0"/>
                  </a:lnTo>
                  <a:lnTo>
                    <a:pt x="146888" y="24130"/>
                  </a:lnTo>
                  <a:lnTo>
                    <a:pt x="146888" y="146050"/>
                  </a:lnTo>
                  <a:lnTo>
                    <a:pt x="24485" y="146050"/>
                  </a:lnTo>
                  <a:lnTo>
                    <a:pt x="24485" y="24130"/>
                  </a:lnTo>
                  <a:lnTo>
                    <a:pt x="146888" y="24130"/>
                  </a:lnTo>
                  <a:lnTo>
                    <a:pt x="146888" y="0"/>
                  </a:lnTo>
                  <a:lnTo>
                    <a:pt x="12" y="0"/>
                  </a:lnTo>
                  <a:lnTo>
                    <a:pt x="12" y="24130"/>
                  </a:lnTo>
                  <a:lnTo>
                    <a:pt x="12" y="146050"/>
                  </a:lnTo>
                  <a:lnTo>
                    <a:pt x="12" y="170180"/>
                  </a:lnTo>
                  <a:lnTo>
                    <a:pt x="171373" y="170180"/>
                  </a:lnTo>
                  <a:lnTo>
                    <a:pt x="171373" y="146291"/>
                  </a:lnTo>
                  <a:lnTo>
                    <a:pt x="171373" y="146050"/>
                  </a:lnTo>
                  <a:lnTo>
                    <a:pt x="171373" y="24130"/>
                  </a:lnTo>
                  <a:lnTo>
                    <a:pt x="171373" y="23888"/>
                  </a:lnTo>
                  <a:lnTo>
                    <a:pt x="171373" y="0"/>
                  </a:lnTo>
                  <a:close/>
                </a:path>
                <a:path w="612140" h="611504">
                  <a:moveTo>
                    <a:pt x="195846" y="196113"/>
                  </a:moveTo>
                  <a:lnTo>
                    <a:pt x="122415" y="196113"/>
                  </a:lnTo>
                  <a:lnTo>
                    <a:pt x="122415" y="220243"/>
                  </a:lnTo>
                  <a:lnTo>
                    <a:pt x="97929" y="220243"/>
                  </a:lnTo>
                  <a:lnTo>
                    <a:pt x="97929" y="269773"/>
                  </a:lnTo>
                  <a:lnTo>
                    <a:pt x="122415" y="269773"/>
                  </a:lnTo>
                  <a:lnTo>
                    <a:pt x="122415" y="244373"/>
                  </a:lnTo>
                  <a:lnTo>
                    <a:pt x="146888" y="244373"/>
                  </a:lnTo>
                  <a:lnTo>
                    <a:pt x="146888" y="220243"/>
                  </a:lnTo>
                  <a:lnTo>
                    <a:pt x="195846" y="220243"/>
                  </a:lnTo>
                  <a:lnTo>
                    <a:pt x="195846" y="196113"/>
                  </a:lnTo>
                  <a:close/>
                </a:path>
                <a:path w="612140" h="611504">
                  <a:moveTo>
                    <a:pt x="220332" y="586930"/>
                  </a:moveTo>
                  <a:lnTo>
                    <a:pt x="195846" y="586930"/>
                  </a:lnTo>
                  <a:lnTo>
                    <a:pt x="195846" y="599173"/>
                  </a:lnTo>
                  <a:lnTo>
                    <a:pt x="195846" y="611416"/>
                  </a:lnTo>
                  <a:lnTo>
                    <a:pt x="220332" y="611416"/>
                  </a:lnTo>
                  <a:lnTo>
                    <a:pt x="220332" y="586930"/>
                  </a:lnTo>
                  <a:close/>
                </a:path>
                <a:path w="612140" h="611504">
                  <a:moveTo>
                    <a:pt x="220332" y="513613"/>
                  </a:moveTo>
                  <a:lnTo>
                    <a:pt x="195846" y="513613"/>
                  </a:lnTo>
                  <a:lnTo>
                    <a:pt x="195846" y="563143"/>
                  </a:lnTo>
                  <a:lnTo>
                    <a:pt x="220332" y="563143"/>
                  </a:lnTo>
                  <a:lnTo>
                    <a:pt x="220332" y="513613"/>
                  </a:lnTo>
                  <a:close/>
                </a:path>
                <a:path w="612140" h="611504">
                  <a:moveTo>
                    <a:pt x="220332" y="72923"/>
                  </a:moveTo>
                  <a:lnTo>
                    <a:pt x="195846" y="72923"/>
                  </a:lnTo>
                  <a:lnTo>
                    <a:pt x="195846" y="98323"/>
                  </a:lnTo>
                  <a:lnTo>
                    <a:pt x="220332" y="98323"/>
                  </a:lnTo>
                  <a:lnTo>
                    <a:pt x="220332" y="72923"/>
                  </a:lnTo>
                  <a:close/>
                </a:path>
                <a:path w="612140" h="611504">
                  <a:moveTo>
                    <a:pt x="244805" y="122453"/>
                  </a:moveTo>
                  <a:lnTo>
                    <a:pt x="220332" y="122453"/>
                  </a:lnTo>
                  <a:lnTo>
                    <a:pt x="220332" y="146583"/>
                  </a:lnTo>
                  <a:lnTo>
                    <a:pt x="244805" y="146583"/>
                  </a:lnTo>
                  <a:lnTo>
                    <a:pt x="244805" y="122453"/>
                  </a:lnTo>
                  <a:close/>
                </a:path>
                <a:path w="612140" h="611504">
                  <a:moveTo>
                    <a:pt x="269290" y="146583"/>
                  </a:moveTo>
                  <a:lnTo>
                    <a:pt x="244805" y="146583"/>
                  </a:lnTo>
                  <a:lnTo>
                    <a:pt x="244805" y="171983"/>
                  </a:lnTo>
                  <a:lnTo>
                    <a:pt x="220332" y="171983"/>
                  </a:lnTo>
                  <a:lnTo>
                    <a:pt x="220332" y="146583"/>
                  </a:lnTo>
                  <a:lnTo>
                    <a:pt x="195846" y="146583"/>
                  </a:lnTo>
                  <a:lnTo>
                    <a:pt x="195846" y="196113"/>
                  </a:lnTo>
                  <a:lnTo>
                    <a:pt x="220332" y="196113"/>
                  </a:lnTo>
                  <a:lnTo>
                    <a:pt x="220332" y="244373"/>
                  </a:lnTo>
                  <a:lnTo>
                    <a:pt x="244805" y="244373"/>
                  </a:lnTo>
                  <a:lnTo>
                    <a:pt x="244805" y="196113"/>
                  </a:lnTo>
                  <a:lnTo>
                    <a:pt x="269290" y="196113"/>
                  </a:lnTo>
                  <a:lnTo>
                    <a:pt x="269290" y="171983"/>
                  </a:lnTo>
                  <a:lnTo>
                    <a:pt x="269290" y="146583"/>
                  </a:lnTo>
                  <a:close/>
                </a:path>
                <a:path w="612140" h="611504">
                  <a:moveTo>
                    <a:pt x="293763" y="465353"/>
                  </a:moveTo>
                  <a:lnTo>
                    <a:pt x="269290" y="465353"/>
                  </a:lnTo>
                  <a:lnTo>
                    <a:pt x="269290" y="489483"/>
                  </a:lnTo>
                  <a:lnTo>
                    <a:pt x="293763" y="489483"/>
                  </a:lnTo>
                  <a:lnTo>
                    <a:pt x="293763" y="465353"/>
                  </a:lnTo>
                  <a:close/>
                </a:path>
                <a:path w="612140" h="611504">
                  <a:moveTo>
                    <a:pt x="293763" y="415569"/>
                  </a:moveTo>
                  <a:lnTo>
                    <a:pt x="269278" y="415569"/>
                  </a:lnTo>
                  <a:lnTo>
                    <a:pt x="269278" y="427812"/>
                  </a:lnTo>
                  <a:lnTo>
                    <a:pt x="269278" y="440055"/>
                  </a:lnTo>
                  <a:lnTo>
                    <a:pt x="293763" y="440055"/>
                  </a:lnTo>
                  <a:lnTo>
                    <a:pt x="293763" y="415569"/>
                  </a:lnTo>
                  <a:close/>
                </a:path>
                <a:path w="612140" h="611504">
                  <a:moveTo>
                    <a:pt x="293763" y="366610"/>
                  </a:moveTo>
                  <a:lnTo>
                    <a:pt x="269278" y="366610"/>
                  </a:lnTo>
                  <a:lnTo>
                    <a:pt x="269278" y="391083"/>
                  </a:lnTo>
                  <a:lnTo>
                    <a:pt x="293763" y="391083"/>
                  </a:lnTo>
                  <a:lnTo>
                    <a:pt x="293763" y="366610"/>
                  </a:lnTo>
                  <a:close/>
                </a:path>
                <a:path w="612140" h="611504">
                  <a:moveTo>
                    <a:pt x="293763" y="98323"/>
                  </a:moveTo>
                  <a:lnTo>
                    <a:pt x="269290" y="98323"/>
                  </a:lnTo>
                  <a:lnTo>
                    <a:pt x="269290" y="72923"/>
                  </a:lnTo>
                  <a:lnTo>
                    <a:pt x="244805" y="72923"/>
                  </a:lnTo>
                  <a:lnTo>
                    <a:pt x="244805" y="122453"/>
                  </a:lnTo>
                  <a:lnTo>
                    <a:pt x="293763" y="122453"/>
                  </a:lnTo>
                  <a:lnTo>
                    <a:pt x="293763" y="98323"/>
                  </a:lnTo>
                  <a:close/>
                </a:path>
                <a:path w="612140" h="611504">
                  <a:moveTo>
                    <a:pt x="293763" y="533"/>
                  </a:moveTo>
                  <a:lnTo>
                    <a:pt x="195846" y="533"/>
                  </a:lnTo>
                  <a:lnTo>
                    <a:pt x="195846" y="48793"/>
                  </a:lnTo>
                  <a:lnTo>
                    <a:pt x="220332" y="48793"/>
                  </a:lnTo>
                  <a:lnTo>
                    <a:pt x="220332" y="72923"/>
                  </a:lnTo>
                  <a:lnTo>
                    <a:pt x="244805" y="72923"/>
                  </a:lnTo>
                  <a:lnTo>
                    <a:pt x="244805" y="24663"/>
                  </a:lnTo>
                  <a:lnTo>
                    <a:pt x="293763" y="24663"/>
                  </a:lnTo>
                  <a:lnTo>
                    <a:pt x="293763" y="533"/>
                  </a:lnTo>
                  <a:close/>
                </a:path>
                <a:path w="612140" h="611504">
                  <a:moveTo>
                    <a:pt x="318249" y="489483"/>
                  </a:moveTo>
                  <a:lnTo>
                    <a:pt x="293763" y="489483"/>
                  </a:lnTo>
                  <a:lnTo>
                    <a:pt x="293763" y="513613"/>
                  </a:lnTo>
                  <a:lnTo>
                    <a:pt x="318249" y="513613"/>
                  </a:lnTo>
                  <a:lnTo>
                    <a:pt x="318249" y="489483"/>
                  </a:lnTo>
                  <a:close/>
                </a:path>
                <a:path w="612140" h="611504">
                  <a:moveTo>
                    <a:pt x="318249" y="122453"/>
                  </a:moveTo>
                  <a:lnTo>
                    <a:pt x="293763" y="122453"/>
                  </a:lnTo>
                  <a:lnTo>
                    <a:pt x="293763" y="171983"/>
                  </a:lnTo>
                  <a:lnTo>
                    <a:pt x="318249" y="171983"/>
                  </a:lnTo>
                  <a:lnTo>
                    <a:pt x="318249" y="122453"/>
                  </a:lnTo>
                  <a:close/>
                </a:path>
                <a:path w="612140" h="611504">
                  <a:moveTo>
                    <a:pt x="367207" y="489483"/>
                  </a:moveTo>
                  <a:lnTo>
                    <a:pt x="342734" y="489483"/>
                  </a:lnTo>
                  <a:lnTo>
                    <a:pt x="342734" y="539013"/>
                  </a:lnTo>
                  <a:lnTo>
                    <a:pt x="367207" y="539013"/>
                  </a:lnTo>
                  <a:lnTo>
                    <a:pt x="367207" y="489483"/>
                  </a:lnTo>
                  <a:close/>
                </a:path>
                <a:path w="612140" h="611504">
                  <a:moveTo>
                    <a:pt x="367207" y="441223"/>
                  </a:moveTo>
                  <a:lnTo>
                    <a:pt x="293763" y="441223"/>
                  </a:lnTo>
                  <a:lnTo>
                    <a:pt x="293763" y="465353"/>
                  </a:lnTo>
                  <a:lnTo>
                    <a:pt x="367207" y="465353"/>
                  </a:lnTo>
                  <a:lnTo>
                    <a:pt x="367207" y="441223"/>
                  </a:lnTo>
                  <a:close/>
                </a:path>
                <a:path w="612140" h="611504">
                  <a:moveTo>
                    <a:pt x="391693" y="587273"/>
                  </a:moveTo>
                  <a:lnTo>
                    <a:pt x="342734" y="587273"/>
                  </a:lnTo>
                  <a:lnTo>
                    <a:pt x="342734" y="563143"/>
                  </a:lnTo>
                  <a:lnTo>
                    <a:pt x="318249" y="563143"/>
                  </a:lnTo>
                  <a:lnTo>
                    <a:pt x="318249" y="539013"/>
                  </a:lnTo>
                  <a:lnTo>
                    <a:pt x="293763" y="539013"/>
                  </a:lnTo>
                  <a:lnTo>
                    <a:pt x="293763" y="513613"/>
                  </a:lnTo>
                  <a:lnTo>
                    <a:pt x="269290" y="513613"/>
                  </a:lnTo>
                  <a:lnTo>
                    <a:pt x="269290" y="489483"/>
                  </a:lnTo>
                  <a:lnTo>
                    <a:pt x="244805" y="489483"/>
                  </a:lnTo>
                  <a:lnTo>
                    <a:pt x="244805" y="415823"/>
                  </a:lnTo>
                  <a:lnTo>
                    <a:pt x="220332" y="415823"/>
                  </a:lnTo>
                  <a:lnTo>
                    <a:pt x="220332" y="391693"/>
                  </a:lnTo>
                  <a:lnTo>
                    <a:pt x="195846" y="391693"/>
                  </a:lnTo>
                  <a:lnTo>
                    <a:pt x="195846" y="489483"/>
                  </a:lnTo>
                  <a:lnTo>
                    <a:pt x="220332" y="489483"/>
                  </a:lnTo>
                  <a:lnTo>
                    <a:pt x="220332" y="513613"/>
                  </a:lnTo>
                  <a:lnTo>
                    <a:pt x="244805" y="513613"/>
                  </a:lnTo>
                  <a:lnTo>
                    <a:pt x="244805" y="539013"/>
                  </a:lnTo>
                  <a:lnTo>
                    <a:pt x="269290" y="539013"/>
                  </a:lnTo>
                  <a:lnTo>
                    <a:pt x="269290" y="587273"/>
                  </a:lnTo>
                  <a:lnTo>
                    <a:pt x="244805" y="587273"/>
                  </a:lnTo>
                  <a:lnTo>
                    <a:pt x="244805" y="611403"/>
                  </a:lnTo>
                  <a:lnTo>
                    <a:pt x="391693" y="611403"/>
                  </a:lnTo>
                  <a:lnTo>
                    <a:pt x="391693" y="587273"/>
                  </a:lnTo>
                  <a:close/>
                </a:path>
                <a:path w="612140" h="611504">
                  <a:moveTo>
                    <a:pt x="416166" y="539013"/>
                  </a:moveTo>
                  <a:lnTo>
                    <a:pt x="367207" y="539013"/>
                  </a:lnTo>
                  <a:lnTo>
                    <a:pt x="367207" y="563143"/>
                  </a:lnTo>
                  <a:lnTo>
                    <a:pt x="416166" y="563143"/>
                  </a:lnTo>
                  <a:lnTo>
                    <a:pt x="416166" y="539013"/>
                  </a:lnTo>
                  <a:close/>
                </a:path>
                <a:path w="612140" h="611504">
                  <a:moveTo>
                    <a:pt x="416166" y="98323"/>
                  </a:moveTo>
                  <a:lnTo>
                    <a:pt x="391693" y="98323"/>
                  </a:lnTo>
                  <a:lnTo>
                    <a:pt x="391693" y="122453"/>
                  </a:lnTo>
                  <a:lnTo>
                    <a:pt x="391693" y="171983"/>
                  </a:lnTo>
                  <a:lnTo>
                    <a:pt x="367207" y="171983"/>
                  </a:lnTo>
                  <a:lnTo>
                    <a:pt x="367207" y="122453"/>
                  </a:lnTo>
                  <a:lnTo>
                    <a:pt x="391693" y="122453"/>
                  </a:lnTo>
                  <a:lnTo>
                    <a:pt x="391693" y="98323"/>
                  </a:lnTo>
                  <a:lnTo>
                    <a:pt x="391693" y="72923"/>
                  </a:lnTo>
                  <a:lnTo>
                    <a:pt x="391693" y="48793"/>
                  </a:lnTo>
                  <a:lnTo>
                    <a:pt x="367207" y="48793"/>
                  </a:lnTo>
                  <a:lnTo>
                    <a:pt x="367207" y="72923"/>
                  </a:lnTo>
                  <a:lnTo>
                    <a:pt x="367207" y="98323"/>
                  </a:lnTo>
                  <a:lnTo>
                    <a:pt x="342734" y="98323"/>
                  </a:lnTo>
                  <a:lnTo>
                    <a:pt x="342734" y="72923"/>
                  </a:lnTo>
                  <a:lnTo>
                    <a:pt x="367207" y="72923"/>
                  </a:lnTo>
                  <a:lnTo>
                    <a:pt x="367207" y="48793"/>
                  </a:lnTo>
                  <a:lnTo>
                    <a:pt x="342734" y="48793"/>
                  </a:lnTo>
                  <a:lnTo>
                    <a:pt x="342734" y="533"/>
                  </a:lnTo>
                  <a:lnTo>
                    <a:pt x="318249" y="533"/>
                  </a:lnTo>
                  <a:lnTo>
                    <a:pt x="318249" y="122453"/>
                  </a:lnTo>
                  <a:lnTo>
                    <a:pt x="342734" y="122453"/>
                  </a:lnTo>
                  <a:lnTo>
                    <a:pt x="342734" y="220243"/>
                  </a:lnTo>
                  <a:lnTo>
                    <a:pt x="416166" y="220243"/>
                  </a:lnTo>
                  <a:lnTo>
                    <a:pt x="416166" y="171983"/>
                  </a:lnTo>
                  <a:lnTo>
                    <a:pt x="416166" y="98323"/>
                  </a:lnTo>
                  <a:close/>
                </a:path>
                <a:path w="612140" h="611504">
                  <a:moveTo>
                    <a:pt x="416166" y="533"/>
                  </a:moveTo>
                  <a:lnTo>
                    <a:pt x="391693" y="533"/>
                  </a:lnTo>
                  <a:lnTo>
                    <a:pt x="391693" y="48793"/>
                  </a:lnTo>
                  <a:lnTo>
                    <a:pt x="416166" y="48793"/>
                  </a:lnTo>
                  <a:lnTo>
                    <a:pt x="416166" y="533"/>
                  </a:lnTo>
                  <a:close/>
                </a:path>
                <a:path w="612140" h="611504">
                  <a:moveTo>
                    <a:pt x="440651" y="244373"/>
                  </a:moveTo>
                  <a:lnTo>
                    <a:pt x="416166" y="244373"/>
                  </a:lnTo>
                  <a:lnTo>
                    <a:pt x="416166" y="269773"/>
                  </a:lnTo>
                  <a:lnTo>
                    <a:pt x="440651" y="269773"/>
                  </a:lnTo>
                  <a:lnTo>
                    <a:pt x="440651" y="244373"/>
                  </a:lnTo>
                  <a:close/>
                </a:path>
                <a:path w="612140" h="611504">
                  <a:moveTo>
                    <a:pt x="465124" y="440042"/>
                  </a:moveTo>
                  <a:lnTo>
                    <a:pt x="440639" y="440042"/>
                  </a:lnTo>
                  <a:lnTo>
                    <a:pt x="440639" y="452285"/>
                  </a:lnTo>
                  <a:lnTo>
                    <a:pt x="440639" y="464527"/>
                  </a:lnTo>
                  <a:lnTo>
                    <a:pt x="465124" y="464527"/>
                  </a:lnTo>
                  <a:lnTo>
                    <a:pt x="465124" y="440042"/>
                  </a:lnTo>
                  <a:close/>
                </a:path>
                <a:path w="612140" h="611504">
                  <a:moveTo>
                    <a:pt x="465124" y="196113"/>
                  </a:moveTo>
                  <a:lnTo>
                    <a:pt x="440651" y="196113"/>
                  </a:lnTo>
                  <a:lnTo>
                    <a:pt x="440651" y="220243"/>
                  </a:lnTo>
                  <a:lnTo>
                    <a:pt x="465124" y="220243"/>
                  </a:lnTo>
                  <a:lnTo>
                    <a:pt x="465124" y="196113"/>
                  </a:lnTo>
                  <a:close/>
                </a:path>
                <a:path w="612140" h="611504">
                  <a:moveTo>
                    <a:pt x="489610" y="220243"/>
                  </a:moveTo>
                  <a:lnTo>
                    <a:pt x="465124" y="220243"/>
                  </a:lnTo>
                  <a:lnTo>
                    <a:pt x="465124" y="269773"/>
                  </a:lnTo>
                  <a:lnTo>
                    <a:pt x="489610" y="269773"/>
                  </a:lnTo>
                  <a:lnTo>
                    <a:pt x="489610" y="220243"/>
                  </a:lnTo>
                  <a:close/>
                </a:path>
                <a:path w="612140" h="611504">
                  <a:moveTo>
                    <a:pt x="538568" y="195249"/>
                  </a:moveTo>
                  <a:lnTo>
                    <a:pt x="514083" y="195249"/>
                  </a:lnTo>
                  <a:lnTo>
                    <a:pt x="514083" y="207492"/>
                  </a:lnTo>
                  <a:lnTo>
                    <a:pt x="514083" y="219735"/>
                  </a:lnTo>
                  <a:lnTo>
                    <a:pt x="538568" y="219735"/>
                  </a:lnTo>
                  <a:lnTo>
                    <a:pt x="538568" y="195249"/>
                  </a:lnTo>
                  <a:close/>
                </a:path>
                <a:path w="612140" h="611504">
                  <a:moveTo>
                    <a:pt x="563041" y="48374"/>
                  </a:moveTo>
                  <a:lnTo>
                    <a:pt x="489597" y="48374"/>
                  </a:lnTo>
                  <a:lnTo>
                    <a:pt x="489597" y="85090"/>
                  </a:lnTo>
                  <a:lnTo>
                    <a:pt x="489597" y="121805"/>
                  </a:lnTo>
                  <a:lnTo>
                    <a:pt x="563041" y="121805"/>
                  </a:lnTo>
                  <a:lnTo>
                    <a:pt x="563041" y="48374"/>
                  </a:lnTo>
                  <a:close/>
                </a:path>
                <a:path w="612140" h="611504">
                  <a:moveTo>
                    <a:pt x="587527" y="342163"/>
                  </a:moveTo>
                  <a:lnTo>
                    <a:pt x="538568" y="342163"/>
                  </a:lnTo>
                  <a:lnTo>
                    <a:pt x="538568" y="367563"/>
                  </a:lnTo>
                  <a:lnTo>
                    <a:pt x="587527" y="367563"/>
                  </a:lnTo>
                  <a:lnTo>
                    <a:pt x="587527" y="342163"/>
                  </a:lnTo>
                  <a:close/>
                </a:path>
                <a:path w="612140" h="611504">
                  <a:moveTo>
                    <a:pt x="612000" y="195249"/>
                  </a:moveTo>
                  <a:lnTo>
                    <a:pt x="563041" y="195249"/>
                  </a:lnTo>
                  <a:lnTo>
                    <a:pt x="563041" y="219735"/>
                  </a:lnTo>
                  <a:lnTo>
                    <a:pt x="563041" y="244221"/>
                  </a:lnTo>
                  <a:lnTo>
                    <a:pt x="587527" y="244221"/>
                  </a:lnTo>
                  <a:lnTo>
                    <a:pt x="587527" y="219735"/>
                  </a:lnTo>
                  <a:lnTo>
                    <a:pt x="612000" y="219735"/>
                  </a:lnTo>
                  <a:lnTo>
                    <a:pt x="612000" y="195249"/>
                  </a:lnTo>
                  <a:close/>
                </a:path>
                <a:path w="612140" h="611504">
                  <a:moveTo>
                    <a:pt x="612013" y="367563"/>
                  </a:moveTo>
                  <a:lnTo>
                    <a:pt x="587527" y="367563"/>
                  </a:lnTo>
                  <a:lnTo>
                    <a:pt x="587527" y="391693"/>
                  </a:lnTo>
                  <a:lnTo>
                    <a:pt x="587527" y="415823"/>
                  </a:lnTo>
                  <a:lnTo>
                    <a:pt x="587527" y="441223"/>
                  </a:lnTo>
                  <a:lnTo>
                    <a:pt x="587527" y="489483"/>
                  </a:lnTo>
                  <a:lnTo>
                    <a:pt x="587527" y="513613"/>
                  </a:lnTo>
                  <a:lnTo>
                    <a:pt x="538568" y="513613"/>
                  </a:lnTo>
                  <a:lnTo>
                    <a:pt x="538568" y="539013"/>
                  </a:lnTo>
                  <a:lnTo>
                    <a:pt x="538568" y="587273"/>
                  </a:lnTo>
                  <a:lnTo>
                    <a:pt x="514083" y="587273"/>
                  </a:lnTo>
                  <a:lnTo>
                    <a:pt x="514083" y="539013"/>
                  </a:lnTo>
                  <a:lnTo>
                    <a:pt x="538568" y="539013"/>
                  </a:lnTo>
                  <a:lnTo>
                    <a:pt x="538568" y="513613"/>
                  </a:lnTo>
                  <a:lnTo>
                    <a:pt x="538568" y="489483"/>
                  </a:lnTo>
                  <a:lnTo>
                    <a:pt x="514083" y="489483"/>
                  </a:lnTo>
                  <a:lnTo>
                    <a:pt x="514083" y="415823"/>
                  </a:lnTo>
                  <a:lnTo>
                    <a:pt x="538568" y="415823"/>
                  </a:lnTo>
                  <a:lnTo>
                    <a:pt x="538568" y="465353"/>
                  </a:lnTo>
                  <a:lnTo>
                    <a:pt x="563054" y="465353"/>
                  </a:lnTo>
                  <a:lnTo>
                    <a:pt x="563054" y="489483"/>
                  </a:lnTo>
                  <a:lnTo>
                    <a:pt x="587527" y="489483"/>
                  </a:lnTo>
                  <a:lnTo>
                    <a:pt x="587527" y="441223"/>
                  </a:lnTo>
                  <a:lnTo>
                    <a:pt x="563054" y="441223"/>
                  </a:lnTo>
                  <a:lnTo>
                    <a:pt x="563054" y="415823"/>
                  </a:lnTo>
                  <a:lnTo>
                    <a:pt x="587527" y="415823"/>
                  </a:lnTo>
                  <a:lnTo>
                    <a:pt x="587527" y="391693"/>
                  </a:lnTo>
                  <a:lnTo>
                    <a:pt x="514083" y="391693"/>
                  </a:lnTo>
                  <a:lnTo>
                    <a:pt x="514083" y="293903"/>
                  </a:lnTo>
                  <a:lnTo>
                    <a:pt x="489610" y="293903"/>
                  </a:lnTo>
                  <a:lnTo>
                    <a:pt x="489610" y="318033"/>
                  </a:lnTo>
                  <a:lnTo>
                    <a:pt x="489610" y="342163"/>
                  </a:lnTo>
                  <a:lnTo>
                    <a:pt x="489610" y="367563"/>
                  </a:lnTo>
                  <a:lnTo>
                    <a:pt x="489610" y="415823"/>
                  </a:lnTo>
                  <a:lnTo>
                    <a:pt x="489610" y="489483"/>
                  </a:lnTo>
                  <a:lnTo>
                    <a:pt x="416166" y="489483"/>
                  </a:lnTo>
                  <a:lnTo>
                    <a:pt x="416166" y="415823"/>
                  </a:lnTo>
                  <a:lnTo>
                    <a:pt x="489610" y="415823"/>
                  </a:lnTo>
                  <a:lnTo>
                    <a:pt x="489610" y="367563"/>
                  </a:lnTo>
                  <a:lnTo>
                    <a:pt x="465124" y="367563"/>
                  </a:lnTo>
                  <a:lnTo>
                    <a:pt x="465124" y="342163"/>
                  </a:lnTo>
                  <a:lnTo>
                    <a:pt x="489610" y="342163"/>
                  </a:lnTo>
                  <a:lnTo>
                    <a:pt x="489610" y="318033"/>
                  </a:lnTo>
                  <a:lnTo>
                    <a:pt x="465124" y="318033"/>
                  </a:lnTo>
                  <a:lnTo>
                    <a:pt x="465124" y="269773"/>
                  </a:lnTo>
                  <a:lnTo>
                    <a:pt x="440651" y="269773"/>
                  </a:lnTo>
                  <a:lnTo>
                    <a:pt x="440651" y="293903"/>
                  </a:lnTo>
                  <a:lnTo>
                    <a:pt x="416166" y="293903"/>
                  </a:lnTo>
                  <a:lnTo>
                    <a:pt x="416166" y="318033"/>
                  </a:lnTo>
                  <a:lnTo>
                    <a:pt x="391693" y="318033"/>
                  </a:lnTo>
                  <a:lnTo>
                    <a:pt x="391693" y="293903"/>
                  </a:lnTo>
                  <a:lnTo>
                    <a:pt x="342734" y="293903"/>
                  </a:lnTo>
                  <a:lnTo>
                    <a:pt x="342734" y="269773"/>
                  </a:lnTo>
                  <a:lnTo>
                    <a:pt x="367207" y="269773"/>
                  </a:lnTo>
                  <a:lnTo>
                    <a:pt x="367207" y="244373"/>
                  </a:lnTo>
                  <a:lnTo>
                    <a:pt x="342734" y="244373"/>
                  </a:lnTo>
                  <a:lnTo>
                    <a:pt x="342734" y="220243"/>
                  </a:lnTo>
                  <a:lnTo>
                    <a:pt x="318249" y="220243"/>
                  </a:lnTo>
                  <a:lnTo>
                    <a:pt x="318249" y="244373"/>
                  </a:lnTo>
                  <a:lnTo>
                    <a:pt x="318249" y="293903"/>
                  </a:lnTo>
                  <a:lnTo>
                    <a:pt x="293763" y="293903"/>
                  </a:lnTo>
                  <a:lnTo>
                    <a:pt x="293763" y="244373"/>
                  </a:lnTo>
                  <a:lnTo>
                    <a:pt x="318249" y="244373"/>
                  </a:lnTo>
                  <a:lnTo>
                    <a:pt x="318249" y="220243"/>
                  </a:lnTo>
                  <a:lnTo>
                    <a:pt x="269290" y="220243"/>
                  </a:lnTo>
                  <a:lnTo>
                    <a:pt x="269290" y="244373"/>
                  </a:lnTo>
                  <a:lnTo>
                    <a:pt x="244805" y="244373"/>
                  </a:lnTo>
                  <a:lnTo>
                    <a:pt x="244805" y="269773"/>
                  </a:lnTo>
                  <a:lnTo>
                    <a:pt x="269290" y="269773"/>
                  </a:lnTo>
                  <a:lnTo>
                    <a:pt x="269290" y="293903"/>
                  </a:lnTo>
                  <a:lnTo>
                    <a:pt x="220332" y="293903"/>
                  </a:lnTo>
                  <a:lnTo>
                    <a:pt x="220332" y="244373"/>
                  </a:lnTo>
                  <a:lnTo>
                    <a:pt x="195846" y="244373"/>
                  </a:lnTo>
                  <a:lnTo>
                    <a:pt x="195846" y="269773"/>
                  </a:lnTo>
                  <a:lnTo>
                    <a:pt x="171373" y="269773"/>
                  </a:lnTo>
                  <a:lnTo>
                    <a:pt x="171373" y="293903"/>
                  </a:lnTo>
                  <a:lnTo>
                    <a:pt x="171373" y="318033"/>
                  </a:lnTo>
                  <a:lnTo>
                    <a:pt x="171373" y="342163"/>
                  </a:lnTo>
                  <a:lnTo>
                    <a:pt x="146888" y="342163"/>
                  </a:lnTo>
                  <a:lnTo>
                    <a:pt x="146888" y="318033"/>
                  </a:lnTo>
                  <a:lnTo>
                    <a:pt x="171373" y="318033"/>
                  </a:lnTo>
                  <a:lnTo>
                    <a:pt x="171373" y="293903"/>
                  </a:lnTo>
                  <a:lnTo>
                    <a:pt x="73444" y="293903"/>
                  </a:lnTo>
                  <a:lnTo>
                    <a:pt x="73444" y="318033"/>
                  </a:lnTo>
                  <a:lnTo>
                    <a:pt x="122415" y="318033"/>
                  </a:lnTo>
                  <a:lnTo>
                    <a:pt x="122415" y="342163"/>
                  </a:lnTo>
                  <a:lnTo>
                    <a:pt x="73444" y="342163"/>
                  </a:lnTo>
                  <a:lnTo>
                    <a:pt x="73444" y="367563"/>
                  </a:lnTo>
                  <a:lnTo>
                    <a:pt x="24485" y="367563"/>
                  </a:lnTo>
                  <a:lnTo>
                    <a:pt x="24485" y="391693"/>
                  </a:lnTo>
                  <a:lnTo>
                    <a:pt x="12" y="391693"/>
                  </a:lnTo>
                  <a:lnTo>
                    <a:pt x="12" y="415823"/>
                  </a:lnTo>
                  <a:lnTo>
                    <a:pt x="73444" y="415823"/>
                  </a:lnTo>
                  <a:lnTo>
                    <a:pt x="73444" y="391693"/>
                  </a:lnTo>
                  <a:lnTo>
                    <a:pt x="97929" y="391693"/>
                  </a:lnTo>
                  <a:lnTo>
                    <a:pt x="97929" y="367563"/>
                  </a:lnTo>
                  <a:lnTo>
                    <a:pt x="122415" y="367563"/>
                  </a:lnTo>
                  <a:lnTo>
                    <a:pt x="122415" y="391693"/>
                  </a:lnTo>
                  <a:lnTo>
                    <a:pt x="146888" y="391693"/>
                  </a:lnTo>
                  <a:lnTo>
                    <a:pt x="146888" y="367563"/>
                  </a:lnTo>
                  <a:lnTo>
                    <a:pt x="171373" y="367563"/>
                  </a:lnTo>
                  <a:lnTo>
                    <a:pt x="171373" y="391693"/>
                  </a:lnTo>
                  <a:lnTo>
                    <a:pt x="195846" y="391693"/>
                  </a:lnTo>
                  <a:lnTo>
                    <a:pt x="195846" y="367563"/>
                  </a:lnTo>
                  <a:lnTo>
                    <a:pt x="244805" y="367563"/>
                  </a:lnTo>
                  <a:lnTo>
                    <a:pt x="244805" y="342163"/>
                  </a:lnTo>
                  <a:lnTo>
                    <a:pt x="220332" y="342163"/>
                  </a:lnTo>
                  <a:lnTo>
                    <a:pt x="220332" y="318033"/>
                  </a:lnTo>
                  <a:lnTo>
                    <a:pt x="244805" y="318033"/>
                  </a:lnTo>
                  <a:lnTo>
                    <a:pt x="244805" y="342163"/>
                  </a:lnTo>
                  <a:lnTo>
                    <a:pt x="293763" y="342163"/>
                  </a:lnTo>
                  <a:lnTo>
                    <a:pt x="293763" y="366610"/>
                  </a:lnTo>
                  <a:lnTo>
                    <a:pt x="342722" y="366610"/>
                  </a:lnTo>
                  <a:lnTo>
                    <a:pt x="342722" y="342125"/>
                  </a:lnTo>
                  <a:lnTo>
                    <a:pt x="293763" y="342125"/>
                  </a:lnTo>
                  <a:lnTo>
                    <a:pt x="293763" y="318033"/>
                  </a:lnTo>
                  <a:lnTo>
                    <a:pt x="367207" y="318033"/>
                  </a:lnTo>
                  <a:lnTo>
                    <a:pt x="367207" y="342163"/>
                  </a:lnTo>
                  <a:lnTo>
                    <a:pt x="440651" y="342163"/>
                  </a:lnTo>
                  <a:lnTo>
                    <a:pt x="440651" y="367563"/>
                  </a:lnTo>
                  <a:lnTo>
                    <a:pt x="416166" y="367563"/>
                  </a:lnTo>
                  <a:lnTo>
                    <a:pt x="416166" y="391693"/>
                  </a:lnTo>
                  <a:lnTo>
                    <a:pt x="391693" y="391693"/>
                  </a:lnTo>
                  <a:lnTo>
                    <a:pt x="391693" y="367563"/>
                  </a:lnTo>
                  <a:lnTo>
                    <a:pt x="367207" y="367563"/>
                  </a:lnTo>
                  <a:lnTo>
                    <a:pt x="367207" y="391693"/>
                  </a:lnTo>
                  <a:lnTo>
                    <a:pt x="318249" y="391693"/>
                  </a:lnTo>
                  <a:lnTo>
                    <a:pt x="318249" y="415823"/>
                  </a:lnTo>
                  <a:lnTo>
                    <a:pt x="391693" y="415823"/>
                  </a:lnTo>
                  <a:lnTo>
                    <a:pt x="391693" y="465353"/>
                  </a:lnTo>
                  <a:lnTo>
                    <a:pt x="367207" y="465353"/>
                  </a:lnTo>
                  <a:lnTo>
                    <a:pt x="367207" y="489483"/>
                  </a:lnTo>
                  <a:lnTo>
                    <a:pt x="391693" y="489483"/>
                  </a:lnTo>
                  <a:lnTo>
                    <a:pt x="391693" y="513613"/>
                  </a:lnTo>
                  <a:lnTo>
                    <a:pt x="416166" y="513613"/>
                  </a:lnTo>
                  <a:lnTo>
                    <a:pt x="416166" y="539013"/>
                  </a:lnTo>
                  <a:lnTo>
                    <a:pt x="440651" y="539013"/>
                  </a:lnTo>
                  <a:lnTo>
                    <a:pt x="440651" y="587273"/>
                  </a:lnTo>
                  <a:lnTo>
                    <a:pt x="465124" y="587273"/>
                  </a:lnTo>
                  <a:lnTo>
                    <a:pt x="465124" y="513613"/>
                  </a:lnTo>
                  <a:lnTo>
                    <a:pt x="489610" y="513613"/>
                  </a:lnTo>
                  <a:lnTo>
                    <a:pt x="489610" y="587273"/>
                  </a:lnTo>
                  <a:lnTo>
                    <a:pt x="465124" y="587273"/>
                  </a:lnTo>
                  <a:lnTo>
                    <a:pt x="465124" y="611403"/>
                  </a:lnTo>
                  <a:lnTo>
                    <a:pt x="612013" y="611403"/>
                  </a:lnTo>
                  <a:lnTo>
                    <a:pt x="612013" y="587273"/>
                  </a:lnTo>
                  <a:lnTo>
                    <a:pt x="563054" y="587273"/>
                  </a:lnTo>
                  <a:lnTo>
                    <a:pt x="563054" y="563143"/>
                  </a:lnTo>
                  <a:lnTo>
                    <a:pt x="587527" y="563143"/>
                  </a:lnTo>
                  <a:lnTo>
                    <a:pt x="587527" y="539013"/>
                  </a:lnTo>
                  <a:lnTo>
                    <a:pt x="612013" y="539013"/>
                  </a:lnTo>
                  <a:lnTo>
                    <a:pt x="612013" y="441223"/>
                  </a:lnTo>
                  <a:lnTo>
                    <a:pt x="612013" y="367563"/>
                  </a:lnTo>
                  <a:close/>
                </a:path>
                <a:path w="612140" h="611504">
                  <a:moveTo>
                    <a:pt x="612013" y="293903"/>
                  </a:moveTo>
                  <a:lnTo>
                    <a:pt x="563054" y="293903"/>
                  </a:lnTo>
                  <a:lnTo>
                    <a:pt x="563054" y="269773"/>
                  </a:lnTo>
                  <a:lnTo>
                    <a:pt x="514083" y="269773"/>
                  </a:lnTo>
                  <a:lnTo>
                    <a:pt x="514083" y="293903"/>
                  </a:lnTo>
                  <a:lnTo>
                    <a:pt x="538568" y="293903"/>
                  </a:lnTo>
                  <a:lnTo>
                    <a:pt x="538568" y="318033"/>
                  </a:lnTo>
                  <a:lnTo>
                    <a:pt x="587527" y="318033"/>
                  </a:lnTo>
                  <a:lnTo>
                    <a:pt x="587527" y="342163"/>
                  </a:lnTo>
                  <a:lnTo>
                    <a:pt x="612013" y="342163"/>
                  </a:lnTo>
                  <a:lnTo>
                    <a:pt x="612013" y="293903"/>
                  </a:lnTo>
                  <a:close/>
                </a:path>
                <a:path w="612140" h="611504">
                  <a:moveTo>
                    <a:pt x="612013" y="0"/>
                  </a:moveTo>
                  <a:lnTo>
                    <a:pt x="587527" y="0"/>
                  </a:lnTo>
                  <a:lnTo>
                    <a:pt x="587527" y="24130"/>
                  </a:lnTo>
                  <a:lnTo>
                    <a:pt x="587527" y="146050"/>
                  </a:lnTo>
                  <a:lnTo>
                    <a:pt x="465124" y="146050"/>
                  </a:lnTo>
                  <a:lnTo>
                    <a:pt x="465124" y="24130"/>
                  </a:lnTo>
                  <a:lnTo>
                    <a:pt x="587527" y="24130"/>
                  </a:lnTo>
                  <a:lnTo>
                    <a:pt x="587527" y="0"/>
                  </a:lnTo>
                  <a:lnTo>
                    <a:pt x="440651" y="0"/>
                  </a:lnTo>
                  <a:lnTo>
                    <a:pt x="440651" y="24130"/>
                  </a:lnTo>
                  <a:lnTo>
                    <a:pt x="440651" y="146050"/>
                  </a:lnTo>
                  <a:lnTo>
                    <a:pt x="440651" y="170180"/>
                  </a:lnTo>
                  <a:lnTo>
                    <a:pt x="612013" y="170180"/>
                  </a:lnTo>
                  <a:lnTo>
                    <a:pt x="612013" y="146291"/>
                  </a:lnTo>
                  <a:lnTo>
                    <a:pt x="612013" y="146050"/>
                  </a:lnTo>
                  <a:lnTo>
                    <a:pt x="612013" y="24130"/>
                  </a:lnTo>
                  <a:lnTo>
                    <a:pt x="612013" y="23888"/>
                  </a:lnTo>
                  <a:lnTo>
                    <a:pt x="61201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8" name="object 224">
            <a:extLst>
              <a:ext uri="{FF2B5EF4-FFF2-40B4-BE49-F238E27FC236}">
                <a16:creationId xmlns:a16="http://schemas.microsoft.com/office/drawing/2014/main" id="{A86F2F34-76DC-197E-2684-1B969C14AC48}"/>
              </a:ext>
            </a:extLst>
          </p:cNvPr>
          <p:cNvGrpSpPr/>
          <p:nvPr/>
        </p:nvGrpSpPr>
        <p:grpSpPr>
          <a:xfrm>
            <a:off x="1115924" y="3376412"/>
            <a:ext cx="638810" cy="515620"/>
            <a:chOff x="1392477" y="5649557"/>
            <a:chExt cx="638810" cy="515620"/>
          </a:xfrm>
        </p:grpSpPr>
        <p:sp>
          <p:nvSpPr>
            <p:cNvPr id="169" name="object 225">
              <a:extLst>
                <a:ext uri="{FF2B5EF4-FFF2-40B4-BE49-F238E27FC236}">
                  <a16:creationId xmlns:a16="http://schemas.microsoft.com/office/drawing/2014/main" id="{E21E6CE1-6A92-40D7-A07A-83A2D83A2C68}"/>
                </a:ext>
              </a:extLst>
            </p:cNvPr>
            <p:cNvSpPr/>
            <p:nvPr/>
          </p:nvSpPr>
          <p:spPr>
            <a:xfrm>
              <a:off x="1417800" y="5665567"/>
              <a:ext cx="596900" cy="489584"/>
            </a:xfrm>
            <a:custGeom>
              <a:avLst/>
              <a:gdLst/>
              <a:ahLst/>
              <a:cxnLst/>
              <a:rect l="l" t="t" r="r" b="b"/>
              <a:pathLst>
                <a:path w="596900" h="489585">
                  <a:moveTo>
                    <a:pt x="557733" y="0"/>
                  </a:moveTo>
                  <a:lnTo>
                    <a:pt x="69583" y="0"/>
                  </a:lnTo>
                  <a:lnTo>
                    <a:pt x="46355" y="17487"/>
                  </a:lnTo>
                  <a:lnTo>
                    <a:pt x="41338" y="358279"/>
                  </a:lnTo>
                  <a:lnTo>
                    <a:pt x="0" y="448881"/>
                  </a:lnTo>
                  <a:lnTo>
                    <a:pt x="16268" y="475843"/>
                  </a:lnTo>
                  <a:lnTo>
                    <a:pt x="61468" y="489496"/>
                  </a:lnTo>
                  <a:lnTo>
                    <a:pt x="587476" y="475843"/>
                  </a:lnTo>
                  <a:lnTo>
                    <a:pt x="596646" y="451332"/>
                  </a:lnTo>
                  <a:lnTo>
                    <a:pt x="550379" y="364299"/>
                  </a:lnTo>
                  <a:lnTo>
                    <a:pt x="550379" y="69532"/>
                  </a:lnTo>
                  <a:lnTo>
                    <a:pt x="347675" y="281139"/>
                  </a:lnTo>
                  <a:lnTo>
                    <a:pt x="345490" y="157670"/>
                  </a:lnTo>
                  <a:lnTo>
                    <a:pt x="249593" y="85737"/>
                  </a:lnTo>
                  <a:lnTo>
                    <a:pt x="556666" y="48044"/>
                  </a:lnTo>
                  <a:lnTo>
                    <a:pt x="5577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226">
              <a:extLst>
                <a:ext uri="{FF2B5EF4-FFF2-40B4-BE49-F238E27FC236}">
                  <a16:creationId xmlns:a16="http://schemas.microsoft.com/office/drawing/2014/main" id="{BA5ACB12-9D2C-5234-F568-F3310FA39ED0}"/>
                </a:ext>
              </a:extLst>
            </p:cNvPr>
            <p:cNvSpPr/>
            <p:nvPr/>
          </p:nvSpPr>
          <p:spPr>
            <a:xfrm>
              <a:off x="1448560" y="5659082"/>
              <a:ext cx="527050" cy="376555"/>
            </a:xfrm>
            <a:custGeom>
              <a:avLst/>
              <a:gdLst/>
              <a:ahLst/>
              <a:cxnLst/>
              <a:rect l="l" t="t" r="r" b="b"/>
              <a:pathLst>
                <a:path w="527050" h="376554">
                  <a:moveTo>
                    <a:pt x="522744" y="0"/>
                  </a:moveTo>
                  <a:lnTo>
                    <a:pt x="32042" y="0"/>
                  </a:lnTo>
                  <a:lnTo>
                    <a:pt x="19577" y="2522"/>
                  </a:lnTo>
                  <a:lnTo>
                    <a:pt x="9391" y="9396"/>
                  </a:lnTo>
                  <a:lnTo>
                    <a:pt x="2520" y="19582"/>
                  </a:lnTo>
                  <a:lnTo>
                    <a:pt x="0" y="32042"/>
                  </a:lnTo>
                  <a:lnTo>
                    <a:pt x="0" y="344220"/>
                  </a:lnTo>
                  <a:lnTo>
                    <a:pt x="2520" y="356680"/>
                  </a:lnTo>
                  <a:lnTo>
                    <a:pt x="9391" y="366866"/>
                  </a:lnTo>
                  <a:lnTo>
                    <a:pt x="19577" y="373740"/>
                  </a:lnTo>
                  <a:lnTo>
                    <a:pt x="32042" y="376262"/>
                  </a:lnTo>
                  <a:lnTo>
                    <a:pt x="494398" y="376262"/>
                  </a:lnTo>
                  <a:lnTo>
                    <a:pt x="506857" y="373740"/>
                  </a:lnTo>
                  <a:lnTo>
                    <a:pt x="517043" y="366866"/>
                  </a:lnTo>
                  <a:lnTo>
                    <a:pt x="523918" y="356680"/>
                  </a:lnTo>
                  <a:lnTo>
                    <a:pt x="526440" y="344220"/>
                  </a:lnTo>
                  <a:lnTo>
                    <a:pt x="526440" y="135153"/>
                  </a:lnTo>
                  <a:lnTo>
                    <a:pt x="523379" y="132105"/>
                  </a:lnTo>
                  <a:lnTo>
                    <a:pt x="515848" y="132105"/>
                  </a:lnTo>
                  <a:lnTo>
                    <a:pt x="512787" y="135153"/>
                  </a:lnTo>
                  <a:lnTo>
                    <a:pt x="512787" y="344220"/>
                  </a:lnTo>
                  <a:lnTo>
                    <a:pt x="511341" y="351369"/>
                  </a:lnTo>
                  <a:lnTo>
                    <a:pt x="507398" y="357216"/>
                  </a:lnTo>
                  <a:lnTo>
                    <a:pt x="501552" y="361162"/>
                  </a:lnTo>
                  <a:lnTo>
                    <a:pt x="494398" y="362610"/>
                  </a:lnTo>
                  <a:lnTo>
                    <a:pt x="32042" y="362610"/>
                  </a:lnTo>
                  <a:lnTo>
                    <a:pt x="24887" y="361162"/>
                  </a:lnTo>
                  <a:lnTo>
                    <a:pt x="19042" y="357216"/>
                  </a:lnTo>
                  <a:lnTo>
                    <a:pt x="15098" y="351369"/>
                  </a:lnTo>
                  <a:lnTo>
                    <a:pt x="13652" y="344220"/>
                  </a:lnTo>
                  <a:lnTo>
                    <a:pt x="13652" y="32042"/>
                  </a:lnTo>
                  <a:lnTo>
                    <a:pt x="15098" y="24887"/>
                  </a:lnTo>
                  <a:lnTo>
                    <a:pt x="19042" y="19042"/>
                  </a:lnTo>
                  <a:lnTo>
                    <a:pt x="24887" y="15098"/>
                  </a:lnTo>
                  <a:lnTo>
                    <a:pt x="32042" y="13652"/>
                  </a:lnTo>
                  <a:lnTo>
                    <a:pt x="522744" y="13652"/>
                  </a:lnTo>
                  <a:lnTo>
                    <a:pt x="525805" y="10591"/>
                  </a:lnTo>
                  <a:lnTo>
                    <a:pt x="525805" y="3048"/>
                  </a:lnTo>
                  <a:lnTo>
                    <a:pt x="52274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227">
              <a:extLst>
                <a:ext uri="{FF2B5EF4-FFF2-40B4-BE49-F238E27FC236}">
                  <a16:creationId xmlns:a16="http://schemas.microsoft.com/office/drawing/2014/main" id="{8EC39F8C-90AE-35F7-5D22-D0F5AE8238A9}"/>
                </a:ext>
              </a:extLst>
            </p:cNvPr>
            <p:cNvSpPr/>
            <p:nvPr/>
          </p:nvSpPr>
          <p:spPr>
            <a:xfrm>
              <a:off x="1448560" y="5659082"/>
              <a:ext cx="527050" cy="376555"/>
            </a:xfrm>
            <a:custGeom>
              <a:avLst/>
              <a:gdLst/>
              <a:ahLst/>
              <a:cxnLst/>
              <a:rect l="l" t="t" r="r" b="b"/>
              <a:pathLst>
                <a:path w="527050" h="376554">
                  <a:moveTo>
                    <a:pt x="494398" y="376262"/>
                  </a:moveTo>
                  <a:lnTo>
                    <a:pt x="32042" y="376262"/>
                  </a:lnTo>
                  <a:lnTo>
                    <a:pt x="19577" y="373740"/>
                  </a:lnTo>
                  <a:lnTo>
                    <a:pt x="9391" y="366866"/>
                  </a:lnTo>
                  <a:lnTo>
                    <a:pt x="2520" y="356680"/>
                  </a:lnTo>
                  <a:lnTo>
                    <a:pt x="0" y="344220"/>
                  </a:lnTo>
                  <a:lnTo>
                    <a:pt x="0" y="32042"/>
                  </a:lnTo>
                  <a:lnTo>
                    <a:pt x="2520" y="19582"/>
                  </a:lnTo>
                  <a:lnTo>
                    <a:pt x="9391" y="9396"/>
                  </a:lnTo>
                  <a:lnTo>
                    <a:pt x="19577" y="2522"/>
                  </a:lnTo>
                  <a:lnTo>
                    <a:pt x="32042" y="0"/>
                  </a:lnTo>
                  <a:lnTo>
                    <a:pt x="518985" y="0"/>
                  </a:lnTo>
                  <a:lnTo>
                    <a:pt x="522744" y="0"/>
                  </a:lnTo>
                  <a:lnTo>
                    <a:pt x="525805" y="3048"/>
                  </a:lnTo>
                  <a:lnTo>
                    <a:pt x="525805" y="6819"/>
                  </a:lnTo>
                  <a:lnTo>
                    <a:pt x="525805" y="10591"/>
                  </a:lnTo>
                  <a:lnTo>
                    <a:pt x="522744" y="13652"/>
                  </a:lnTo>
                  <a:lnTo>
                    <a:pt x="518985" y="13652"/>
                  </a:lnTo>
                  <a:lnTo>
                    <a:pt x="32042" y="13652"/>
                  </a:lnTo>
                  <a:lnTo>
                    <a:pt x="24887" y="15098"/>
                  </a:lnTo>
                  <a:lnTo>
                    <a:pt x="19042" y="19042"/>
                  </a:lnTo>
                  <a:lnTo>
                    <a:pt x="15098" y="24887"/>
                  </a:lnTo>
                  <a:lnTo>
                    <a:pt x="13652" y="32042"/>
                  </a:lnTo>
                  <a:lnTo>
                    <a:pt x="13652" y="344220"/>
                  </a:lnTo>
                  <a:lnTo>
                    <a:pt x="15098" y="351369"/>
                  </a:lnTo>
                  <a:lnTo>
                    <a:pt x="19042" y="357216"/>
                  </a:lnTo>
                  <a:lnTo>
                    <a:pt x="24887" y="361162"/>
                  </a:lnTo>
                  <a:lnTo>
                    <a:pt x="32042" y="362610"/>
                  </a:lnTo>
                  <a:lnTo>
                    <a:pt x="494398" y="362610"/>
                  </a:lnTo>
                  <a:lnTo>
                    <a:pt x="501552" y="361162"/>
                  </a:lnTo>
                  <a:lnTo>
                    <a:pt x="507398" y="357216"/>
                  </a:lnTo>
                  <a:lnTo>
                    <a:pt x="511341" y="351369"/>
                  </a:lnTo>
                  <a:lnTo>
                    <a:pt x="512787" y="344220"/>
                  </a:lnTo>
                  <a:lnTo>
                    <a:pt x="512787" y="138925"/>
                  </a:lnTo>
                  <a:lnTo>
                    <a:pt x="512787" y="135153"/>
                  </a:lnTo>
                  <a:lnTo>
                    <a:pt x="515848" y="132105"/>
                  </a:lnTo>
                  <a:lnTo>
                    <a:pt x="519620" y="132105"/>
                  </a:lnTo>
                  <a:lnTo>
                    <a:pt x="523379" y="132105"/>
                  </a:lnTo>
                  <a:lnTo>
                    <a:pt x="526440" y="135153"/>
                  </a:lnTo>
                  <a:lnTo>
                    <a:pt x="526440" y="138925"/>
                  </a:lnTo>
                  <a:lnTo>
                    <a:pt x="526440" y="344220"/>
                  </a:lnTo>
                  <a:lnTo>
                    <a:pt x="523918" y="356680"/>
                  </a:lnTo>
                  <a:lnTo>
                    <a:pt x="517043" y="366866"/>
                  </a:lnTo>
                  <a:lnTo>
                    <a:pt x="506857" y="373740"/>
                  </a:lnTo>
                  <a:lnTo>
                    <a:pt x="494398" y="376262"/>
                  </a:lnTo>
                  <a:close/>
                </a:path>
              </a:pathLst>
            </a:custGeom>
            <a:ln w="190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228">
              <a:extLst>
                <a:ext uri="{FF2B5EF4-FFF2-40B4-BE49-F238E27FC236}">
                  <a16:creationId xmlns:a16="http://schemas.microsoft.com/office/drawing/2014/main" id="{21B5EE00-1B8F-091D-805B-E1C6428CAD8D}"/>
                </a:ext>
              </a:extLst>
            </p:cNvPr>
            <p:cNvSpPr/>
            <p:nvPr/>
          </p:nvSpPr>
          <p:spPr>
            <a:xfrm>
              <a:off x="1402002" y="6021665"/>
              <a:ext cx="619760" cy="133985"/>
            </a:xfrm>
            <a:custGeom>
              <a:avLst/>
              <a:gdLst/>
              <a:ahLst/>
              <a:cxnLst/>
              <a:rect l="l" t="t" r="r" b="b"/>
              <a:pathLst>
                <a:path w="619760" h="133985">
                  <a:moveTo>
                    <a:pt x="550981" y="0"/>
                  </a:moveTo>
                  <a:lnTo>
                    <a:pt x="68610" y="0"/>
                  </a:lnTo>
                  <a:lnTo>
                    <a:pt x="59932" y="1188"/>
                  </a:lnTo>
                  <a:lnTo>
                    <a:pt x="3725" y="86410"/>
                  </a:lnTo>
                  <a:lnTo>
                    <a:pt x="0" y="102277"/>
                  </a:lnTo>
                  <a:lnTo>
                    <a:pt x="1273" y="110301"/>
                  </a:lnTo>
                  <a:lnTo>
                    <a:pt x="32059" y="133400"/>
                  </a:lnTo>
                  <a:lnTo>
                    <a:pt x="587532" y="133400"/>
                  </a:lnTo>
                  <a:lnTo>
                    <a:pt x="595776" y="132344"/>
                  </a:lnTo>
                  <a:lnTo>
                    <a:pt x="603305" y="129292"/>
                  </a:lnTo>
                  <a:lnTo>
                    <a:pt x="609806" y="124421"/>
                  </a:lnTo>
                  <a:lnTo>
                    <a:pt x="613506" y="119748"/>
                  </a:lnTo>
                  <a:lnTo>
                    <a:pt x="25569" y="119748"/>
                  </a:lnTo>
                  <a:lnTo>
                    <a:pt x="19677" y="116420"/>
                  </a:lnTo>
                  <a:lnTo>
                    <a:pt x="12958" y="105295"/>
                  </a:lnTo>
                  <a:lnTo>
                    <a:pt x="12768" y="98526"/>
                  </a:lnTo>
                  <a:lnTo>
                    <a:pt x="55541" y="17411"/>
                  </a:lnTo>
                  <a:lnTo>
                    <a:pt x="61764" y="13652"/>
                  </a:lnTo>
                  <a:lnTo>
                    <a:pt x="576862" y="13652"/>
                  </a:lnTo>
                  <a:lnTo>
                    <a:pt x="574229" y="9976"/>
                  </a:lnTo>
                  <a:lnTo>
                    <a:pt x="567540" y="4594"/>
                  </a:lnTo>
                  <a:lnTo>
                    <a:pt x="559659" y="1188"/>
                  </a:lnTo>
                  <a:lnTo>
                    <a:pt x="550981" y="0"/>
                  </a:lnTo>
                  <a:close/>
                </a:path>
                <a:path w="619760" h="133985">
                  <a:moveTo>
                    <a:pt x="576862" y="13652"/>
                  </a:moveTo>
                  <a:lnTo>
                    <a:pt x="557826" y="13652"/>
                  </a:lnTo>
                  <a:lnTo>
                    <a:pt x="564062" y="17411"/>
                  </a:lnTo>
                  <a:lnTo>
                    <a:pt x="606823" y="98526"/>
                  </a:lnTo>
                  <a:lnTo>
                    <a:pt x="606632" y="105295"/>
                  </a:lnTo>
                  <a:lnTo>
                    <a:pt x="599914" y="116420"/>
                  </a:lnTo>
                  <a:lnTo>
                    <a:pt x="594034" y="119748"/>
                  </a:lnTo>
                  <a:lnTo>
                    <a:pt x="613506" y="119748"/>
                  </a:lnTo>
                  <a:lnTo>
                    <a:pt x="614964" y="117906"/>
                  </a:lnTo>
                  <a:lnTo>
                    <a:pt x="618319" y="110301"/>
                  </a:lnTo>
                  <a:lnTo>
                    <a:pt x="619598" y="102277"/>
                  </a:lnTo>
                  <a:lnTo>
                    <a:pt x="618787" y="94194"/>
                  </a:lnTo>
                  <a:lnTo>
                    <a:pt x="615878" y="86410"/>
                  </a:lnTo>
                  <a:lnTo>
                    <a:pt x="579327" y="17094"/>
                  </a:lnTo>
                  <a:lnTo>
                    <a:pt x="576862" y="1365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229">
              <a:extLst>
                <a:ext uri="{FF2B5EF4-FFF2-40B4-BE49-F238E27FC236}">
                  <a16:creationId xmlns:a16="http://schemas.microsoft.com/office/drawing/2014/main" id="{112B7A8D-53B8-40B9-2E1F-F939EA26CF99}"/>
                </a:ext>
              </a:extLst>
            </p:cNvPr>
            <p:cNvSpPr/>
            <p:nvPr/>
          </p:nvSpPr>
          <p:spPr>
            <a:xfrm>
              <a:off x="1402002" y="6021665"/>
              <a:ext cx="619760" cy="133985"/>
            </a:xfrm>
            <a:custGeom>
              <a:avLst/>
              <a:gdLst/>
              <a:ahLst/>
              <a:cxnLst/>
              <a:rect l="l" t="t" r="r" b="b"/>
              <a:pathLst>
                <a:path w="619760" h="133985">
                  <a:moveTo>
                    <a:pt x="68610" y="13652"/>
                  </a:moveTo>
                  <a:lnTo>
                    <a:pt x="61764" y="13652"/>
                  </a:lnTo>
                  <a:lnTo>
                    <a:pt x="55541" y="17411"/>
                  </a:lnTo>
                  <a:lnTo>
                    <a:pt x="52341" y="23469"/>
                  </a:lnTo>
                  <a:lnTo>
                    <a:pt x="15803" y="92786"/>
                  </a:lnTo>
                  <a:lnTo>
                    <a:pt x="12768" y="98526"/>
                  </a:lnTo>
                  <a:lnTo>
                    <a:pt x="12958" y="105295"/>
                  </a:lnTo>
                  <a:lnTo>
                    <a:pt x="16324" y="110858"/>
                  </a:lnTo>
                  <a:lnTo>
                    <a:pt x="19677" y="116420"/>
                  </a:lnTo>
                  <a:lnTo>
                    <a:pt x="25569" y="119748"/>
                  </a:lnTo>
                  <a:lnTo>
                    <a:pt x="32059" y="119748"/>
                  </a:lnTo>
                  <a:lnTo>
                    <a:pt x="587532" y="119748"/>
                  </a:lnTo>
                  <a:lnTo>
                    <a:pt x="594034" y="119748"/>
                  </a:lnTo>
                  <a:lnTo>
                    <a:pt x="599914" y="116420"/>
                  </a:lnTo>
                  <a:lnTo>
                    <a:pt x="603280" y="110858"/>
                  </a:lnTo>
                  <a:lnTo>
                    <a:pt x="606632" y="105295"/>
                  </a:lnTo>
                  <a:lnTo>
                    <a:pt x="606823" y="98526"/>
                  </a:lnTo>
                  <a:lnTo>
                    <a:pt x="603800" y="92786"/>
                  </a:lnTo>
                  <a:lnTo>
                    <a:pt x="567250" y="23469"/>
                  </a:lnTo>
                  <a:lnTo>
                    <a:pt x="564062" y="17411"/>
                  </a:lnTo>
                  <a:lnTo>
                    <a:pt x="557826" y="13652"/>
                  </a:lnTo>
                  <a:lnTo>
                    <a:pt x="550981" y="13652"/>
                  </a:lnTo>
                  <a:lnTo>
                    <a:pt x="68610" y="13652"/>
                  </a:lnTo>
                  <a:close/>
                </a:path>
                <a:path w="619760" h="133985">
                  <a:moveTo>
                    <a:pt x="587532" y="133400"/>
                  </a:moveTo>
                  <a:lnTo>
                    <a:pt x="32059" y="133400"/>
                  </a:lnTo>
                  <a:lnTo>
                    <a:pt x="23817" y="132344"/>
                  </a:lnTo>
                  <a:lnTo>
                    <a:pt x="0" y="102277"/>
                  </a:lnTo>
                  <a:lnTo>
                    <a:pt x="814" y="94194"/>
                  </a:lnTo>
                  <a:lnTo>
                    <a:pt x="40263" y="17094"/>
                  </a:lnTo>
                  <a:lnTo>
                    <a:pt x="68610" y="0"/>
                  </a:lnTo>
                  <a:lnTo>
                    <a:pt x="550981" y="0"/>
                  </a:lnTo>
                  <a:lnTo>
                    <a:pt x="615878" y="86410"/>
                  </a:lnTo>
                  <a:lnTo>
                    <a:pt x="619598" y="102277"/>
                  </a:lnTo>
                  <a:lnTo>
                    <a:pt x="618319" y="110301"/>
                  </a:lnTo>
                  <a:lnTo>
                    <a:pt x="587532" y="133400"/>
                  </a:lnTo>
                  <a:close/>
                </a:path>
              </a:pathLst>
            </a:custGeom>
            <a:ln w="190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230">
              <a:extLst>
                <a:ext uri="{FF2B5EF4-FFF2-40B4-BE49-F238E27FC236}">
                  <a16:creationId xmlns:a16="http://schemas.microsoft.com/office/drawing/2014/main" id="{650A3E61-0E07-AC0A-1A29-3F17FA200E19}"/>
                </a:ext>
              </a:extLst>
            </p:cNvPr>
            <p:cNvSpPr/>
            <p:nvPr/>
          </p:nvSpPr>
          <p:spPr>
            <a:xfrm>
              <a:off x="1685795" y="5716834"/>
              <a:ext cx="270510" cy="206375"/>
            </a:xfrm>
            <a:custGeom>
              <a:avLst/>
              <a:gdLst/>
              <a:ahLst/>
              <a:cxnLst/>
              <a:rect l="l" t="t" r="r" b="b"/>
              <a:pathLst>
                <a:path w="270510" h="206375">
                  <a:moveTo>
                    <a:pt x="265696" y="0"/>
                  </a:moveTo>
                  <a:lnTo>
                    <a:pt x="263423" y="355"/>
                  </a:lnTo>
                  <a:lnTo>
                    <a:pt x="2882" y="34950"/>
                  </a:lnTo>
                  <a:lnTo>
                    <a:pt x="1066" y="36575"/>
                  </a:lnTo>
                  <a:lnTo>
                    <a:pt x="0" y="40919"/>
                  </a:lnTo>
                  <a:lnTo>
                    <a:pt x="850" y="43192"/>
                  </a:lnTo>
                  <a:lnTo>
                    <a:pt x="83756" y="101676"/>
                  </a:lnTo>
                  <a:lnTo>
                    <a:pt x="85915" y="203098"/>
                  </a:lnTo>
                  <a:lnTo>
                    <a:pt x="87325" y="205079"/>
                  </a:lnTo>
                  <a:lnTo>
                    <a:pt x="90144" y="206120"/>
                  </a:lnTo>
                  <a:lnTo>
                    <a:pt x="90893" y="206222"/>
                  </a:lnTo>
                  <a:lnTo>
                    <a:pt x="93040" y="206082"/>
                  </a:lnTo>
                  <a:lnTo>
                    <a:pt x="94386" y="205460"/>
                  </a:lnTo>
                  <a:lnTo>
                    <a:pt x="110955" y="186766"/>
                  </a:lnTo>
                  <a:lnTo>
                    <a:pt x="96431" y="186766"/>
                  </a:lnTo>
                  <a:lnTo>
                    <a:pt x="94526" y="96977"/>
                  </a:lnTo>
                  <a:lnTo>
                    <a:pt x="93662" y="95376"/>
                  </a:lnTo>
                  <a:lnTo>
                    <a:pt x="20281" y="43599"/>
                  </a:lnTo>
                  <a:lnTo>
                    <a:pt x="250405" y="13042"/>
                  </a:lnTo>
                  <a:lnTo>
                    <a:pt x="264926" y="13042"/>
                  </a:lnTo>
                  <a:lnTo>
                    <a:pt x="269709" y="7645"/>
                  </a:lnTo>
                  <a:lnTo>
                    <a:pt x="270002" y="5194"/>
                  </a:lnTo>
                  <a:lnTo>
                    <a:pt x="267868" y="1181"/>
                  </a:lnTo>
                  <a:lnTo>
                    <a:pt x="265696" y="0"/>
                  </a:lnTo>
                  <a:close/>
                </a:path>
                <a:path w="270510" h="206375">
                  <a:moveTo>
                    <a:pt x="264926" y="13042"/>
                  </a:moveTo>
                  <a:lnTo>
                    <a:pt x="250405" y="13042"/>
                  </a:lnTo>
                  <a:lnTo>
                    <a:pt x="96431" y="186766"/>
                  </a:lnTo>
                  <a:lnTo>
                    <a:pt x="110955" y="186766"/>
                  </a:lnTo>
                  <a:lnTo>
                    <a:pt x="264926" y="1304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5" name="object 231">
              <a:extLst>
                <a:ext uri="{FF2B5EF4-FFF2-40B4-BE49-F238E27FC236}">
                  <a16:creationId xmlns:a16="http://schemas.microsoft.com/office/drawing/2014/main" id="{83B0BB63-F182-6405-8DFD-1E828B87E945}"/>
                </a:ext>
              </a:extLst>
            </p:cNvPr>
            <p:cNvPicPr/>
            <p:nvPr/>
          </p:nvPicPr>
          <p:blipFill>
            <a:blip r:embed="rId88" cstate="print"/>
            <a:stretch>
              <a:fillRect/>
            </a:stretch>
          </p:blipFill>
          <p:spPr>
            <a:xfrm>
              <a:off x="1696552" y="5720351"/>
              <a:ext cx="249174" cy="192773"/>
            </a:xfrm>
            <a:prstGeom prst="rect">
              <a:avLst/>
            </a:prstGeom>
          </p:spPr>
        </p:pic>
        <p:sp>
          <p:nvSpPr>
            <p:cNvPr id="176" name="object 232">
              <a:extLst>
                <a:ext uri="{FF2B5EF4-FFF2-40B4-BE49-F238E27FC236}">
                  <a16:creationId xmlns:a16="http://schemas.microsoft.com/office/drawing/2014/main" id="{CFC1C216-72B8-23E9-D93E-1AA55EE9EB5E}"/>
                </a:ext>
              </a:extLst>
            </p:cNvPr>
            <p:cNvSpPr/>
            <p:nvPr/>
          </p:nvSpPr>
          <p:spPr>
            <a:xfrm>
              <a:off x="1685795" y="5716834"/>
              <a:ext cx="270510" cy="206375"/>
            </a:xfrm>
            <a:custGeom>
              <a:avLst/>
              <a:gdLst/>
              <a:ahLst/>
              <a:cxnLst/>
              <a:rect l="l" t="t" r="r" b="b"/>
              <a:pathLst>
                <a:path w="270510" h="206375">
                  <a:moveTo>
                    <a:pt x="91630" y="206171"/>
                  </a:moveTo>
                  <a:lnTo>
                    <a:pt x="83756" y="101676"/>
                  </a:lnTo>
                  <a:lnTo>
                    <a:pt x="2679" y="44475"/>
                  </a:lnTo>
                  <a:lnTo>
                    <a:pt x="850" y="43192"/>
                  </a:lnTo>
                  <a:lnTo>
                    <a:pt x="0" y="40919"/>
                  </a:lnTo>
                  <a:lnTo>
                    <a:pt x="533" y="38747"/>
                  </a:lnTo>
                  <a:lnTo>
                    <a:pt x="1066" y="36575"/>
                  </a:lnTo>
                  <a:lnTo>
                    <a:pt x="2882" y="34950"/>
                  </a:lnTo>
                  <a:lnTo>
                    <a:pt x="5092" y="34658"/>
                  </a:lnTo>
                  <a:lnTo>
                    <a:pt x="263423" y="355"/>
                  </a:lnTo>
                  <a:lnTo>
                    <a:pt x="265696" y="0"/>
                  </a:lnTo>
                  <a:lnTo>
                    <a:pt x="267868" y="1181"/>
                  </a:lnTo>
                  <a:lnTo>
                    <a:pt x="268935" y="3187"/>
                  </a:lnTo>
                  <a:lnTo>
                    <a:pt x="270002" y="5194"/>
                  </a:lnTo>
                  <a:lnTo>
                    <a:pt x="269709" y="7645"/>
                  </a:lnTo>
                  <a:lnTo>
                    <a:pt x="268198" y="9347"/>
                  </a:lnTo>
                  <a:lnTo>
                    <a:pt x="95364" y="204355"/>
                  </a:lnTo>
                  <a:lnTo>
                    <a:pt x="94386" y="205460"/>
                  </a:lnTo>
                  <a:lnTo>
                    <a:pt x="93040" y="206082"/>
                  </a:lnTo>
                  <a:lnTo>
                    <a:pt x="91630" y="206171"/>
                  </a:lnTo>
                  <a:close/>
                </a:path>
              </a:pathLst>
            </a:custGeom>
            <a:ln w="190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7" name="object 233">
            <a:extLst>
              <a:ext uri="{FF2B5EF4-FFF2-40B4-BE49-F238E27FC236}">
                <a16:creationId xmlns:a16="http://schemas.microsoft.com/office/drawing/2014/main" id="{DCBD0147-F72C-9B73-FF4A-DE1DB8A6779C}"/>
              </a:ext>
            </a:extLst>
          </p:cNvPr>
          <p:cNvGrpSpPr/>
          <p:nvPr/>
        </p:nvGrpSpPr>
        <p:grpSpPr>
          <a:xfrm>
            <a:off x="3190021" y="3245224"/>
            <a:ext cx="650240" cy="711200"/>
            <a:chOff x="3466574" y="5518369"/>
            <a:chExt cx="650240" cy="711200"/>
          </a:xfrm>
        </p:grpSpPr>
        <p:sp>
          <p:nvSpPr>
            <p:cNvPr id="178" name="object 234">
              <a:extLst>
                <a:ext uri="{FF2B5EF4-FFF2-40B4-BE49-F238E27FC236}">
                  <a16:creationId xmlns:a16="http://schemas.microsoft.com/office/drawing/2014/main" id="{4070F8CD-4275-263D-9194-7A794820D283}"/>
                </a:ext>
              </a:extLst>
            </p:cNvPr>
            <p:cNvSpPr/>
            <p:nvPr/>
          </p:nvSpPr>
          <p:spPr>
            <a:xfrm>
              <a:off x="3671449" y="5640688"/>
              <a:ext cx="296545" cy="271145"/>
            </a:xfrm>
            <a:custGeom>
              <a:avLst/>
              <a:gdLst/>
              <a:ahLst/>
              <a:cxnLst/>
              <a:rect l="l" t="t" r="r" b="b"/>
              <a:pathLst>
                <a:path w="296545" h="271145">
                  <a:moveTo>
                    <a:pt x="207187" y="0"/>
                  </a:moveTo>
                  <a:lnTo>
                    <a:pt x="178180" y="15405"/>
                  </a:lnTo>
                  <a:lnTo>
                    <a:pt x="140512" y="23774"/>
                  </a:lnTo>
                  <a:lnTo>
                    <a:pt x="108305" y="9728"/>
                  </a:lnTo>
                  <a:lnTo>
                    <a:pt x="44119" y="14592"/>
                  </a:lnTo>
                  <a:lnTo>
                    <a:pt x="14770" y="34861"/>
                  </a:lnTo>
                  <a:lnTo>
                    <a:pt x="0" y="80860"/>
                  </a:lnTo>
                  <a:lnTo>
                    <a:pt x="10388" y="122059"/>
                  </a:lnTo>
                  <a:lnTo>
                    <a:pt x="76847" y="200228"/>
                  </a:lnTo>
                  <a:lnTo>
                    <a:pt x="138429" y="254571"/>
                  </a:lnTo>
                  <a:lnTo>
                    <a:pt x="143319" y="270751"/>
                  </a:lnTo>
                  <a:lnTo>
                    <a:pt x="164401" y="254571"/>
                  </a:lnTo>
                  <a:lnTo>
                    <a:pt x="239788" y="184835"/>
                  </a:lnTo>
                  <a:lnTo>
                    <a:pt x="286804" y="132092"/>
                  </a:lnTo>
                  <a:lnTo>
                    <a:pt x="296494" y="103771"/>
                  </a:lnTo>
                  <a:lnTo>
                    <a:pt x="296494" y="75069"/>
                  </a:lnTo>
                  <a:lnTo>
                    <a:pt x="274637" y="31623"/>
                  </a:lnTo>
                  <a:lnTo>
                    <a:pt x="257809" y="12052"/>
                  </a:lnTo>
                  <a:lnTo>
                    <a:pt x="207187" y="0"/>
                  </a:lnTo>
                  <a:close/>
                </a:path>
              </a:pathLst>
            </a:custGeom>
            <a:solidFill>
              <a:srgbClr val="DA52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235">
              <a:extLst>
                <a:ext uri="{FF2B5EF4-FFF2-40B4-BE49-F238E27FC236}">
                  <a16:creationId xmlns:a16="http://schemas.microsoft.com/office/drawing/2014/main" id="{557F86A8-49D0-01E2-3C77-E14621F4E872}"/>
                </a:ext>
              </a:extLst>
            </p:cNvPr>
            <p:cNvSpPr/>
            <p:nvPr/>
          </p:nvSpPr>
          <p:spPr>
            <a:xfrm>
              <a:off x="3491944" y="5952392"/>
              <a:ext cx="586105" cy="239395"/>
            </a:xfrm>
            <a:custGeom>
              <a:avLst/>
              <a:gdLst/>
              <a:ahLst/>
              <a:cxnLst/>
              <a:rect l="l" t="t" r="r" b="b"/>
              <a:pathLst>
                <a:path w="586104" h="239395">
                  <a:moveTo>
                    <a:pt x="208042" y="0"/>
                  </a:moveTo>
                  <a:lnTo>
                    <a:pt x="145389" y="10397"/>
                  </a:lnTo>
                  <a:lnTo>
                    <a:pt x="107600" y="31996"/>
                  </a:lnTo>
                  <a:lnTo>
                    <a:pt x="59297" y="68519"/>
                  </a:lnTo>
                  <a:lnTo>
                    <a:pt x="17693" y="102926"/>
                  </a:lnTo>
                  <a:lnTo>
                    <a:pt x="0" y="118182"/>
                  </a:lnTo>
                  <a:lnTo>
                    <a:pt x="84239" y="239365"/>
                  </a:lnTo>
                  <a:lnTo>
                    <a:pt x="154787" y="164550"/>
                  </a:lnTo>
                  <a:lnTo>
                    <a:pt x="248906" y="171177"/>
                  </a:lnTo>
                  <a:lnTo>
                    <a:pt x="316811" y="175557"/>
                  </a:lnTo>
                  <a:lnTo>
                    <a:pt x="363932" y="177012"/>
                  </a:lnTo>
                  <a:lnTo>
                    <a:pt x="395700" y="174861"/>
                  </a:lnTo>
                  <a:lnTo>
                    <a:pt x="417546" y="168427"/>
                  </a:lnTo>
                  <a:lnTo>
                    <a:pt x="434898" y="157031"/>
                  </a:lnTo>
                  <a:lnTo>
                    <a:pt x="579069" y="36940"/>
                  </a:lnTo>
                  <a:lnTo>
                    <a:pt x="585776" y="26577"/>
                  </a:lnTo>
                  <a:lnTo>
                    <a:pt x="585525" y="15085"/>
                  </a:lnTo>
                  <a:lnTo>
                    <a:pt x="579242" y="5424"/>
                  </a:lnTo>
                  <a:lnTo>
                    <a:pt x="567855" y="555"/>
                  </a:lnTo>
                  <a:lnTo>
                    <a:pt x="550552" y="769"/>
                  </a:lnTo>
                  <a:lnTo>
                    <a:pt x="532420" y="5011"/>
                  </a:lnTo>
                  <a:lnTo>
                    <a:pt x="514257" y="13222"/>
                  </a:lnTo>
                  <a:lnTo>
                    <a:pt x="496862" y="25345"/>
                  </a:lnTo>
                  <a:lnTo>
                    <a:pt x="457504" y="58809"/>
                  </a:lnTo>
                  <a:lnTo>
                    <a:pt x="438759" y="69020"/>
                  </a:lnTo>
                  <a:lnTo>
                    <a:pt x="314591" y="21611"/>
                  </a:lnTo>
                  <a:lnTo>
                    <a:pt x="288943" y="13013"/>
                  </a:lnTo>
                  <a:lnTo>
                    <a:pt x="254660" y="3341"/>
                  </a:lnTo>
                  <a:lnTo>
                    <a:pt x="2080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236">
              <a:extLst>
                <a:ext uri="{FF2B5EF4-FFF2-40B4-BE49-F238E27FC236}">
                  <a16:creationId xmlns:a16="http://schemas.microsoft.com/office/drawing/2014/main" id="{118BDE56-CE49-CE29-FE96-CF3DAB2C5E17}"/>
                </a:ext>
              </a:extLst>
            </p:cNvPr>
            <p:cNvSpPr/>
            <p:nvPr/>
          </p:nvSpPr>
          <p:spPr>
            <a:xfrm>
              <a:off x="3510730" y="5952390"/>
              <a:ext cx="422275" cy="108585"/>
            </a:xfrm>
            <a:custGeom>
              <a:avLst/>
              <a:gdLst/>
              <a:ahLst/>
              <a:cxnLst/>
              <a:rect l="l" t="t" r="r" b="b"/>
              <a:pathLst>
                <a:path w="422275" h="108585">
                  <a:moveTo>
                    <a:pt x="263398" y="87479"/>
                  </a:moveTo>
                  <a:lnTo>
                    <a:pt x="379145" y="107888"/>
                  </a:lnTo>
                  <a:lnTo>
                    <a:pt x="394050" y="108042"/>
                  </a:lnTo>
                  <a:lnTo>
                    <a:pt x="407028" y="103590"/>
                  </a:lnTo>
                  <a:lnTo>
                    <a:pt x="416711" y="95302"/>
                  </a:lnTo>
                  <a:lnTo>
                    <a:pt x="421728" y="83948"/>
                  </a:lnTo>
                  <a:lnTo>
                    <a:pt x="420899" y="71555"/>
                  </a:lnTo>
                  <a:lnTo>
                    <a:pt x="414635" y="60450"/>
                  </a:lnTo>
                  <a:lnTo>
                    <a:pt x="403962" y="51826"/>
                  </a:lnTo>
                  <a:lnTo>
                    <a:pt x="389902" y="46877"/>
                  </a:lnTo>
                  <a:lnTo>
                    <a:pt x="295795" y="21604"/>
                  </a:lnTo>
                  <a:lnTo>
                    <a:pt x="270154" y="13012"/>
                  </a:lnTo>
                  <a:lnTo>
                    <a:pt x="235875" y="3340"/>
                  </a:lnTo>
                  <a:lnTo>
                    <a:pt x="189259" y="0"/>
                  </a:lnTo>
                  <a:lnTo>
                    <a:pt x="126606" y="10403"/>
                  </a:lnTo>
                  <a:lnTo>
                    <a:pt x="91752" y="29408"/>
                  </a:lnTo>
                  <a:lnTo>
                    <a:pt x="49906" y="60225"/>
                  </a:lnTo>
                  <a:lnTo>
                    <a:pt x="14758" y="88927"/>
                  </a:lnTo>
                  <a:lnTo>
                    <a:pt x="0" y="101589"/>
                  </a:lnTo>
                </a:path>
              </a:pathLst>
            </a:custGeom>
            <a:ln w="3174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237">
              <a:extLst>
                <a:ext uri="{FF2B5EF4-FFF2-40B4-BE49-F238E27FC236}">
                  <a16:creationId xmlns:a16="http://schemas.microsoft.com/office/drawing/2014/main" id="{FFDEF766-18BA-7C8F-40F0-8353D39765D3}"/>
                </a:ext>
              </a:extLst>
            </p:cNvPr>
            <p:cNvSpPr/>
            <p:nvPr/>
          </p:nvSpPr>
          <p:spPr>
            <a:xfrm>
              <a:off x="3591290" y="5952945"/>
              <a:ext cx="487045" cy="222885"/>
            </a:xfrm>
            <a:custGeom>
              <a:avLst/>
              <a:gdLst/>
              <a:ahLst/>
              <a:cxnLst/>
              <a:rect l="l" t="t" r="r" b="b"/>
              <a:pathLst>
                <a:path w="487045" h="222885">
                  <a:moveTo>
                    <a:pt x="0" y="222364"/>
                  </a:moveTo>
                  <a:lnTo>
                    <a:pt x="55448" y="164007"/>
                  </a:lnTo>
                  <a:lnTo>
                    <a:pt x="149566" y="170629"/>
                  </a:lnTo>
                  <a:lnTo>
                    <a:pt x="217469" y="175006"/>
                  </a:lnTo>
                  <a:lnTo>
                    <a:pt x="264588" y="176458"/>
                  </a:lnTo>
                  <a:lnTo>
                    <a:pt x="318202" y="167872"/>
                  </a:lnTo>
                  <a:lnTo>
                    <a:pt x="479717" y="36398"/>
                  </a:lnTo>
                  <a:lnTo>
                    <a:pt x="486430" y="26028"/>
                  </a:lnTo>
                  <a:lnTo>
                    <a:pt x="486179" y="14531"/>
                  </a:lnTo>
                  <a:lnTo>
                    <a:pt x="479897" y="4869"/>
                  </a:lnTo>
                  <a:lnTo>
                    <a:pt x="468515" y="0"/>
                  </a:lnTo>
                  <a:lnTo>
                    <a:pt x="451213" y="214"/>
                  </a:lnTo>
                  <a:lnTo>
                    <a:pt x="433079" y="4456"/>
                  </a:lnTo>
                  <a:lnTo>
                    <a:pt x="414912" y="12667"/>
                  </a:lnTo>
                  <a:lnTo>
                    <a:pt x="397510" y="24790"/>
                  </a:lnTo>
                  <a:lnTo>
                    <a:pt x="362381" y="55816"/>
                  </a:lnTo>
                </a:path>
              </a:pathLst>
            </a:custGeom>
            <a:ln w="317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238">
              <a:extLst>
                <a:ext uri="{FF2B5EF4-FFF2-40B4-BE49-F238E27FC236}">
                  <a16:creationId xmlns:a16="http://schemas.microsoft.com/office/drawing/2014/main" id="{2BD7E28F-EAE0-7D36-9277-DF83D5E93691}"/>
                </a:ext>
              </a:extLst>
            </p:cNvPr>
            <p:cNvSpPr/>
            <p:nvPr/>
          </p:nvSpPr>
          <p:spPr>
            <a:xfrm>
              <a:off x="3482449" y="6054991"/>
              <a:ext cx="108585" cy="158750"/>
            </a:xfrm>
            <a:custGeom>
              <a:avLst/>
              <a:gdLst/>
              <a:ahLst/>
              <a:cxnLst/>
              <a:rect l="l" t="t" r="r" b="b"/>
              <a:pathLst>
                <a:path w="108585" h="158750">
                  <a:moveTo>
                    <a:pt x="0" y="0"/>
                  </a:moveTo>
                  <a:lnTo>
                    <a:pt x="108407" y="158648"/>
                  </a:lnTo>
                </a:path>
              </a:pathLst>
            </a:custGeom>
            <a:ln w="317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239">
              <a:extLst>
                <a:ext uri="{FF2B5EF4-FFF2-40B4-BE49-F238E27FC236}">
                  <a16:creationId xmlns:a16="http://schemas.microsoft.com/office/drawing/2014/main" id="{E541EAC8-19FD-F9D2-4C0F-2E0558F4D000}"/>
                </a:ext>
              </a:extLst>
            </p:cNvPr>
            <p:cNvSpPr/>
            <p:nvPr/>
          </p:nvSpPr>
          <p:spPr>
            <a:xfrm>
              <a:off x="3678165" y="5645270"/>
              <a:ext cx="293370" cy="261620"/>
            </a:xfrm>
            <a:custGeom>
              <a:avLst/>
              <a:gdLst/>
              <a:ahLst/>
              <a:cxnLst/>
              <a:rect l="l" t="t" r="r" b="b"/>
              <a:pathLst>
                <a:path w="293370" h="261620">
                  <a:moveTo>
                    <a:pt x="146592" y="261594"/>
                  </a:moveTo>
                  <a:lnTo>
                    <a:pt x="23822" y="138823"/>
                  </a:lnTo>
                  <a:lnTo>
                    <a:pt x="5955" y="111919"/>
                  </a:lnTo>
                  <a:lnTo>
                    <a:pt x="0" y="81318"/>
                  </a:lnTo>
                  <a:lnTo>
                    <a:pt x="5955" y="50716"/>
                  </a:lnTo>
                  <a:lnTo>
                    <a:pt x="23822" y="23812"/>
                  </a:lnTo>
                  <a:lnTo>
                    <a:pt x="50725" y="5953"/>
                  </a:lnTo>
                  <a:lnTo>
                    <a:pt x="81327" y="0"/>
                  </a:lnTo>
                  <a:lnTo>
                    <a:pt x="111929" y="5953"/>
                  </a:lnTo>
                  <a:lnTo>
                    <a:pt x="138833" y="23812"/>
                  </a:lnTo>
                  <a:lnTo>
                    <a:pt x="146592" y="31584"/>
                  </a:lnTo>
                  <a:lnTo>
                    <a:pt x="154352" y="23812"/>
                  </a:lnTo>
                  <a:lnTo>
                    <a:pt x="181256" y="5953"/>
                  </a:lnTo>
                  <a:lnTo>
                    <a:pt x="211858" y="0"/>
                  </a:lnTo>
                  <a:lnTo>
                    <a:pt x="242460" y="5953"/>
                  </a:lnTo>
                  <a:lnTo>
                    <a:pt x="269363" y="23812"/>
                  </a:lnTo>
                  <a:lnTo>
                    <a:pt x="287230" y="50716"/>
                  </a:lnTo>
                  <a:lnTo>
                    <a:pt x="293185" y="81318"/>
                  </a:lnTo>
                  <a:lnTo>
                    <a:pt x="287230" y="111919"/>
                  </a:lnTo>
                  <a:lnTo>
                    <a:pt x="269363" y="138823"/>
                  </a:lnTo>
                  <a:lnTo>
                    <a:pt x="146592" y="261594"/>
                  </a:lnTo>
                  <a:close/>
                </a:path>
              </a:pathLst>
            </a:custGeom>
            <a:ln w="317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4" name="object 240">
              <a:extLst>
                <a:ext uri="{FF2B5EF4-FFF2-40B4-BE49-F238E27FC236}">
                  <a16:creationId xmlns:a16="http://schemas.microsoft.com/office/drawing/2014/main" id="{0CFEF529-167A-447D-E711-5A0248542144}"/>
                </a:ext>
              </a:extLst>
            </p:cNvPr>
            <p:cNvPicPr/>
            <p:nvPr/>
          </p:nvPicPr>
          <p:blipFill>
            <a:blip r:embed="rId89" cstate="print"/>
            <a:stretch>
              <a:fillRect/>
            </a:stretch>
          </p:blipFill>
          <p:spPr>
            <a:xfrm>
              <a:off x="3932012" y="5518369"/>
              <a:ext cx="184685" cy="199726"/>
            </a:xfrm>
            <a:prstGeom prst="rect">
              <a:avLst/>
            </a:prstGeom>
          </p:spPr>
        </p:pic>
        <p:pic>
          <p:nvPicPr>
            <p:cNvPr id="185" name="object 241">
              <a:extLst>
                <a:ext uri="{FF2B5EF4-FFF2-40B4-BE49-F238E27FC236}">
                  <a16:creationId xmlns:a16="http://schemas.microsoft.com/office/drawing/2014/main" id="{2A4CBD8C-2AD6-85F3-13A7-B512CA031D1F}"/>
                </a:ext>
              </a:extLst>
            </p:cNvPr>
            <p:cNvPicPr/>
            <p:nvPr/>
          </p:nvPicPr>
          <p:blipFill>
            <a:blip r:embed="rId90" cstate="print"/>
            <a:stretch>
              <a:fillRect/>
            </a:stretch>
          </p:blipFill>
          <p:spPr>
            <a:xfrm>
              <a:off x="3536102" y="5518369"/>
              <a:ext cx="184685" cy="199726"/>
            </a:xfrm>
            <a:prstGeom prst="rect">
              <a:avLst/>
            </a:prstGeom>
          </p:spPr>
        </p:pic>
      </p:grp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F5D665F4-05EA-C1E5-29F7-AE7462188D01}"/>
              </a:ext>
            </a:extLst>
          </p:cNvPr>
          <p:cNvSpPr/>
          <p:nvPr/>
        </p:nvSpPr>
        <p:spPr>
          <a:xfrm>
            <a:off x="142335" y="8675678"/>
            <a:ext cx="654859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なお、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「雇用調整助成金・産業雇用安定助成金オンライン受付システム」による新規の申請については、令和６年１月末をもって終了します。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2" name="角丸四角形 17">
            <a:extLst>
              <a:ext uri="{FF2B5EF4-FFF2-40B4-BE49-F238E27FC236}">
                <a16:creationId xmlns:a16="http://schemas.microsoft.com/office/drawing/2014/main" id="{68FCACC0-90BF-326D-EA5C-741846252C41}"/>
              </a:ext>
            </a:extLst>
          </p:cNvPr>
          <p:cNvSpPr/>
          <p:nvPr/>
        </p:nvSpPr>
        <p:spPr>
          <a:xfrm>
            <a:off x="144928" y="5651902"/>
            <a:ext cx="2231164" cy="312692"/>
          </a:xfrm>
          <a:prstGeom prst="roundRect">
            <a:avLst>
              <a:gd name="adj" fmla="val 50000"/>
            </a:avLst>
          </a:prstGeom>
          <a:noFill/>
          <a:ln w="12700">
            <a:solidFill>
              <a:srgbClr val="00489E"/>
            </a:solidFill>
          </a:ln>
        </p:spPr>
        <p:txBody>
          <a:bodyPr anchor="ctr"/>
          <a:lstStyle/>
          <a:p>
            <a:pPr algn="ctr" defTabSz="591055">
              <a:lnSpc>
                <a:spcPct val="130000"/>
              </a:lnSpc>
              <a:spcAft>
                <a:spcPts val="796"/>
              </a:spcAft>
            </a:pPr>
            <a:r>
              <a:rPr lang="ja-JP" altLang="en-US" sz="1077" b="1" spc="239" dirty="0">
                <a:solidFill>
                  <a:srgbClr val="00489E"/>
                </a:solidFill>
                <a:latin typeface="+mn-ea"/>
                <a:cs typeface="Noto Sans CJK JP DemiLight" charset="-128"/>
              </a:rPr>
              <a:t>申請用マニュアル</a:t>
            </a:r>
          </a:p>
        </p:txBody>
      </p:sp>
      <p:sp>
        <p:nvSpPr>
          <p:cNvPr id="193" name="正方形/長方形 192">
            <a:extLst>
              <a:ext uri="{FF2B5EF4-FFF2-40B4-BE49-F238E27FC236}">
                <a16:creationId xmlns:a16="http://schemas.microsoft.com/office/drawing/2014/main" id="{AE3BD770-193B-1D2E-919C-282469916FE5}"/>
              </a:ext>
            </a:extLst>
          </p:cNvPr>
          <p:cNvSpPr/>
          <p:nvPr/>
        </p:nvSpPr>
        <p:spPr>
          <a:xfrm>
            <a:off x="222047" y="6013384"/>
            <a:ext cx="6031694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700"/>
              </a:spcAft>
            </a:pPr>
            <a:r>
              <a:rPr lang="ja-JP" altLang="en-US" sz="11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雇用調整助成金専用の申請マニュアルを作成しています。ご利用の際は、こちらをご参照ください。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99" name="グループ化 198">
            <a:extLst>
              <a:ext uri="{FF2B5EF4-FFF2-40B4-BE49-F238E27FC236}">
                <a16:creationId xmlns:a16="http://schemas.microsoft.com/office/drawing/2014/main" id="{87859469-D334-BDAD-CC82-C3AE16FC06B0}"/>
              </a:ext>
            </a:extLst>
          </p:cNvPr>
          <p:cNvGrpSpPr/>
          <p:nvPr/>
        </p:nvGrpSpPr>
        <p:grpSpPr>
          <a:xfrm>
            <a:off x="184742" y="6657510"/>
            <a:ext cx="5503545" cy="247956"/>
            <a:chOff x="184742" y="6379321"/>
            <a:chExt cx="5503545" cy="247956"/>
          </a:xfrm>
        </p:grpSpPr>
        <p:sp>
          <p:nvSpPr>
            <p:cNvPr id="196" name="object 178">
              <a:extLst>
                <a:ext uri="{FF2B5EF4-FFF2-40B4-BE49-F238E27FC236}">
                  <a16:creationId xmlns:a16="http://schemas.microsoft.com/office/drawing/2014/main" id="{AD6EA026-D013-2A3F-2769-3049AEC5A8CE}"/>
                </a:ext>
              </a:extLst>
            </p:cNvPr>
            <p:cNvSpPr/>
            <p:nvPr/>
          </p:nvSpPr>
          <p:spPr>
            <a:xfrm>
              <a:off x="184742" y="6398831"/>
              <a:ext cx="5503545" cy="226060"/>
            </a:xfrm>
            <a:custGeom>
              <a:avLst/>
              <a:gdLst/>
              <a:ahLst/>
              <a:cxnLst/>
              <a:rect l="l" t="t" r="r" b="b"/>
              <a:pathLst>
                <a:path w="5503545" h="226059">
                  <a:moveTo>
                    <a:pt x="5503494" y="225983"/>
                  </a:moveTo>
                  <a:lnTo>
                    <a:pt x="0" y="225983"/>
                  </a:lnTo>
                  <a:lnTo>
                    <a:pt x="0" y="0"/>
                  </a:lnTo>
                  <a:lnTo>
                    <a:pt x="5503494" y="0"/>
                  </a:lnTo>
                  <a:lnTo>
                    <a:pt x="5503494" y="225983"/>
                  </a:lnTo>
                  <a:close/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テキスト ボックス 196">
              <a:extLst>
                <a:ext uri="{FF2B5EF4-FFF2-40B4-BE49-F238E27FC236}">
                  <a16:creationId xmlns:a16="http://schemas.microsoft.com/office/drawing/2014/main" id="{7F264CB6-3984-10D2-98E6-D0F0D74FC910}"/>
                </a:ext>
              </a:extLst>
            </p:cNvPr>
            <p:cNvSpPr txBox="1"/>
            <p:nvPr/>
          </p:nvSpPr>
          <p:spPr>
            <a:xfrm>
              <a:off x="2237694" y="6381056"/>
              <a:ext cx="28071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/>
                <a:t>https://www.mhlw.go.jp/content/ 001176804.pdf</a:t>
              </a:r>
              <a:endParaRPr kumimoji="1" lang="ja-JP" altLang="en-US" sz="1000" dirty="0"/>
            </a:p>
          </p:txBody>
        </p:sp>
        <p:sp>
          <p:nvSpPr>
            <p:cNvPr id="198" name="テキスト ボックス 197">
              <a:extLst>
                <a:ext uri="{FF2B5EF4-FFF2-40B4-BE49-F238E27FC236}">
                  <a16:creationId xmlns:a16="http://schemas.microsoft.com/office/drawing/2014/main" id="{C0B1862F-8BD4-9421-07D1-EC93F9A68C77}"/>
                </a:ext>
              </a:extLst>
            </p:cNvPr>
            <p:cNvSpPr txBox="1"/>
            <p:nvPr/>
          </p:nvSpPr>
          <p:spPr>
            <a:xfrm>
              <a:off x="324141" y="6379321"/>
              <a:ext cx="205056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雇用調整助成金専用マニュアル→</a:t>
              </a:r>
            </a:p>
          </p:txBody>
        </p:sp>
      </p:grpSp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DB389880-618A-8BFF-8A65-A744BEC99997}"/>
              </a:ext>
            </a:extLst>
          </p:cNvPr>
          <p:cNvGrpSpPr/>
          <p:nvPr/>
        </p:nvGrpSpPr>
        <p:grpSpPr>
          <a:xfrm>
            <a:off x="160377" y="9162997"/>
            <a:ext cx="5503545" cy="250862"/>
            <a:chOff x="184742" y="6378670"/>
            <a:chExt cx="5503545" cy="250862"/>
          </a:xfrm>
        </p:grpSpPr>
        <p:sp>
          <p:nvSpPr>
            <p:cNvPr id="201" name="object 178">
              <a:extLst>
                <a:ext uri="{FF2B5EF4-FFF2-40B4-BE49-F238E27FC236}">
                  <a16:creationId xmlns:a16="http://schemas.microsoft.com/office/drawing/2014/main" id="{9AD1453D-F928-A45F-C05E-2E85925CDBF7}"/>
                </a:ext>
              </a:extLst>
            </p:cNvPr>
            <p:cNvSpPr/>
            <p:nvPr/>
          </p:nvSpPr>
          <p:spPr>
            <a:xfrm>
              <a:off x="184742" y="6398831"/>
              <a:ext cx="5503545" cy="226060"/>
            </a:xfrm>
            <a:custGeom>
              <a:avLst/>
              <a:gdLst/>
              <a:ahLst/>
              <a:cxnLst/>
              <a:rect l="l" t="t" r="r" b="b"/>
              <a:pathLst>
                <a:path w="5503545" h="226059">
                  <a:moveTo>
                    <a:pt x="5503494" y="225983"/>
                  </a:moveTo>
                  <a:lnTo>
                    <a:pt x="0" y="225983"/>
                  </a:lnTo>
                  <a:lnTo>
                    <a:pt x="0" y="0"/>
                  </a:lnTo>
                  <a:lnTo>
                    <a:pt x="5503494" y="0"/>
                  </a:lnTo>
                  <a:lnTo>
                    <a:pt x="5503494" y="225983"/>
                  </a:lnTo>
                  <a:close/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テキスト ボックス 201">
              <a:extLst>
                <a:ext uri="{FF2B5EF4-FFF2-40B4-BE49-F238E27FC236}">
                  <a16:creationId xmlns:a16="http://schemas.microsoft.com/office/drawing/2014/main" id="{DB42672E-898D-F59B-00DD-CA8E69AF68DA}"/>
                </a:ext>
              </a:extLst>
            </p:cNvPr>
            <p:cNvSpPr txBox="1"/>
            <p:nvPr/>
          </p:nvSpPr>
          <p:spPr>
            <a:xfrm>
              <a:off x="2450981" y="6383311"/>
              <a:ext cx="27783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/>
                <a:t>https://www.mhlw.go.jp/content/001175972.pdf</a:t>
              </a:r>
              <a:endParaRPr kumimoji="1" lang="ja-JP" altLang="en-US" sz="1000" dirty="0"/>
            </a:p>
          </p:txBody>
        </p:sp>
        <p:sp>
          <p:nvSpPr>
            <p:cNvPr id="203" name="テキスト ボックス 202">
              <a:extLst>
                <a:ext uri="{FF2B5EF4-FFF2-40B4-BE49-F238E27FC236}">
                  <a16:creationId xmlns:a16="http://schemas.microsoft.com/office/drawing/2014/main" id="{2DE5F182-DA6C-EE50-4747-8E3225D9B170}"/>
                </a:ext>
              </a:extLst>
            </p:cNvPr>
            <p:cNvSpPr txBox="1"/>
            <p:nvPr/>
          </p:nvSpPr>
          <p:spPr>
            <a:xfrm>
              <a:off x="1087122" y="6378670"/>
              <a:ext cx="135966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ご案内リーフレット→</a:t>
              </a: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01248CF-F8B9-67B2-562A-B53F30AEE72D}"/>
              </a:ext>
            </a:extLst>
          </p:cNvPr>
          <p:cNvGrpSpPr/>
          <p:nvPr/>
        </p:nvGrpSpPr>
        <p:grpSpPr>
          <a:xfrm>
            <a:off x="184742" y="6303897"/>
            <a:ext cx="5503545" cy="261610"/>
            <a:chOff x="184742" y="6381056"/>
            <a:chExt cx="5503545" cy="261610"/>
          </a:xfrm>
        </p:grpSpPr>
        <p:sp>
          <p:nvSpPr>
            <p:cNvPr id="8" name="object 178">
              <a:extLst>
                <a:ext uri="{FF2B5EF4-FFF2-40B4-BE49-F238E27FC236}">
                  <a16:creationId xmlns:a16="http://schemas.microsoft.com/office/drawing/2014/main" id="{F17CBE01-BA3B-67B6-A537-DBC96D4F63A9}"/>
                </a:ext>
              </a:extLst>
            </p:cNvPr>
            <p:cNvSpPr/>
            <p:nvPr/>
          </p:nvSpPr>
          <p:spPr>
            <a:xfrm>
              <a:off x="184742" y="6398831"/>
              <a:ext cx="5503545" cy="226060"/>
            </a:xfrm>
            <a:custGeom>
              <a:avLst/>
              <a:gdLst/>
              <a:ahLst/>
              <a:cxnLst/>
              <a:rect l="l" t="t" r="r" b="b"/>
              <a:pathLst>
                <a:path w="5503545" h="226059">
                  <a:moveTo>
                    <a:pt x="5503494" y="225983"/>
                  </a:moveTo>
                  <a:lnTo>
                    <a:pt x="0" y="225983"/>
                  </a:lnTo>
                  <a:lnTo>
                    <a:pt x="0" y="0"/>
                  </a:lnTo>
                  <a:lnTo>
                    <a:pt x="5503494" y="0"/>
                  </a:lnTo>
                  <a:lnTo>
                    <a:pt x="5503494" y="225983"/>
                  </a:lnTo>
                  <a:close/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D947E542-840F-02D6-9B3E-5F7FF4430D6D}"/>
                </a:ext>
              </a:extLst>
            </p:cNvPr>
            <p:cNvSpPr txBox="1"/>
            <p:nvPr/>
          </p:nvSpPr>
          <p:spPr>
            <a:xfrm>
              <a:off x="2237694" y="6381056"/>
              <a:ext cx="18473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ja-JP" altLang="en-US" sz="1100" dirty="0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4A7D3636-6286-AFB8-791C-204325B8877D}"/>
                </a:ext>
              </a:extLst>
            </p:cNvPr>
            <p:cNvSpPr txBox="1"/>
            <p:nvPr/>
          </p:nvSpPr>
          <p:spPr>
            <a:xfrm>
              <a:off x="211361" y="6390340"/>
              <a:ext cx="25490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雇用関係助成金ポータル共通マニュアル→</a:t>
              </a:r>
            </a:p>
          </p:txBody>
        </p:sp>
      </p:grp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C54CB26-10E2-335E-44B6-54270D5D3885}"/>
              </a:ext>
            </a:extLst>
          </p:cNvPr>
          <p:cNvSpPr txBox="1"/>
          <p:nvPr/>
        </p:nvSpPr>
        <p:spPr>
          <a:xfrm>
            <a:off x="2597380" y="6325837"/>
            <a:ext cx="354764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dirty="0"/>
              <a:t>https://www.esop.mhlw.go.jp/operation-manual</a:t>
            </a:r>
            <a:endParaRPr lang="ja-JP" altLang="en-US" sz="10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3C46FD-EA09-E575-3956-7A8164DAA57C}"/>
              </a:ext>
            </a:extLst>
          </p:cNvPr>
          <p:cNvSpPr/>
          <p:nvPr/>
        </p:nvSpPr>
        <p:spPr>
          <a:xfrm>
            <a:off x="276274" y="1173917"/>
            <a:ext cx="6323893" cy="11028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70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>
                <a:solidFill>
                  <a:srgbClr val="F2436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令和５年</a:t>
            </a:r>
            <a:r>
              <a:rPr lang="en-US" altLang="ja-JP" sz="1200" dirty="0">
                <a:solidFill>
                  <a:srgbClr val="F2436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lang="ja-JP" altLang="en-US" sz="1200" dirty="0">
                <a:solidFill>
                  <a:srgbClr val="F2436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200" dirty="0">
                <a:solidFill>
                  <a:srgbClr val="F2436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18</a:t>
            </a:r>
            <a:r>
              <a:rPr lang="ja-JP" altLang="en-US" sz="1200" dirty="0">
                <a:solidFill>
                  <a:srgbClr val="F2436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日（月）</a:t>
            </a: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より、「雇用関係助成金ポータル」（電子申請）による雇用調整助成金の受付を開始しました。</a:t>
            </a:r>
            <a:endParaRPr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Aft>
                <a:spcPts val="700"/>
              </a:spcAft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雇用調整助成金を申請される場合は、ぜひ</a:t>
            </a: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「雇用関係助成金ポータル」をご利用ください。</a:t>
            </a:r>
            <a:endParaRPr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対象期間の途中でも、これから計画届を提出する判定基礎期間より、雇用関係助成金ポータルをご利用いただけます。</a:t>
            </a:r>
            <a:endParaRPr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9" name="図 18" descr="QR コード&#10;&#10;自動的に生成された説明">
            <a:extLst>
              <a:ext uri="{FF2B5EF4-FFF2-40B4-BE49-F238E27FC236}">
                <a16:creationId xmlns:a16="http://schemas.microsoft.com/office/drawing/2014/main" id="{6AA27DF6-297D-61CF-C1EB-FEB73D79562A}"/>
              </a:ext>
            </a:extLst>
          </p:cNvPr>
          <p:cNvPicPr>
            <a:picLocks noChangeAspect="1"/>
          </p:cNvPicPr>
          <p:nvPr/>
        </p:nvPicPr>
        <p:blipFill>
          <a:blip r:embed="rId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182" y="8961535"/>
            <a:ext cx="635583" cy="633229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351B516-C71D-A483-50A8-5441856B3396}"/>
              </a:ext>
            </a:extLst>
          </p:cNvPr>
          <p:cNvSpPr/>
          <p:nvPr/>
        </p:nvSpPr>
        <p:spPr>
          <a:xfrm>
            <a:off x="450897" y="8457476"/>
            <a:ext cx="5956206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8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注意！　</a:t>
            </a:r>
            <a:r>
              <a:rPr lang="en-US" altLang="ja-JP" sz="800" b="1" dirty="0" err="1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gBizID</a:t>
            </a:r>
            <a:r>
              <a:rPr lang="ja-JP" altLang="en-US" sz="8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エントリーでは、雇用関係助成金ポータルをご利用できません。</a:t>
            </a:r>
            <a:r>
              <a:rPr lang="en-US" altLang="ja-JP" sz="8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800" b="1" dirty="0" err="1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gBizID</a:t>
            </a:r>
            <a:r>
              <a:rPr lang="ja-JP" altLang="en-US" sz="8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プライム（メンバー）のアカウントが必要です。</a:t>
            </a:r>
            <a:endParaRPr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0520B888-E828-5000-B4C1-6015EADA1C8C}"/>
              </a:ext>
            </a:extLst>
          </p:cNvPr>
          <p:cNvSpPr txBox="1"/>
          <p:nvPr/>
        </p:nvSpPr>
        <p:spPr>
          <a:xfrm>
            <a:off x="5764445" y="6904646"/>
            <a:ext cx="107355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（雇用調整助成金専用）</a:t>
            </a:r>
            <a:endParaRPr lang="ja-JP" altLang="en-US" sz="700" dirty="0"/>
          </a:p>
        </p:txBody>
      </p:sp>
      <p:pic>
        <p:nvPicPr>
          <p:cNvPr id="44" name="図 43" descr="QR コード&#10;&#10;自動的に生成された説明">
            <a:extLst>
              <a:ext uri="{FF2B5EF4-FFF2-40B4-BE49-F238E27FC236}">
                <a16:creationId xmlns:a16="http://schemas.microsoft.com/office/drawing/2014/main" id="{76AACC5D-658B-40C9-7BA3-7FF3A088B286}"/>
              </a:ext>
            </a:extLst>
          </p:cNvPr>
          <p:cNvPicPr>
            <a:picLocks noChangeAspect="1"/>
          </p:cNvPicPr>
          <p:nvPr/>
        </p:nvPicPr>
        <p:blipFill>
          <a:blip r:embed="rId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779" y="6278858"/>
            <a:ext cx="640618" cy="64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76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8535C401DFF054AB17EDFED0F1BCD44" ma:contentTypeVersion="5" ma:contentTypeDescription="新しいドキュメントを作成します。" ma:contentTypeScope="" ma:versionID="d77b4c9ab8f01d30e604e08439520c42">
  <xsd:schema xmlns:xsd="http://www.w3.org/2001/XMLSchema" xmlns:xs="http://www.w3.org/2001/XMLSchema" xmlns:p="http://schemas.microsoft.com/office/2006/metadata/properties" xmlns:ns2="e454922c-d7b5-4d40-83fa-2b79a8e00b56" xmlns:ns3="21f69f16-ffda-4a63-94fc-918158348896" targetNamespace="http://schemas.microsoft.com/office/2006/metadata/properties" ma:root="true" ma:fieldsID="5ba40dfb385780882ba7a1e7059aecd8" ns2:_="" ns3:_="">
    <xsd:import namespace="e454922c-d7b5-4d40-83fa-2b79a8e00b56"/>
    <xsd:import namespace="21f69f16-ffda-4a63-94fc-9181583488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54922c-d7b5-4d40-83fa-2b79a8e00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f69f16-ffda-4a63-94fc-91815834889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ED23E2-C951-4B34-BA4C-8850ADCD4874}">
  <ds:schemaRefs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www.w3.org/XML/1998/namespace"/>
    <ds:schemaRef ds:uri="http://purl.org/dc/elements/1.1/"/>
    <ds:schemaRef ds:uri="21f69f16-ffda-4a63-94fc-918158348896"/>
    <ds:schemaRef ds:uri="http://schemas.microsoft.com/office/2006/documentManagement/types"/>
    <ds:schemaRef ds:uri="e454922c-d7b5-4d40-83fa-2b79a8e00b5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A2235CB-8FCB-4A30-A9CC-F34F77D5A1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54922c-d7b5-4d40-83fa-2b79a8e00b56"/>
    <ds:schemaRef ds:uri="21f69f16-ffda-4a63-94fc-9181583488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7151E3-F995-4E89-A066-8A03E69D82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</TotalTime>
  <Words>262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荒木 紳一(araki-shinichi)</dc:creator>
  <cp:lastModifiedBy>荒木 紳一(araki-shinichi)</cp:lastModifiedBy>
  <cp:revision>10</cp:revision>
  <dcterms:created xsi:type="dcterms:W3CDTF">2023-10-19T07:47:00Z</dcterms:created>
  <dcterms:modified xsi:type="dcterms:W3CDTF">2023-12-18T03:18:18Z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0x010100A8535C401DFF054AB17EDFED0F1BCD44</vt:lpwstr>
  </property>
</Properties>
</file>