
<file path=[Content_Types].xml><?xml version="1.0" encoding="utf-8"?>
<Types xmlns="http://schemas.openxmlformats.org/package/2006/content-types">
  <Default Extension="bin" ContentType="application/vnd.ms-office.activeX"/>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ctiveX/activeX1.xml" ContentType="application/vnd.ms-office.activeX+xml"/>
  <Override PartName="/ppt/activeX/activeX2.xml" ContentType="application/vnd.ms-office.activeX+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307" r:id="rId2"/>
    <p:sldId id="308" r:id="rId3"/>
  </p:sldIdLst>
  <p:sldSz cx="7200900" cy="10080625"/>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95">
          <p15:clr>
            <a:srgbClr val="A4A3A4"/>
          </p15:clr>
        </p15:guide>
        <p15:guide id="2" pos="91" userDrawn="1">
          <p15:clr>
            <a:srgbClr val="A4A3A4"/>
          </p15:clr>
        </p15:guide>
        <p15:guide id="3" pos="2268" userDrawn="1">
          <p15:clr>
            <a:srgbClr val="A4A3A4"/>
          </p15:clr>
        </p15:guide>
        <p15:guide id="4">
          <p15:clr>
            <a:srgbClr val="A4A3A4"/>
          </p15:clr>
        </p15:guide>
        <p15:guide id="5" pos="4241">
          <p15:clr>
            <a:srgbClr val="A4A3A4"/>
          </p15:clr>
        </p15:guide>
        <p15:guide id="6" pos="4445" userDrawn="1">
          <p15:clr>
            <a:srgbClr val="A4A3A4"/>
          </p15:clr>
        </p15:guide>
        <p15:guide id="7" pos="25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4D6D"/>
    <a:srgbClr val="103185"/>
    <a:srgbClr val="17375E"/>
    <a:srgbClr val="33CCCC"/>
    <a:srgbClr val="F8DBE2"/>
    <a:srgbClr val="CCECFF"/>
    <a:srgbClr val="009999"/>
    <a:srgbClr val="E6E6E6"/>
    <a:srgbClr val="FFFFCC"/>
    <a:srgbClr val="9537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8BE12C-70DE-4AD4-8ECB-6A06868B8123}" v="7" dt="2023-11-24T09:20:20.29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657" autoAdjust="0"/>
    <p:restoredTop sz="95993" autoAdjust="0"/>
  </p:normalViewPr>
  <p:slideViewPr>
    <p:cSldViewPr>
      <p:cViewPr>
        <p:scale>
          <a:sx n="150" d="100"/>
          <a:sy n="150" d="100"/>
        </p:scale>
        <p:origin x="2082" y="-4542"/>
      </p:cViewPr>
      <p:guideLst>
        <p:guide orient="horz" pos="295"/>
        <p:guide pos="91"/>
        <p:guide pos="2268"/>
        <p:guide/>
        <p:guide pos="4241"/>
        <p:guide pos="4445"/>
        <p:guide pos="255"/>
      </p:guideLst>
    </p:cSldViewPr>
  </p:slid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activeX/_rels/activeX2.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9347033-9612-11D1-9D75-00C04FCC8CDC}" ax:persistence="persistPropertyBag">
  <ax:ocxPr ax:name="_cx" ax:value="3298"/>
  <ax:ocxPr ax:name="_cy" ax:value="3298"/>
  <ax:ocxPr ax:name="Style" ax:value="11"/>
  <ax:ocxPr ax:name="SubStyle" ax:value="0"/>
  <ax:ocxPr ax:name="Validation" ax:value="2"/>
  <ax:ocxPr ax:name="LineWeight" ax:value="3"/>
  <ax:ocxPr ax:name="Direction" ax:value="0"/>
  <ax:ocxPr ax:name="ShowData" ax:value="1"/>
  <ax:ocxPr ax:name="Value" ax:value="https://www.mhlw.go.jp/stf/seisakunitsuite/bunya/koyou_roudou/part_haken/jigyounushi/career.html"/>
  <ax:ocxPr ax:name="ForeColor" ax:value="0"/>
  <ax:ocxPr ax:name="BackColor" ax:value="16777215"/>
</ax:ocx>
</file>

<file path=ppt/activeX/activeX2.xml><?xml version="1.0" encoding="utf-8"?>
<ax:ocx xmlns:ax="http://schemas.microsoft.com/office/2006/activeX" xmlns:r="http://schemas.openxmlformats.org/officeDocument/2006/relationships" ax:classid="{D9347033-9612-11D1-9D75-00C04FCC8CDC}" ax:persistence="persistStorage" r:id="rId1"/>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9575" cy="496888"/>
          </a:xfrm>
          <a:prstGeom prst="rect">
            <a:avLst/>
          </a:prstGeom>
        </p:spPr>
        <p:txBody>
          <a:bodyPr vert="horz" lIns="91432" tIns="45716" rIns="91432" bIns="4571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39" y="0"/>
            <a:ext cx="2949575" cy="496888"/>
          </a:xfrm>
          <a:prstGeom prst="rect">
            <a:avLst/>
          </a:prstGeom>
        </p:spPr>
        <p:txBody>
          <a:bodyPr vert="horz" lIns="91432" tIns="45716" rIns="91432" bIns="45716" rtlCol="0"/>
          <a:lstStyle>
            <a:lvl1pPr algn="r" fontAlgn="auto">
              <a:spcBef>
                <a:spcPts val="0"/>
              </a:spcBef>
              <a:spcAft>
                <a:spcPts val="0"/>
              </a:spcAft>
              <a:defRPr sz="1200">
                <a:latin typeface="+mn-lt"/>
                <a:ea typeface="+mn-ea"/>
              </a:defRPr>
            </a:lvl1pPr>
          </a:lstStyle>
          <a:p>
            <a:pPr>
              <a:defRPr/>
            </a:pPr>
            <a:fld id="{8C77CCC6-A751-484D-8E82-1FE08F4B01C3}" type="datetimeFigureOut">
              <a:rPr lang="ja-JP" altLang="en-US"/>
              <a:pPr>
                <a:defRPr/>
              </a:pPr>
              <a:t>2023/11/29</a:t>
            </a:fld>
            <a:endParaRPr lang="ja-JP" altLang="en-US"/>
          </a:p>
        </p:txBody>
      </p:sp>
      <p:sp>
        <p:nvSpPr>
          <p:cNvPr id="4" name="スライド イメージ プレースホルダ 3"/>
          <p:cNvSpPr>
            <a:spLocks noGrp="1" noRot="1" noChangeAspect="1"/>
          </p:cNvSpPr>
          <p:nvPr>
            <p:ph type="sldImg" idx="2"/>
          </p:nvPr>
        </p:nvSpPr>
        <p:spPr>
          <a:xfrm>
            <a:off x="2074863" y="746125"/>
            <a:ext cx="2659062" cy="3725863"/>
          </a:xfrm>
          <a:prstGeom prst="rect">
            <a:avLst/>
          </a:prstGeom>
          <a:noFill/>
          <a:ln w="12700">
            <a:solidFill>
              <a:prstClr val="black"/>
            </a:solidFill>
          </a:ln>
        </p:spPr>
        <p:txBody>
          <a:bodyPr vert="horz" lIns="91432" tIns="45716" rIns="91432" bIns="45716" rtlCol="0" anchor="ctr"/>
          <a:lstStyle/>
          <a:p>
            <a:pPr lvl="0"/>
            <a:endParaRPr lang="ja-JP" altLang="en-US" noProof="0"/>
          </a:p>
        </p:txBody>
      </p:sp>
      <p:sp>
        <p:nvSpPr>
          <p:cNvPr id="5" name="ノート プレースホルダ 4"/>
          <p:cNvSpPr>
            <a:spLocks noGrp="1"/>
          </p:cNvSpPr>
          <p:nvPr>
            <p:ph type="body" sz="quarter" idx="3"/>
          </p:nvPr>
        </p:nvSpPr>
        <p:spPr>
          <a:xfrm>
            <a:off x="681038" y="4721226"/>
            <a:ext cx="5445125" cy="4471988"/>
          </a:xfrm>
          <a:prstGeom prst="rect">
            <a:avLst/>
          </a:prstGeom>
        </p:spPr>
        <p:txBody>
          <a:bodyPr vert="horz" lIns="91432" tIns="45716" rIns="91432" bIns="45716"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1" y="9440863"/>
            <a:ext cx="2949575" cy="496887"/>
          </a:xfrm>
          <a:prstGeom prst="rect">
            <a:avLst/>
          </a:prstGeom>
        </p:spPr>
        <p:txBody>
          <a:bodyPr vert="horz" lIns="91432" tIns="45716" rIns="91432" bIns="4571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39" y="9440863"/>
            <a:ext cx="2949575" cy="496887"/>
          </a:xfrm>
          <a:prstGeom prst="rect">
            <a:avLst/>
          </a:prstGeom>
        </p:spPr>
        <p:txBody>
          <a:bodyPr vert="horz" lIns="91432" tIns="45716" rIns="91432" bIns="45716" rtlCol="0" anchor="b"/>
          <a:lstStyle>
            <a:lvl1pPr algn="r" fontAlgn="auto">
              <a:spcBef>
                <a:spcPts val="0"/>
              </a:spcBef>
              <a:spcAft>
                <a:spcPts val="0"/>
              </a:spcAft>
              <a:defRPr sz="1200">
                <a:latin typeface="+mn-lt"/>
                <a:ea typeface="+mn-ea"/>
              </a:defRPr>
            </a:lvl1pPr>
          </a:lstStyle>
          <a:p>
            <a:pPr>
              <a:defRPr/>
            </a:pPr>
            <a:fld id="{7EE74F37-3216-44F2-A58D-D2BF9940D734}" type="slidenum">
              <a:rPr lang="ja-JP" altLang="en-US"/>
              <a:pPr>
                <a:defRPr/>
              </a:pPr>
              <a:t>‹#›</a:t>
            </a:fld>
            <a:endParaRPr lang="ja-JP" altLang="en-US"/>
          </a:p>
        </p:txBody>
      </p:sp>
    </p:spTree>
    <p:extLst>
      <p:ext uri="{BB962C8B-B14F-4D97-AF65-F5344CB8AC3E}">
        <p14:creationId xmlns:p14="http://schemas.microsoft.com/office/powerpoint/2010/main" val="11262946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4" name="スライド番号プレースホルダー 3"/>
          <p:cNvSpPr>
            <a:spLocks noGrp="1"/>
          </p:cNvSpPr>
          <p:nvPr>
            <p:ph type="sldNum" sz="quarter" idx="5"/>
          </p:nvPr>
        </p:nvSpPr>
        <p:spPr/>
        <p:txBody>
          <a:bodyPr/>
          <a:lstStyle/>
          <a:p>
            <a:pPr marL="0" marR="0" lvl="0" indent="0" algn="r" defTabSz="914321" rtl="0" eaLnBrk="1" fontAlgn="auto" latinLnBrk="0" hangingPunct="1">
              <a:lnSpc>
                <a:spcPct val="100000"/>
              </a:lnSpc>
              <a:spcBef>
                <a:spcPts val="0"/>
              </a:spcBef>
              <a:spcAft>
                <a:spcPts val="0"/>
              </a:spcAft>
              <a:buClrTx/>
              <a:buSzTx/>
              <a:buFontTx/>
              <a:buNone/>
              <a:tabLst/>
              <a:defRPr/>
            </a:pPr>
            <a:fld id="{0E2D9743-95A5-4348-B199-9346D1A1E597}"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14321"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5738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4" name="スライド番号プレースホルダー 3"/>
          <p:cNvSpPr>
            <a:spLocks noGrp="1"/>
          </p:cNvSpPr>
          <p:nvPr>
            <p:ph type="sldNum" sz="quarter" idx="5"/>
          </p:nvPr>
        </p:nvSpPr>
        <p:spPr/>
        <p:txBody>
          <a:bodyPr/>
          <a:lstStyle/>
          <a:p>
            <a:pPr marL="0" marR="0" lvl="0" indent="0" algn="r" defTabSz="914321" rtl="0" eaLnBrk="1" fontAlgn="auto" latinLnBrk="0" hangingPunct="1">
              <a:lnSpc>
                <a:spcPct val="100000"/>
              </a:lnSpc>
              <a:spcBef>
                <a:spcPts val="0"/>
              </a:spcBef>
              <a:spcAft>
                <a:spcPts val="0"/>
              </a:spcAft>
              <a:buClrTx/>
              <a:buSzTx/>
              <a:buFontTx/>
              <a:buNone/>
              <a:tabLst/>
              <a:defRPr/>
            </a:pPr>
            <a:fld id="{0E2D9743-95A5-4348-B199-9346D1A1E597}"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14321"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063256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131532"/>
            <a:ext cx="6120765" cy="2160800"/>
          </a:xfrm>
        </p:spPr>
        <p:txBody>
          <a:bodyPr/>
          <a:lstStyle/>
          <a:p>
            <a:r>
              <a:rPr lang="ja-JP" altLang="en-US"/>
              <a:t>マスタ タイトルの書式設定</a:t>
            </a:r>
          </a:p>
        </p:txBody>
      </p:sp>
      <p:sp>
        <p:nvSpPr>
          <p:cNvPr id="3" name="サブタイトル 2"/>
          <p:cNvSpPr>
            <a:spLocks noGrp="1"/>
          </p:cNvSpPr>
          <p:nvPr>
            <p:ph type="subTitle" idx="1"/>
          </p:nvPr>
        </p:nvSpPr>
        <p:spPr>
          <a:xfrm>
            <a:off x="1080135" y="5712356"/>
            <a:ext cx="5040630" cy="257615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D2B24016-68F5-4C43-A676-C337E049DA72}" type="datetimeFigureOut">
              <a:rPr lang="ja-JP" altLang="en-US"/>
              <a:pPr>
                <a:defRPr/>
              </a:pPr>
              <a:t>2023/11/29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FAF5B2A-1A65-4D9C-8603-29C055C50560}" type="slidenum">
              <a:rPr lang="ja-JP" altLang="en-US"/>
              <a:pPr>
                <a:defRPr/>
              </a:pPr>
              <a:t>‹#›</a:t>
            </a:fld>
            <a:endParaRPr lang="ja-JP" altLang="en-US"/>
          </a:p>
        </p:txBody>
      </p:sp>
    </p:spTree>
    <p:extLst>
      <p:ext uri="{BB962C8B-B14F-4D97-AF65-F5344CB8AC3E}">
        <p14:creationId xmlns:p14="http://schemas.microsoft.com/office/powerpoint/2010/main" val="361178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A583311F-C629-45DE-9BE3-DA93772F1E53}" type="datetimeFigureOut">
              <a:rPr lang="ja-JP" altLang="en-US"/>
              <a:pPr>
                <a:defRPr/>
              </a:pPr>
              <a:t>2023/11/29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22B9C1F-CACE-4CE2-91FA-28406DDEB059}" type="slidenum">
              <a:rPr lang="ja-JP" altLang="en-US"/>
              <a:pPr>
                <a:defRPr/>
              </a:pPr>
              <a:t>‹#›</a:t>
            </a:fld>
            <a:endParaRPr lang="ja-JP" altLang="en-US"/>
          </a:p>
        </p:txBody>
      </p:sp>
    </p:spTree>
    <p:extLst>
      <p:ext uri="{BB962C8B-B14F-4D97-AF65-F5344CB8AC3E}">
        <p14:creationId xmlns:p14="http://schemas.microsoft.com/office/powerpoint/2010/main" val="2359805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03694"/>
            <a:ext cx="1620203" cy="8601199"/>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60046" y="403694"/>
            <a:ext cx="4740593" cy="8601199"/>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53CAE745-280F-4AD0-A554-AFAC381CE463}" type="datetimeFigureOut">
              <a:rPr lang="ja-JP" altLang="en-US"/>
              <a:pPr>
                <a:defRPr/>
              </a:pPr>
              <a:t>2023/11/29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354164A-A7CC-495C-B44B-A8F15ABEC670}" type="slidenum">
              <a:rPr lang="ja-JP" altLang="en-US"/>
              <a:pPr>
                <a:defRPr/>
              </a:pPr>
              <a:t>‹#›</a:t>
            </a:fld>
            <a:endParaRPr lang="ja-JP" altLang="en-US"/>
          </a:p>
        </p:txBody>
      </p:sp>
    </p:spTree>
    <p:extLst>
      <p:ext uri="{BB962C8B-B14F-4D97-AF65-F5344CB8AC3E}">
        <p14:creationId xmlns:p14="http://schemas.microsoft.com/office/powerpoint/2010/main" val="3165776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0E565AD5-2EE8-4B6F-BBA4-3EFFA778BF1F}" type="datetimeFigureOut">
              <a:rPr lang="ja-JP" altLang="en-US"/>
              <a:pPr>
                <a:defRPr/>
              </a:pPr>
              <a:t>2023/11/29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8FF52C0-72E9-40C0-B452-9074D23EA292}" type="slidenum">
              <a:rPr lang="ja-JP" altLang="en-US"/>
              <a:pPr>
                <a:defRPr/>
              </a:pPr>
              <a:t>‹#›</a:t>
            </a:fld>
            <a:endParaRPr lang="ja-JP" altLang="en-US"/>
          </a:p>
        </p:txBody>
      </p:sp>
    </p:spTree>
    <p:extLst>
      <p:ext uri="{BB962C8B-B14F-4D97-AF65-F5344CB8AC3E}">
        <p14:creationId xmlns:p14="http://schemas.microsoft.com/office/powerpoint/2010/main" val="3865779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3" y="6477735"/>
            <a:ext cx="6120765" cy="2002124"/>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68823" y="4272601"/>
            <a:ext cx="6120765" cy="220513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E4FECA3C-EC8A-4CFC-BEC4-FCD67EFE5CB9}" type="datetimeFigureOut">
              <a:rPr lang="ja-JP" altLang="en-US"/>
              <a:pPr>
                <a:defRPr/>
              </a:pPr>
              <a:t>2023/11/29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164DBFF-5951-46B6-89ED-096657CBA204}" type="slidenum">
              <a:rPr lang="ja-JP" altLang="en-US"/>
              <a:pPr>
                <a:defRPr/>
              </a:pPr>
              <a:t>‹#›</a:t>
            </a:fld>
            <a:endParaRPr lang="ja-JP" altLang="en-US"/>
          </a:p>
        </p:txBody>
      </p:sp>
    </p:spTree>
    <p:extLst>
      <p:ext uri="{BB962C8B-B14F-4D97-AF65-F5344CB8AC3E}">
        <p14:creationId xmlns:p14="http://schemas.microsoft.com/office/powerpoint/2010/main" val="3980773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60045" y="2352148"/>
            <a:ext cx="3180398" cy="66527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660457" y="2352148"/>
            <a:ext cx="3180398" cy="66527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23209A91-CD79-45E3-8AC3-621D8277870E}" type="datetimeFigureOut">
              <a:rPr lang="ja-JP" altLang="en-US"/>
              <a:pPr>
                <a:defRPr/>
              </a:pPr>
              <a:t>2023/11/29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AD6B869-C007-4DEE-9066-E9C894E82DF4}" type="slidenum">
              <a:rPr lang="ja-JP" altLang="en-US"/>
              <a:pPr>
                <a:defRPr/>
              </a:pPr>
              <a:t>‹#›</a:t>
            </a:fld>
            <a:endParaRPr lang="ja-JP" altLang="en-US"/>
          </a:p>
        </p:txBody>
      </p:sp>
    </p:spTree>
    <p:extLst>
      <p:ext uri="{BB962C8B-B14F-4D97-AF65-F5344CB8AC3E}">
        <p14:creationId xmlns:p14="http://schemas.microsoft.com/office/powerpoint/2010/main" val="2072810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60046" y="2256475"/>
            <a:ext cx="3181648"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60046" y="3196865"/>
            <a:ext cx="3181648"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657959" y="2256475"/>
            <a:ext cx="3182898"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657959" y="3196865"/>
            <a:ext cx="3182898"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765D7421-729C-4686-A4A5-73A18170B995}" type="datetimeFigureOut">
              <a:rPr lang="ja-JP" altLang="en-US"/>
              <a:pPr>
                <a:defRPr/>
              </a:pPr>
              <a:t>2023/11/29</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90B44D0-CB8C-48A2-ACFF-24956B276C0E}" type="slidenum">
              <a:rPr lang="ja-JP" altLang="en-US"/>
              <a:pPr>
                <a:defRPr/>
              </a:pPr>
              <a:t>‹#›</a:t>
            </a:fld>
            <a:endParaRPr lang="ja-JP" altLang="en-US"/>
          </a:p>
        </p:txBody>
      </p:sp>
    </p:spTree>
    <p:extLst>
      <p:ext uri="{BB962C8B-B14F-4D97-AF65-F5344CB8AC3E}">
        <p14:creationId xmlns:p14="http://schemas.microsoft.com/office/powerpoint/2010/main" val="4244438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AA76F5E5-942A-416E-BAE7-41ED8C1017B5}" type="datetimeFigureOut">
              <a:rPr lang="ja-JP" altLang="en-US"/>
              <a:pPr>
                <a:defRPr/>
              </a:pPr>
              <a:t>2023/11/29</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FE0E13F2-E87A-4EB6-B805-41AF79E130C3}" type="slidenum">
              <a:rPr lang="ja-JP" altLang="en-US"/>
              <a:pPr>
                <a:defRPr/>
              </a:pPr>
              <a:t>‹#›</a:t>
            </a:fld>
            <a:endParaRPr lang="ja-JP" altLang="en-US"/>
          </a:p>
        </p:txBody>
      </p:sp>
    </p:spTree>
    <p:extLst>
      <p:ext uri="{BB962C8B-B14F-4D97-AF65-F5344CB8AC3E}">
        <p14:creationId xmlns:p14="http://schemas.microsoft.com/office/powerpoint/2010/main" val="491839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38C9EBC8-3473-4807-AFCC-1EE02B22FBC8}" type="datetimeFigureOut">
              <a:rPr lang="ja-JP" altLang="en-US"/>
              <a:pPr>
                <a:defRPr/>
              </a:pPr>
              <a:t>2023/11/29</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FB4077FD-22B1-44C7-8147-452C671416DE}" type="slidenum">
              <a:rPr lang="ja-JP" altLang="en-US"/>
              <a:pPr>
                <a:defRPr/>
              </a:pPr>
              <a:t>‹#›</a:t>
            </a:fld>
            <a:endParaRPr lang="ja-JP" altLang="en-US"/>
          </a:p>
        </p:txBody>
      </p:sp>
    </p:spTree>
    <p:extLst>
      <p:ext uri="{BB962C8B-B14F-4D97-AF65-F5344CB8AC3E}">
        <p14:creationId xmlns:p14="http://schemas.microsoft.com/office/powerpoint/2010/main" val="810864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7" y="401360"/>
            <a:ext cx="2369047" cy="1708106"/>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815353" y="401360"/>
            <a:ext cx="4025504" cy="86035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60047" y="2109465"/>
            <a:ext cx="2369047" cy="68954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3AA62120-7E21-4125-A0AF-CBC57BE4E4C7}" type="datetimeFigureOut">
              <a:rPr lang="ja-JP" altLang="en-US"/>
              <a:pPr>
                <a:defRPr/>
              </a:pPr>
              <a:t>2023/11/29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61130A5-E342-43D4-A381-D35FB10B185C}" type="slidenum">
              <a:rPr lang="ja-JP" altLang="en-US"/>
              <a:pPr>
                <a:defRPr/>
              </a:pPr>
              <a:t>‹#›</a:t>
            </a:fld>
            <a:endParaRPr lang="ja-JP" altLang="en-US"/>
          </a:p>
        </p:txBody>
      </p:sp>
    </p:spTree>
    <p:extLst>
      <p:ext uri="{BB962C8B-B14F-4D97-AF65-F5344CB8AC3E}">
        <p14:creationId xmlns:p14="http://schemas.microsoft.com/office/powerpoint/2010/main" val="274461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056438"/>
            <a:ext cx="4320540" cy="833053"/>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411427" y="900722"/>
            <a:ext cx="4320540" cy="60483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411427" y="7889491"/>
            <a:ext cx="4320540" cy="118307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F05B3AC7-284E-441D-8CD9-4ADAFB89A039}" type="datetimeFigureOut">
              <a:rPr lang="ja-JP" altLang="en-US"/>
              <a:pPr>
                <a:defRPr/>
              </a:pPr>
              <a:t>2023/11/29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607AE88-14BB-45F9-A60C-1732F172E427}" type="slidenum">
              <a:rPr lang="ja-JP" altLang="en-US"/>
              <a:pPr>
                <a:defRPr/>
              </a:pPr>
              <a:t>‹#›</a:t>
            </a:fld>
            <a:endParaRPr lang="ja-JP" altLang="en-US"/>
          </a:p>
        </p:txBody>
      </p:sp>
    </p:spTree>
    <p:extLst>
      <p:ext uri="{BB962C8B-B14F-4D97-AF65-F5344CB8AC3E}">
        <p14:creationId xmlns:p14="http://schemas.microsoft.com/office/powerpoint/2010/main" val="2800052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60363" y="403225"/>
            <a:ext cx="6480175" cy="168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360363" y="2352675"/>
            <a:ext cx="6480175" cy="665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60363" y="9344025"/>
            <a:ext cx="1679575" cy="5365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8C3B0B70-A74D-4455-8B2A-F70483CD437C}" type="datetimeFigureOut">
              <a:rPr lang="ja-JP" altLang="en-US"/>
              <a:pPr>
                <a:defRPr/>
              </a:pPr>
              <a:t>2023/11/29</a:t>
            </a:fld>
            <a:endParaRPr lang="ja-JP" altLang="en-US"/>
          </a:p>
        </p:txBody>
      </p:sp>
      <p:sp>
        <p:nvSpPr>
          <p:cNvPr id="5" name="フッター プレースホルダ 4"/>
          <p:cNvSpPr>
            <a:spLocks noGrp="1"/>
          </p:cNvSpPr>
          <p:nvPr>
            <p:ph type="ftr" sz="quarter" idx="3"/>
          </p:nvPr>
        </p:nvSpPr>
        <p:spPr>
          <a:xfrm>
            <a:off x="2460625" y="9344025"/>
            <a:ext cx="2279650" cy="5365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5160963" y="9344025"/>
            <a:ext cx="1679575" cy="5365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AAC80025-8E39-4B76-93C8-73EA3966B76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slideLayout" Target="../slideLayouts/slideLayout6.xml"/><Relationship Id="rId7" Type="http://schemas.openxmlformats.org/officeDocument/2006/relationships/image" Target="../media/image3.wmf"/><Relationship Id="rId2" Type="http://schemas.openxmlformats.org/officeDocument/2006/relationships/control" Target="../activeX/activeX2.xml"/><Relationship Id="rId1" Type="http://schemas.openxmlformats.org/officeDocument/2006/relationships/control" Target="../activeX/activeX1.xml"/><Relationship Id="rId6" Type="http://schemas.openxmlformats.org/officeDocument/2006/relationships/hyperlink" Target="https://www.mhlw.go.jp/stf/seisakunitsuite/bunya/0000118801_00012.html" TargetMode="External"/><Relationship Id="rId5" Type="http://schemas.openxmlformats.org/officeDocument/2006/relationships/hyperlink" Target="https://www.mhlw.go.jp/stf/seisakunitsuite/bunya/koyou_roudou/part_haken/jigyounushi/career.html" TargetMode="External"/><Relationship Id="rId4"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正方形/長方形 36">
            <a:extLst>
              <a:ext uri="{FF2B5EF4-FFF2-40B4-BE49-F238E27FC236}">
                <a16:creationId xmlns:a16="http://schemas.microsoft.com/office/drawing/2014/main" id="{13E8798B-04E1-239F-43D3-5357421AB847}"/>
              </a:ext>
            </a:extLst>
          </p:cNvPr>
          <p:cNvSpPr/>
          <p:nvPr/>
        </p:nvSpPr>
        <p:spPr>
          <a:xfrm>
            <a:off x="277545" y="7248049"/>
            <a:ext cx="6601838" cy="2232000"/>
          </a:xfrm>
          <a:prstGeom prst="rect">
            <a:avLst/>
          </a:prstGeom>
          <a:solidFill>
            <a:schemeClr val="bg1"/>
          </a:solidFill>
          <a:ln w="12700">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6" name="正方形/長方形 25">
            <a:extLst>
              <a:ext uri="{FF2B5EF4-FFF2-40B4-BE49-F238E27FC236}">
                <a16:creationId xmlns:a16="http://schemas.microsoft.com/office/drawing/2014/main" id="{B37E2C3A-E014-1C42-CC73-4CEE4293BF2E}"/>
              </a:ext>
            </a:extLst>
          </p:cNvPr>
          <p:cNvSpPr/>
          <p:nvPr/>
        </p:nvSpPr>
        <p:spPr>
          <a:xfrm>
            <a:off x="277545" y="3869835"/>
            <a:ext cx="6601838" cy="2916000"/>
          </a:xfrm>
          <a:prstGeom prst="rect">
            <a:avLst/>
          </a:prstGeom>
          <a:solidFill>
            <a:schemeClr val="bg1"/>
          </a:solidFill>
          <a:ln w="12700">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7" name="角丸四角形 26"/>
          <p:cNvSpPr/>
          <p:nvPr/>
        </p:nvSpPr>
        <p:spPr>
          <a:xfrm>
            <a:off x="12737" y="0"/>
            <a:ext cx="7188163" cy="1533882"/>
          </a:xfrm>
          <a:prstGeom prst="roundRect">
            <a:avLst>
              <a:gd name="adj" fmla="val 0"/>
            </a:avLst>
          </a:prstGeom>
          <a:solidFill>
            <a:srgbClr val="103185"/>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1" i="0" u="none" strike="noStrike" kern="1200" cap="none" spc="20" normalizeH="0" baseline="0" noProof="0" dirty="0">
              <a:ln>
                <a:noFill/>
              </a:ln>
              <a:solidFill>
                <a:srgbClr val="FFFFFF"/>
              </a:solidFill>
              <a:effectLst/>
              <a:uLnTx/>
              <a:uFillTx/>
              <a:latin typeface="メイリオ" pitchFamily="50" charset="-128"/>
              <a:ea typeface="メイリオ" pitchFamily="50" charset="-128"/>
              <a:cs typeface="メイリオ" pitchFamily="50" charset="-128"/>
            </a:endParaRPr>
          </a:p>
        </p:txBody>
      </p:sp>
      <p:sp>
        <p:nvSpPr>
          <p:cNvPr id="30" name="テキスト ボックス 29"/>
          <p:cNvSpPr txBox="1"/>
          <p:nvPr/>
        </p:nvSpPr>
        <p:spPr>
          <a:xfrm>
            <a:off x="289936" y="1690915"/>
            <a:ext cx="6633763" cy="1195199"/>
          </a:xfrm>
          <a:prstGeom prst="rect">
            <a:avLst/>
          </a:prstGeom>
          <a:noFill/>
          <a:ln>
            <a:noFill/>
          </a:ln>
        </p:spPr>
        <p:txBody>
          <a:bodyPr wrap="square" rtlCol="0">
            <a:spAutoFit/>
          </a:bodyPr>
          <a:lstStyle/>
          <a:p>
            <a:pPr marL="0" marR="0" lvl="0" indent="0" algn="l" defTabSz="914400" rtl="0" eaLnBrk="1" fontAlgn="base" latinLnBrk="0" hangingPunct="1">
              <a:lnSpc>
                <a:spcPts val="1600"/>
              </a:lnSpc>
              <a:spcBef>
                <a:spcPct val="0"/>
              </a:spcBef>
              <a:spcAft>
                <a:spcPct val="0"/>
              </a:spcAft>
              <a:buClrTx/>
              <a:buSzTx/>
              <a:buFontTx/>
              <a:buNone/>
              <a:tabLst/>
              <a:defRPr/>
            </a:pPr>
            <a:r>
              <a:rPr kumimoji="1" lang="en-US" altLang="ja-JP" sz="1200" b="0" i="0" u="none" strike="noStrike" kern="1200" cap="none" spc="2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2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キャリアアップ助成金」は、非正規雇用労働者の企業内でのキャリアアップを促進するため、正社員化、処遇改善の取り組みを実施した事業主に対して助成金を支給する制度です。</a:t>
            </a:r>
            <a:endParaRPr kumimoji="1" lang="en-US" altLang="ja-JP" sz="1200" b="0" i="0" u="none" strike="noStrike" kern="1200" cap="none" spc="2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ts val="600"/>
              </a:spcBef>
              <a:spcAft>
                <a:spcPct val="0"/>
              </a:spcAft>
              <a:buClrTx/>
              <a:buSzTx/>
              <a:buFontTx/>
              <a:buNone/>
              <a:tabLst/>
              <a:defRPr/>
            </a:pPr>
            <a:r>
              <a:rPr kumimoji="1" lang="ja-JP" altLang="en-US" sz="1200" b="1" i="0" u="none" strike="noStrike" kern="1200" cap="none" spc="200" normalizeH="0" noProof="0" dirty="0">
                <a:ln>
                  <a:noFill/>
                </a:ln>
                <a:solidFill>
                  <a:srgbClr val="DB4D6D"/>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このリーフレットの内容①～④は、</a:t>
            </a:r>
            <a:r>
              <a:rPr kumimoji="1" lang="en-US" altLang="ja-JP" sz="1200" b="1" i="0" u="none" strike="noStrike" kern="1200" cap="none" spc="200" normalizeH="0" noProof="0" dirty="0">
                <a:ln>
                  <a:noFill/>
                </a:ln>
                <a:solidFill>
                  <a:srgbClr val="DB4D6D"/>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2023</a:t>
            </a:r>
            <a:r>
              <a:rPr kumimoji="1" lang="ja-JP" altLang="en-US" sz="1200" b="1" i="0" u="none" strike="noStrike" kern="1200" cap="none" spc="200" normalizeH="0" noProof="0" dirty="0">
                <a:ln>
                  <a:noFill/>
                </a:ln>
                <a:solidFill>
                  <a:srgbClr val="DB4D6D"/>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b="1" spc="200" dirty="0">
                <a:solidFill>
                  <a:srgbClr val="DB4D6D"/>
                </a:solidFill>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200" b="1" i="0" u="none" strike="noStrike" kern="1200" cap="none" spc="200" normalizeH="0" noProof="0" dirty="0">
                <a:ln>
                  <a:noFill/>
                </a:ln>
                <a:solidFill>
                  <a:srgbClr val="DB4D6D"/>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b="1" spc="200" dirty="0">
                <a:solidFill>
                  <a:srgbClr val="DB4D6D"/>
                </a:solidFill>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200" b="1" i="0" u="none" strike="noStrike" kern="1200" cap="none" spc="200" normalizeH="0" noProof="0" dirty="0">
                <a:ln>
                  <a:noFill/>
                </a:ln>
                <a:solidFill>
                  <a:srgbClr val="DB4D6D"/>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日以降に正社員化した場合に適用されます。</a:t>
            </a:r>
          </a:p>
        </p:txBody>
      </p:sp>
      <p:sp>
        <p:nvSpPr>
          <p:cNvPr id="34" name="角丸四角形 33"/>
          <p:cNvSpPr/>
          <p:nvPr/>
        </p:nvSpPr>
        <p:spPr>
          <a:xfrm>
            <a:off x="271301" y="2993335"/>
            <a:ext cx="2250031" cy="432000"/>
          </a:xfrm>
          <a:prstGeom prst="roundRect">
            <a:avLst>
              <a:gd name="adj" fmla="val 17639"/>
            </a:avLst>
          </a:prstGeom>
          <a:solidFill>
            <a:srgbClr val="103185"/>
          </a:solidFill>
          <a:ln w="25400">
            <a:noFill/>
          </a:ln>
          <a:effectLst/>
        </p:spPr>
        <p:style>
          <a:lnRef idx="2">
            <a:schemeClr val="accent5">
              <a:shade val="50000"/>
            </a:schemeClr>
          </a:lnRef>
          <a:fillRef idx="1">
            <a:schemeClr val="accent5"/>
          </a:fillRef>
          <a:effectRef idx="0">
            <a:schemeClr val="accent5"/>
          </a:effectRef>
          <a:fontRef idx="minor">
            <a:schemeClr val="lt1"/>
          </a:fontRef>
        </p:style>
        <p:txBody>
          <a:bodyPr lIns="144000" tIns="72000" bIns="0" anchor="ctr"/>
          <a:lstStyle/>
          <a:p>
            <a:pPr marL="0" marR="0" lvl="0" indent="0" algn="l" defTabSz="914400" rtl="0" eaLnBrk="1" fontAlgn="base" latinLnBrk="0" hangingPunct="1">
              <a:lnSpc>
                <a:spcPts val="1600"/>
              </a:lnSpc>
              <a:spcBef>
                <a:spcPct val="0"/>
              </a:spcBef>
              <a:spcAft>
                <a:spcPct val="0"/>
              </a:spcAft>
              <a:buClrTx/>
              <a:buSzTx/>
              <a:buFontTx/>
              <a:buNone/>
              <a:tabLst/>
              <a:defRPr/>
            </a:pPr>
            <a:r>
              <a:rPr kumimoji="1" lang="ja-JP" altLang="en-US" sz="1400" b="1"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メイリオ" pitchFamily="50" charset="-128"/>
                <a:ea typeface="メイリオ" pitchFamily="50" charset="-128"/>
                <a:cs typeface="メイリオ" pitchFamily="50" charset="-128"/>
              </a:rPr>
              <a:t>正社員化コース</a:t>
            </a:r>
            <a:r>
              <a:rPr kumimoji="1" lang="ja-JP" altLang="en-US" sz="1400" b="1" i="0" u="none" strike="noStrike" kern="1200" cap="none" spc="300" normalizeH="0" baseline="0" noProof="0" dirty="0">
                <a:ln>
                  <a:noFill/>
                </a:ln>
                <a:solidFill>
                  <a:schemeClr val="bg1"/>
                </a:solidFill>
                <a:effectLst>
                  <a:outerShdw blurRad="38100" dist="38100" dir="2700000" algn="tl">
                    <a:srgbClr val="000000">
                      <a:alpha val="43137"/>
                    </a:srgbClr>
                  </a:outerShdw>
                </a:effectLst>
                <a:uLnTx/>
                <a:uFillTx/>
                <a:latin typeface="メイリオ" pitchFamily="50" charset="-128"/>
                <a:ea typeface="メイリオ" pitchFamily="50" charset="-128"/>
                <a:cs typeface="メイリオ" pitchFamily="50" charset="-128"/>
              </a:rPr>
              <a:t>とは</a:t>
            </a:r>
          </a:p>
        </p:txBody>
      </p:sp>
      <p:sp>
        <p:nvSpPr>
          <p:cNvPr id="36" name="テキスト ボックス 35"/>
          <p:cNvSpPr txBox="1"/>
          <p:nvPr/>
        </p:nvSpPr>
        <p:spPr>
          <a:xfrm>
            <a:off x="2534891" y="3011031"/>
            <a:ext cx="4347228" cy="468000"/>
          </a:xfrm>
          <a:prstGeom prst="rect">
            <a:avLst/>
          </a:prstGeom>
          <a:noFill/>
          <a:ln w="9525">
            <a:noFill/>
          </a:ln>
        </p:spPr>
        <p:txBody>
          <a:bodyPr wrap="square" tIns="0" bIns="0" rtlCol="0" anchor="ctr" anchorCtr="0">
            <a:noAutofit/>
          </a:bodyPr>
          <a:lstStyle>
            <a:defPPr>
              <a:defRPr lang="ja-JP"/>
            </a:defPPr>
            <a:lvl1pPr>
              <a:lnSpc>
                <a:spcPct val="100000"/>
              </a:lnSpc>
              <a:defRPr sz="1100">
                <a:latin typeface="Meiryo UI" panose="020B0604030504040204" pitchFamily="50" charset="-128"/>
                <a:ea typeface="Meiryo UI" panose="020B0604030504040204" pitchFamily="50" charset="-128"/>
                <a:cs typeface="Meiryo UI" panose="020B0604030504040204" pitchFamily="50" charset="-128"/>
              </a:defRPr>
            </a:lvl1pPr>
          </a:lstStyle>
          <a:p>
            <a:pPr marL="0" marR="0" lvl="0" indent="0" algn="l" defTabSz="914400" rtl="0" eaLnBrk="1" fontAlgn="base" latinLnBrk="0" hangingPunct="1">
              <a:spcBef>
                <a:spcPct val="0"/>
              </a:spcBef>
              <a:spcAft>
                <a:spcPct val="0"/>
              </a:spcAft>
              <a:buClrTx/>
              <a:buSzTx/>
              <a:buFontTx/>
              <a:buNone/>
              <a:tabLst/>
              <a:defRPr/>
            </a:pPr>
            <a:r>
              <a:rPr kumimoji="1" lang="ja-JP" altLang="en-US" sz="1200" i="0" u="none" strike="noStrike" kern="1200" cap="none" spc="300" normalizeH="0" noProof="0" dirty="0">
                <a:ln>
                  <a:noFill/>
                </a:ln>
                <a:effectLst/>
                <a:uLnTx/>
                <a:uFillTx/>
                <a:latin typeface="メイリオ" panose="020B0604030504040204" pitchFamily="50" charset="-128"/>
                <a:ea typeface="メイリオ" panose="020B0604030504040204" pitchFamily="50" charset="-128"/>
              </a:rPr>
              <a:t>有期雇用労働者等を正規雇用労働者に転換等をした場合に助成金を支給します。</a:t>
            </a:r>
          </a:p>
        </p:txBody>
      </p:sp>
      <p:sp>
        <p:nvSpPr>
          <p:cNvPr id="48" name="正方形/長方形 47"/>
          <p:cNvSpPr/>
          <p:nvPr/>
        </p:nvSpPr>
        <p:spPr>
          <a:xfrm>
            <a:off x="5508000" y="9752768"/>
            <a:ext cx="1409700" cy="292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LL051129</a:t>
            </a:r>
            <a:r>
              <a:rPr kumimoji="1" lang="ja-JP" altLang="en-US" sz="10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No.14</a:t>
            </a:r>
            <a:endParaRPr kumimoji="1" lang="ja-JP" altLang="en-US" sz="10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endParaRPr>
          </a:p>
        </p:txBody>
      </p:sp>
      <p:sp>
        <p:nvSpPr>
          <p:cNvPr id="49" name="テキスト ボックス 48"/>
          <p:cNvSpPr txBox="1"/>
          <p:nvPr/>
        </p:nvSpPr>
        <p:spPr>
          <a:xfrm>
            <a:off x="72690" y="60658"/>
            <a:ext cx="1637118" cy="292388"/>
          </a:xfrm>
          <a:prstGeom prst="rect">
            <a:avLst/>
          </a:prstGeom>
          <a:solidFill>
            <a:schemeClr val="bg1"/>
          </a:solidFill>
        </p:spPr>
        <p:txBody>
          <a:bodyPr wrap="square" rtlCol="0" anchor="ctr">
            <a:spAutoFit/>
          </a:bodyPr>
          <a:lstStyle/>
          <a:p>
            <a:pPr marL="0" marR="0" lvl="0" indent="0" algn="ctr" defTabSz="914400" rtl="0" eaLnBrk="1" fontAlgn="base" latinLnBrk="0" hangingPunct="1">
              <a:lnSpc>
                <a:spcPts val="1600"/>
              </a:lnSpc>
              <a:spcBef>
                <a:spcPct val="0"/>
              </a:spcBef>
              <a:spcAft>
                <a:spcPct val="0"/>
              </a:spcAft>
              <a:buClrTx/>
              <a:buSzTx/>
              <a:buFontTx/>
              <a:buNone/>
              <a:tabLst/>
              <a:defRPr/>
            </a:pPr>
            <a:r>
              <a:rPr kumimoji="1" lang="ja-JP" altLang="en-US" sz="1100" b="1" i="0" u="none" strike="noStrike" kern="1200" cap="none" spc="300" normalizeH="0" noProof="0" dirty="0">
                <a:ln>
                  <a:noFill/>
                </a:ln>
                <a:effectLst/>
                <a:uLnTx/>
                <a:uFillTx/>
                <a:latin typeface="Arial" charset="0"/>
                <a:ea typeface="メイリオ" panose="020B0604030504040204" pitchFamily="50" charset="-128"/>
                <a:cs typeface="+mn-cs"/>
              </a:rPr>
              <a:t>事業主の皆さまへ</a:t>
            </a:r>
          </a:p>
        </p:txBody>
      </p:sp>
      <p:sp>
        <p:nvSpPr>
          <p:cNvPr id="38" name="正方形/長方形 37"/>
          <p:cNvSpPr/>
          <p:nvPr/>
        </p:nvSpPr>
        <p:spPr>
          <a:xfrm>
            <a:off x="1" y="273069"/>
            <a:ext cx="7200900" cy="1149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68571" rIns="0" bIns="0" rtlCol="0" anchor="ctr"/>
          <a:lstStyle/>
          <a:p>
            <a:pPr marL="0" marR="0" lvl="0" indent="0" algn="ctr" defTabSz="914400" rtl="0" eaLnBrk="1" fontAlgn="base" latinLnBrk="0" hangingPunct="1">
              <a:lnSpc>
                <a:spcPct val="110000"/>
              </a:lnSpc>
              <a:spcBef>
                <a:spcPct val="0"/>
              </a:spcBef>
              <a:spcAft>
                <a:spcPct val="0"/>
              </a:spcAft>
              <a:buClrTx/>
              <a:buSzTx/>
              <a:buFontTx/>
              <a:buNone/>
              <a:tabLst/>
              <a:defRPr/>
            </a:pPr>
            <a:r>
              <a:rPr kumimoji="1" lang="ja-JP" altLang="en-US" sz="2200" b="1" i="0" u="none" strike="noStrike" kern="1200" cap="none" spc="500" normalizeH="0" noProof="0" dirty="0">
                <a:ln>
                  <a:noFill/>
                </a:ln>
                <a:solidFill>
                  <a:prstClr val="white"/>
                </a:solidFill>
                <a:effectLst/>
                <a:uLnTx/>
                <a:uFillTx/>
                <a:latin typeface="メイリオ" pitchFamily="50" charset="-128"/>
                <a:ea typeface="メイリオ" pitchFamily="50" charset="-128"/>
                <a:cs typeface="メイリオ" pitchFamily="50" charset="-128"/>
              </a:rPr>
              <a:t>キャリアアップ助成金</a:t>
            </a:r>
            <a:endParaRPr kumimoji="1" lang="en-US" altLang="ja-JP" sz="2200" b="1" i="0" u="none" strike="noStrike" kern="1200" cap="none" spc="500" normalizeH="0" noProof="0" dirty="0">
              <a:ln>
                <a:noFill/>
              </a:ln>
              <a:solidFill>
                <a:prstClr val="white"/>
              </a:solidFill>
              <a:effectLst/>
              <a:uLnTx/>
              <a:uFillTx/>
              <a:latin typeface="メイリオ" pitchFamily="50" charset="-128"/>
              <a:ea typeface="メイリオ" pitchFamily="50" charset="-128"/>
              <a:cs typeface="メイリオ" pitchFamily="50" charset="-128"/>
            </a:endParaRPr>
          </a:p>
          <a:p>
            <a:pPr marL="0" marR="0" lvl="0" indent="0" algn="ctr" defTabSz="914400" rtl="0" eaLnBrk="1" fontAlgn="base" latinLnBrk="0" hangingPunct="1">
              <a:lnSpc>
                <a:spcPct val="110000"/>
              </a:lnSpc>
              <a:spcBef>
                <a:spcPct val="0"/>
              </a:spcBef>
              <a:spcAft>
                <a:spcPct val="0"/>
              </a:spcAft>
              <a:buClrTx/>
              <a:buSzTx/>
              <a:buFontTx/>
              <a:buNone/>
              <a:tabLst/>
              <a:defRPr/>
            </a:pPr>
            <a:r>
              <a:rPr kumimoji="1" lang="ja-JP" altLang="en-US" sz="2200" b="1" i="0" u="none" strike="noStrike" kern="1200" cap="none" spc="500" normalizeH="0" noProof="0" dirty="0">
                <a:ln>
                  <a:noFill/>
                </a:ln>
                <a:solidFill>
                  <a:schemeClr val="bg1"/>
                </a:solidFill>
                <a:effectLst/>
                <a:uLnTx/>
                <a:uFillTx/>
                <a:latin typeface="メイリオ" pitchFamily="50" charset="-128"/>
                <a:ea typeface="メイリオ" pitchFamily="50" charset="-128"/>
                <a:cs typeface="メイリオ" pitchFamily="50" charset="-128"/>
              </a:rPr>
              <a:t>「正社員化コース」を拡充しました！</a:t>
            </a:r>
            <a:endParaRPr kumimoji="1" lang="en-US" altLang="ja-JP" sz="2200" b="1" i="0" u="none" strike="noStrike" kern="1200" cap="none" spc="500" normalizeH="0" noProof="0" dirty="0">
              <a:ln>
                <a:noFill/>
              </a:ln>
              <a:solidFill>
                <a:schemeClr val="bg1"/>
              </a:solidFill>
              <a:effectLst/>
              <a:uLnTx/>
              <a:uFillTx/>
              <a:latin typeface="メイリオ" pitchFamily="50" charset="-128"/>
              <a:ea typeface="メイリオ" pitchFamily="50" charset="-128"/>
              <a:cs typeface="メイリオ" pitchFamily="50" charset="-128"/>
            </a:endParaRPr>
          </a:p>
          <a:p>
            <a:pPr marL="0" marR="0" lvl="0" indent="0" algn="ctr" defTabSz="914400" rtl="0" eaLnBrk="1" fontAlgn="base" latinLnBrk="0" hangingPunct="1">
              <a:lnSpc>
                <a:spcPct val="120000"/>
              </a:lnSpc>
              <a:spcBef>
                <a:spcPts val="200"/>
              </a:spcBef>
              <a:spcAft>
                <a:spcPct val="0"/>
              </a:spcAft>
              <a:buClrTx/>
              <a:buSzTx/>
              <a:buFontTx/>
              <a:buNone/>
              <a:tabLst/>
              <a:defRPr/>
            </a:pPr>
            <a:r>
              <a:rPr kumimoji="1" lang="en-US" altLang="ja-JP" sz="1600" b="1" i="0" u="none" strike="noStrike" kern="1200" cap="none" spc="300" normalizeH="0" baseline="0" noProof="0" dirty="0">
                <a:ln>
                  <a:noFill/>
                </a:ln>
                <a:solidFill>
                  <a:schemeClr val="bg1"/>
                </a:solidFill>
                <a:effectLst/>
                <a:uLnTx/>
                <a:uFillTx/>
                <a:latin typeface="メイリオ" pitchFamily="50" charset="-128"/>
                <a:ea typeface="メイリオ" pitchFamily="50" charset="-128"/>
                <a:cs typeface="メイリオ" pitchFamily="50" charset="-128"/>
              </a:rPr>
              <a:t>2023</a:t>
            </a:r>
            <a:r>
              <a:rPr kumimoji="1" lang="ja-JP" altLang="en-US" sz="1600" b="1" i="0" u="none" strike="noStrike" kern="1200" cap="none" spc="300" normalizeH="0" baseline="0" noProof="0" dirty="0">
                <a:ln>
                  <a:noFill/>
                </a:ln>
                <a:solidFill>
                  <a:schemeClr val="bg1"/>
                </a:solidFill>
                <a:effectLst/>
                <a:uLnTx/>
                <a:uFillTx/>
                <a:latin typeface="メイリオ" pitchFamily="50" charset="-128"/>
                <a:ea typeface="メイリオ" pitchFamily="50" charset="-128"/>
                <a:cs typeface="メイリオ" pitchFamily="50" charset="-128"/>
              </a:rPr>
              <a:t>年</a:t>
            </a:r>
            <a:r>
              <a:rPr kumimoji="1" lang="en-US" altLang="ja-JP" sz="1600" b="1" i="0" u="none" strike="noStrike" kern="1200" cap="none" spc="300" normalizeH="0" baseline="0" noProof="0" dirty="0">
                <a:ln>
                  <a:noFill/>
                </a:ln>
                <a:solidFill>
                  <a:schemeClr val="bg1"/>
                </a:solidFill>
                <a:effectLst/>
                <a:uLnTx/>
                <a:uFillTx/>
                <a:latin typeface="メイリオ" pitchFamily="50" charset="-128"/>
                <a:ea typeface="メイリオ" pitchFamily="50" charset="-128"/>
                <a:cs typeface="メイリオ" pitchFamily="50" charset="-128"/>
              </a:rPr>
              <a:t>11</a:t>
            </a:r>
            <a:r>
              <a:rPr kumimoji="1" lang="ja-JP" altLang="en-US" sz="1600" b="1" i="0" u="none" strike="noStrike" kern="1200" cap="none" spc="300" normalizeH="0" baseline="0" noProof="0" dirty="0">
                <a:ln>
                  <a:noFill/>
                </a:ln>
                <a:solidFill>
                  <a:schemeClr val="bg1"/>
                </a:solidFill>
                <a:effectLst/>
                <a:uLnTx/>
                <a:uFillTx/>
                <a:latin typeface="メイリオ" pitchFamily="50" charset="-128"/>
                <a:ea typeface="メイリオ" pitchFamily="50" charset="-128"/>
                <a:cs typeface="メイリオ" pitchFamily="50" charset="-128"/>
              </a:rPr>
              <a:t>月</a:t>
            </a:r>
            <a:r>
              <a:rPr kumimoji="1" lang="en-US" altLang="ja-JP" sz="1600" b="1" i="0" u="none" strike="noStrike" kern="1200" cap="none" spc="300" normalizeH="0" baseline="0" noProof="0" dirty="0">
                <a:ln>
                  <a:noFill/>
                </a:ln>
                <a:solidFill>
                  <a:schemeClr val="bg1"/>
                </a:solidFill>
                <a:effectLst/>
                <a:uLnTx/>
                <a:uFillTx/>
                <a:latin typeface="メイリオ" pitchFamily="50" charset="-128"/>
                <a:ea typeface="メイリオ" pitchFamily="50" charset="-128"/>
                <a:cs typeface="メイリオ" pitchFamily="50" charset="-128"/>
              </a:rPr>
              <a:t>29</a:t>
            </a:r>
            <a:r>
              <a:rPr kumimoji="1" lang="ja-JP" altLang="en-US" sz="1600" b="1" i="0" u="none" strike="noStrike" kern="1200" cap="none" spc="300" normalizeH="0" baseline="0" noProof="0" dirty="0">
                <a:ln>
                  <a:noFill/>
                </a:ln>
                <a:solidFill>
                  <a:schemeClr val="bg1"/>
                </a:solidFill>
                <a:effectLst/>
                <a:uLnTx/>
                <a:uFillTx/>
                <a:latin typeface="メイリオ" pitchFamily="50" charset="-128"/>
                <a:ea typeface="メイリオ" pitchFamily="50" charset="-128"/>
                <a:cs typeface="メイリオ" pitchFamily="50" charset="-128"/>
              </a:rPr>
              <a:t>日以降における変更点のご案内</a:t>
            </a:r>
            <a:endParaRPr kumimoji="1" lang="en-US" altLang="ja-JP" sz="1600" b="1" i="0" u="none" strike="noStrike" kern="1200" cap="none" spc="300" normalizeH="0" baseline="0" noProof="0" dirty="0">
              <a:ln>
                <a:noFill/>
              </a:ln>
              <a:solidFill>
                <a:schemeClr val="bg1"/>
              </a:solidFill>
              <a:effectLst/>
              <a:uLnTx/>
              <a:uFillTx/>
              <a:latin typeface="メイリオ" pitchFamily="50" charset="-128"/>
              <a:ea typeface="メイリオ" pitchFamily="50" charset="-128"/>
              <a:cs typeface="メイリオ" pitchFamily="50" charset="-128"/>
            </a:endParaRPr>
          </a:p>
        </p:txBody>
      </p:sp>
      <p:pic>
        <p:nvPicPr>
          <p:cNvPr id="56" name="図 55"/>
          <p:cNvPicPr>
            <a:picLocks noChangeAspect="1"/>
          </p:cNvPicPr>
          <p:nvPr/>
        </p:nvPicPr>
        <p:blipFill>
          <a:blip r:embed="rId3">
            <a:clrChange>
              <a:clrFrom>
                <a:srgbClr val="FFFFFF"/>
              </a:clrFrom>
              <a:clrTo>
                <a:srgbClr val="FFFFFF">
                  <a:alpha val="0"/>
                </a:srgbClr>
              </a:clrTo>
            </a:clrChange>
          </a:blip>
          <a:stretch>
            <a:fillRect/>
          </a:stretch>
        </p:blipFill>
        <p:spPr>
          <a:xfrm>
            <a:off x="6347237" y="109823"/>
            <a:ext cx="671510" cy="671510"/>
          </a:xfrm>
          <a:prstGeom prst="rect">
            <a:avLst/>
          </a:prstGeom>
        </p:spPr>
      </p:pic>
      <p:sp>
        <p:nvSpPr>
          <p:cNvPr id="72" name="正方形/長方形 71">
            <a:extLst>
              <a:ext uri="{FF2B5EF4-FFF2-40B4-BE49-F238E27FC236}">
                <a16:creationId xmlns:a16="http://schemas.microsoft.com/office/drawing/2014/main" id="{7DC6371E-D443-5B4D-A74B-217DD3AAC218}"/>
              </a:ext>
            </a:extLst>
          </p:cNvPr>
          <p:cNvSpPr/>
          <p:nvPr/>
        </p:nvSpPr>
        <p:spPr>
          <a:xfrm>
            <a:off x="402119" y="4068344"/>
            <a:ext cx="6101457" cy="491279"/>
          </a:xfrm>
          <a:prstGeom prst="rect">
            <a:avLst/>
          </a:prstGeom>
          <a:noFill/>
          <a:ln w="12700" cap="flat" cmpd="sng" algn="ctr">
            <a:noFill/>
            <a:prstDash val="solid"/>
            <a:miter lim="800000"/>
          </a:ln>
          <a:effectLst/>
        </p:spPr>
        <p:txBody>
          <a:bodyPr wrap="square" lIns="108000" tIns="72000" rIns="108000" rtlCol="0" anchor="t">
            <a:spAutoFit/>
          </a:bodyPr>
          <a:lstStyle/>
          <a:p>
            <a:pPr marL="0" marR="0" lvl="0" indent="0" algn="l" defTabSz="435437" rtl="0" eaLnBrk="1" fontAlgn="auto" latinLnBrk="0" hangingPunct="1">
              <a:lnSpc>
                <a:spcPct val="110000"/>
              </a:lnSpc>
              <a:spcBef>
                <a:spcPts val="0"/>
              </a:spcBef>
              <a:spcAft>
                <a:spcPts val="0"/>
              </a:spcAft>
              <a:buClrTx/>
              <a:buSzTx/>
              <a:buFontTx/>
              <a:buNone/>
              <a:tabLst/>
              <a:defRPr/>
            </a:pPr>
            <a:r>
              <a:rPr kumimoji="1" lang="ja-JP" altLang="en-US" sz="1100" b="0" i="0" u="none" strike="noStrike" kern="1200" cap="none" spc="100" normalizeH="0" noProof="0" dirty="0">
                <a:ln>
                  <a:noFill/>
                </a:ln>
                <a:solidFill>
                  <a:prstClr val="black"/>
                </a:solidFill>
                <a:effectLst/>
                <a:uLnTx/>
                <a:uFillTx/>
                <a:latin typeface="Meiryo" panose="020B0604030504040204" pitchFamily="34" charset="-128"/>
                <a:ea typeface="Meiryo" panose="020B0604030504040204" pitchFamily="34" charset="-128"/>
                <a:cs typeface="+mn-cs"/>
              </a:rPr>
              <a:t>支給対象期間を現行の「６か月」から「</a:t>
            </a:r>
            <a:r>
              <a:rPr kumimoji="1" lang="en-US" altLang="ja-JP" sz="1100" b="0" i="0" u="none" strike="noStrike" kern="1200" cap="none" spc="100" normalizeH="0" noProof="0" dirty="0">
                <a:ln>
                  <a:noFill/>
                </a:ln>
                <a:effectLst/>
                <a:uLnTx/>
                <a:uFillTx/>
                <a:latin typeface="Meiryo" panose="020B0604030504040204" pitchFamily="34" charset="-128"/>
                <a:ea typeface="Meiryo" panose="020B0604030504040204" pitchFamily="34" charset="-128"/>
                <a:cs typeface="+mn-cs"/>
              </a:rPr>
              <a:t>12</a:t>
            </a:r>
            <a:r>
              <a:rPr kumimoji="1" lang="ja-JP" altLang="en-US" sz="1100" b="0" i="0" u="none" strike="noStrike" kern="1200" cap="none" spc="100" normalizeH="0" noProof="0" dirty="0">
                <a:ln>
                  <a:noFill/>
                </a:ln>
                <a:solidFill>
                  <a:prstClr val="black"/>
                </a:solidFill>
                <a:effectLst/>
                <a:uLnTx/>
                <a:uFillTx/>
                <a:latin typeface="Meiryo" panose="020B0604030504040204" pitchFamily="34" charset="-128"/>
                <a:ea typeface="Meiryo" panose="020B0604030504040204" pitchFamily="34" charset="-128"/>
                <a:cs typeface="+mn-cs"/>
              </a:rPr>
              <a:t>か月」に拡充します。拡充に伴い、６か月あたりの助成額を見直します。</a:t>
            </a:r>
            <a:endParaRPr kumimoji="0" lang="ja-JP" altLang="en-US" sz="1000" b="0" i="0" u="none" strike="noStrike" kern="0" cap="none" spc="100" normalizeH="0" noProof="0" dirty="0">
              <a:ln>
                <a:noFill/>
              </a:ln>
              <a:solidFill>
                <a:prstClr val="black"/>
              </a:solidFill>
              <a:effectLst/>
              <a:uLnTx/>
              <a:uFillTx/>
              <a:latin typeface="Yu Gothic" panose="020B0400000000000000" pitchFamily="34" charset="-128"/>
              <a:ea typeface="Yu Gothic" panose="020B0400000000000000" pitchFamily="34" charset="-128"/>
              <a:cs typeface="+mn-cs"/>
            </a:endParaRPr>
          </a:p>
        </p:txBody>
      </p:sp>
      <p:sp>
        <p:nvSpPr>
          <p:cNvPr id="87" name="Text Box 42"/>
          <p:cNvSpPr txBox="1">
            <a:spLocks noChangeArrowheads="1"/>
          </p:cNvSpPr>
          <p:nvPr/>
        </p:nvSpPr>
        <p:spPr bwMode="auto">
          <a:xfrm>
            <a:off x="2860155" y="9671749"/>
            <a:ext cx="2664000" cy="280951"/>
          </a:xfrm>
          <a:prstGeom prst="rect">
            <a:avLst/>
          </a:prstGeom>
          <a:noFill/>
          <a:ln w="9525">
            <a:noFill/>
            <a:miter lim="800000"/>
            <a:headEnd/>
            <a:tailEnd/>
          </a:ln>
        </p:spPr>
        <p:txBody>
          <a:bodyPr lIns="37541" tIns="47677" rIns="37541" bIns="47677">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rPr>
              <a:t>都道府県労働局・ハローワーク</a:t>
            </a:r>
          </a:p>
        </p:txBody>
      </p:sp>
      <p:pic>
        <p:nvPicPr>
          <p:cNvPr id="88" name="図 8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66907" y="9567905"/>
            <a:ext cx="1361275" cy="446883"/>
          </a:xfrm>
          <a:prstGeom prst="rect">
            <a:avLst/>
          </a:prstGeom>
        </p:spPr>
      </p:pic>
      <p:graphicFrame>
        <p:nvGraphicFramePr>
          <p:cNvPr id="2" name="表 1">
            <a:extLst>
              <a:ext uri="{FF2B5EF4-FFF2-40B4-BE49-F238E27FC236}">
                <a16:creationId xmlns:a16="http://schemas.microsoft.com/office/drawing/2014/main" id="{1C7D2208-8E25-D026-6D0B-009F60DFBDA6}"/>
              </a:ext>
            </a:extLst>
          </p:cNvPr>
          <p:cNvGraphicFramePr>
            <a:graphicFrameLocks noGrp="1"/>
          </p:cNvGraphicFramePr>
          <p:nvPr/>
        </p:nvGraphicFramePr>
        <p:xfrm>
          <a:off x="698347" y="4619909"/>
          <a:ext cx="5744680" cy="1296449"/>
        </p:xfrm>
        <a:graphic>
          <a:graphicData uri="http://schemas.openxmlformats.org/drawingml/2006/table">
            <a:tbl>
              <a:tblPr firstRow="1" bandRow="1"/>
              <a:tblGrid>
                <a:gridCol w="1645861">
                  <a:extLst>
                    <a:ext uri="{9D8B030D-6E8A-4147-A177-3AD203B41FA5}">
                      <a16:colId xmlns:a16="http://schemas.microsoft.com/office/drawing/2014/main" val="1418160510"/>
                    </a:ext>
                  </a:extLst>
                </a:gridCol>
                <a:gridCol w="2084759">
                  <a:extLst>
                    <a:ext uri="{9D8B030D-6E8A-4147-A177-3AD203B41FA5}">
                      <a16:colId xmlns:a16="http://schemas.microsoft.com/office/drawing/2014/main" val="542987145"/>
                    </a:ext>
                  </a:extLst>
                </a:gridCol>
                <a:gridCol w="2014060">
                  <a:extLst>
                    <a:ext uri="{9D8B030D-6E8A-4147-A177-3AD203B41FA5}">
                      <a16:colId xmlns:a16="http://schemas.microsoft.com/office/drawing/2014/main" val="1304611519"/>
                    </a:ext>
                  </a:extLst>
                </a:gridCol>
              </a:tblGrid>
              <a:tr h="378609">
                <a:tc>
                  <a:txBody>
                    <a:bodyPr/>
                    <a:lstStyle>
                      <a:lvl1pPr marL="0" algn="l" defTabSz="1000902" rtl="0" eaLnBrk="1" latinLnBrk="0" hangingPunct="1">
                        <a:defRPr kumimoji="1" sz="2000" b="1" kern="1200">
                          <a:solidFill>
                            <a:schemeClr val="lt1"/>
                          </a:solidFill>
                          <a:latin typeface="Segoe UI"/>
                          <a:ea typeface="メイリオ"/>
                        </a:defRPr>
                      </a:lvl1pPr>
                      <a:lvl2pPr marL="500451" algn="l" defTabSz="1000902" rtl="0" eaLnBrk="1" latinLnBrk="0" hangingPunct="1">
                        <a:defRPr kumimoji="1" sz="2000" b="1" kern="1200">
                          <a:solidFill>
                            <a:schemeClr val="lt1"/>
                          </a:solidFill>
                          <a:latin typeface="Segoe UI"/>
                          <a:ea typeface="メイリオ"/>
                        </a:defRPr>
                      </a:lvl2pPr>
                      <a:lvl3pPr marL="1000902" algn="l" defTabSz="1000902" rtl="0" eaLnBrk="1" latinLnBrk="0" hangingPunct="1">
                        <a:defRPr kumimoji="1" sz="2000" b="1" kern="1200">
                          <a:solidFill>
                            <a:schemeClr val="lt1"/>
                          </a:solidFill>
                          <a:latin typeface="Segoe UI"/>
                          <a:ea typeface="メイリオ"/>
                        </a:defRPr>
                      </a:lvl3pPr>
                      <a:lvl4pPr marL="1501353" algn="l" defTabSz="1000902" rtl="0" eaLnBrk="1" latinLnBrk="0" hangingPunct="1">
                        <a:defRPr kumimoji="1" sz="2000" b="1" kern="1200">
                          <a:solidFill>
                            <a:schemeClr val="lt1"/>
                          </a:solidFill>
                          <a:latin typeface="Segoe UI"/>
                          <a:ea typeface="メイリオ"/>
                        </a:defRPr>
                      </a:lvl4pPr>
                      <a:lvl5pPr marL="2001804" algn="l" defTabSz="1000902" rtl="0" eaLnBrk="1" latinLnBrk="0" hangingPunct="1">
                        <a:defRPr kumimoji="1" sz="2000" b="1" kern="1200">
                          <a:solidFill>
                            <a:schemeClr val="lt1"/>
                          </a:solidFill>
                          <a:latin typeface="Segoe UI"/>
                          <a:ea typeface="メイリオ"/>
                        </a:defRPr>
                      </a:lvl5pPr>
                      <a:lvl6pPr marL="2502256" algn="l" defTabSz="1000902" rtl="0" eaLnBrk="1" latinLnBrk="0" hangingPunct="1">
                        <a:defRPr kumimoji="1" sz="2000" b="1" kern="1200">
                          <a:solidFill>
                            <a:schemeClr val="lt1"/>
                          </a:solidFill>
                          <a:latin typeface="Segoe UI"/>
                          <a:ea typeface="メイリオ"/>
                        </a:defRPr>
                      </a:lvl6pPr>
                      <a:lvl7pPr marL="3002707" algn="l" defTabSz="1000902" rtl="0" eaLnBrk="1" latinLnBrk="0" hangingPunct="1">
                        <a:defRPr kumimoji="1" sz="2000" b="1" kern="1200">
                          <a:solidFill>
                            <a:schemeClr val="lt1"/>
                          </a:solidFill>
                          <a:latin typeface="Segoe UI"/>
                          <a:ea typeface="メイリオ"/>
                        </a:defRPr>
                      </a:lvl7pPr>
                      <a:lvl8pPr marL="3503158" algn="l" defTabSz="1000902" rtl="0" eaLnBrk="1" latinLnBrk="0" hangingPunct="1">
                        <a:defRPr kumimoji="1" sz="2000" b="1" kern="1200">
                          <a:solidFill>
                            <a:schemeClr val="lt1"/>
                          </a:solidFill>
                          <a:latin typeface="Segoe UI"/>
                          <a:ea typeface="メイリオ"/>
                        </a:defRPr>
                      </a:lvl8pPr>
                      <a:lvl9pPr marL="4003609" algn="l" defTabSz="1000902" rtl="0" eaLnBrk="1" latinLnBrk="0" hangingPunct="1">
                        <a:defRPr kumimoji="1" sz="2000" b="1" kern="1200">
                          <a:solidFill>
                            <a:schemeClr val="lt1"/>
                          </a:solidFill>
                          <a:latin typeface="Segoe UI"/>
                          <a:ea typeface="メイリオ"/>
                        </a:defRPr>
                      </a:lvl9pPr>
                    </a:lstStyle>
                    <a:p>
                      <a:pPr algn="ctr"/>
                      <a:r>
                        <a:rPr kumimoji="1" lang="ja-JP" altLang="en-US" sz="1200" b="0" spc="600" dirty="0">
                          <a:solidFill>
                            <a:schemeClr val="tx1"/>
                          </a:solidFill>
                          <a:latin typeface="メイリオ" panose="020B0604030504040204" pitchFamily="50" charset="-128"/>
                          <a:ea typeface="メイリオ" panose="020B0604030504040204" pitchFamily="50" charset="-128"/>
                        </a:rPr>
                        <a:t>企業規模</a:t>
                      </a:r>
                    </a:p>
                  </a:txBody>
                  <a:tcPr anchor="ctr">
                    <a:lnL w="12700" cmpd="sng">
                      <a:solidFill>
                        <a:srgbClr val="FFFFFF"/>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0902" rtl="0" eaLnBrk="1" latinLnBrk="0" hangingPunct="1">
                        <a:defRPr kumimoji="1" sz="2000" b="1" kern="1200">
                          <a:solidFill>
                            <a:schemeClr val="lt1"/>
                          </a:solidFill>
                          <a:latin typeface="Segoe UI"/>
                          <a:ea typeface="メイリオ"/>
                        </a:defRPr>
                      </a:lvl1pPr>
                      <a:lvl2pPr marL="500451" algn="l" defTabSz="1000902" rtl="0" eaLnBrk="1" latinLnBrk="0" hangingPunct="1">
                        <a:defRPr kumimoji="1" sz="2000" b="1" kern="1200">
                          <a:solidFill>
                            <a:schemeClr val="lt1"/>
                          </a:solidFill>
                          <a:latin typeface="Segoe UI"/>
                          <a:ea typeface="メイリオ"/>
                        </a:defRPr>
                      </a:lvl2pPr>
                      <a:lvl3pPr marL="1000902" algn="l" defTabSz="1000902" rtl="0" eaLnBrk="1" latinLnBrk="0" hangingPunct="1">
                        <a:defRPr kumimoji="1" sz="2000" b="1" kern="1200">
                          <a:solidFill>
                            <a:schemeClr val="lt1"/>
                          </a:solidFill>
                          <a:latin typeface="Segoe UI"/>
                          <a:ea typeface="メイリオ"/>
                        </a:defRPr>
                      </a:lvl3pPr>
                      <a:lvl4pPr marL="1501353" algn="l" defTabSz="1000902" rtl="0" eaLnBrk="1" latinLnBrk="0" hangingPunct="1">
                        <a:defRPr kumimoji="1" sz="2000" b="1" kern="1200">
                          <a:solidFill>
                            <a:schemeClr val="lt1"/>
                          </a:solidFill>
                          <a:latin typeface="Segoe UI"/>
                          <a:ea typeface="メイリオ"/>
                        </a:defRPr>
                      </a:lvl4pPr>
                      <a:lvl5pPr marL="2001804" algn="l" defTabSz="1000902" rtl="0" eaLnBrk="1" latinLnBrk="0" hangingPunct="1">
                        <a:defRPr kumimoji="1" sz="2000" b="1" kern="1200">
                          <a:solidFill>
                            <a:schemeClr val="lt1"/>
                          </a:solidFill>
                          <a:latin typeface="Segoe UI"/>
                          <a:ea typeface="メイリオ"/>
                        </a:defRPr>
                      </a:lvl5pPr>
                      <a:lvl6pPr marL="2502256" algn="l" defTabSz="1000902" rtl="0" eaLnBrk="1" latinLnBrk="0" hangingPunct="1">
                        <a:defRPr kumimoji="1" sz="2000" b="1" kern="1200">
                          <a:solidFill>
                            <a:schemeClr val="lt1"/>
                          </a:solidFill>
                          <a:latin typeface="Segoe UI"/>
                          <a:ea typeface="メイリオ"/>
                        </a:defRPr>
                      </a:lvl6pPr>
                      <a:lvl7pPr marL="3002707" algn="l" defTabSz="1000902" rtl="0" eaLnBrk="1" latinLnBrk="0" hangingPunct="1">
                        <a:defRPr kumimoji="1" sz="2000" b="1" kern="1200">
                          <a:solidFill>
                            <a:schemeClr val="lt1"/>
                          </a:solidFill>
                          <a:latin typeface="Segoe UI"/>
                          <a:ea typeface="メイリオ"/>
                        </a:defRPr>
                      </a:lvl7pPr>
                      <a:lvl8pPr marL="3503158" algn="l" defTabSz="1000902" rtl="0" eaLnBrk="1" latinLnBrk="0" hangingPunct="1">
                        <a:defRPr kumimoji="1" sz="2000" b="1" kern="1200">
                          <a:solidFill>
                            <a:schemeClr val="lt1"/>
                          </a:solidFill>
                          <a:latin typeface="Segoe UI"/>
                          <a:ea typeface="メイリオ"/>
                        </a:defRPr>
                      </a:lvl8pPr>
                      <a:lvl9pPr marL="4003609" algn="l" defTabSz="1000902" rtl="0" eaLnBrk="1" latinLnBrk="0" hangingPunct="1">
                        <a:defRPr kumimoji="1" sz="2000" b="1" kern="1200">
                          <a:solidFill>
                            <a:schemeClr val="lt1"/>
                          </a:solidFill>
                          <a:latin typeface="Segoe UI"/>
                          <a:ea typeface="メイリオ"/>
                        </a:defRPr>
                      </a:lvl9pPr>
                    </a:lstStyle>
                    <a:p>
                      <a:pPr algn="ctr"/>
                      <a:r>
                        <a:rPr kumimoji="1" lang="ja-JP" altLang="en-US" sz="1400" b="0" spc="300" dirty="0">
                          <a:solidFill>
                            <a:schemeClr val="tx1"/>
                          </a:solidFill>
                          <a:latin typeface="メイリオ" panose="020B0604030504040204" pitchFamily="50" charset="-128"/>
                          <a:ea typeface="メイリオ" panose="020B0604030504040204" pitchFamily="50" charset="-128"/>
                        </a:rPr>
                        <a:t>現行</a:t>
                      </a: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000902" rtl="0" eaLnBrk="1" latinLnBrk="0" hangingPunct="1">
                        <a:defRPr kumimoji="1" sz="2000" b="1" kern="1200">
                          <a:solidFill>
                            <a:schemeClr val="lt1"/>
                          </a:solidFill>
                          <a:latin typeface="Segoe UI"/>
                          <a:ea typeface="メイリオ"/>
                        </a:defRPr>
                      </a:lvl1pPr>
                      <a:lvl2pPr marL="500451" algn="l" defTabSz="1000902" rtl="0" eaLnBrk="1" latinLnBrk="0" hangingPunct="1">
                        <a:defRPr kumimoji="1" sz="2000" b="1" kern="1200">
                          <a:solidFill>
                            <a:schemeClr val="lt1"/>
                          </a:solidFill>
                          <a:latin typeface="Segoe UI"/>
                          <a:ea typeface="メイリオ"/>
                        </a:defRPr>
                      </a:lvl2pPr>
                      <a:lvl3pPr marL="1000902" algn="l" defTabSz="1000902" rtl="0" eaLnBrk="1" latinLnBrk="0" hangingPunct="1">
                        <a:defRPr kumimoji="1" sz="2000" b="1" kern="1200">
                          <a:solidFill>
                            <a:schemeClr val="lt1"/>
                          </a:solidFill>
                          <a:latin typeface="Segoe UI"/>
                          <a:ea typeface="メイリオ"/>
                        </a:defRPr>
                      </a:lvl3pPr>
                      <a:lvl4pPr marL="1501353" algn="l" defTabSz="1000902" rtl="0" eaLnBrk="1" latinLnBrk="0" hangingPunct="1">
                        <a:defRPr kumimoji="1" sz="2000" b="1" kern="1200">
                          <a:solidFill>
                            <a:schemeClr val="lt1"/>
                          </a:solidFill>
                          <a:latin typeface="Segoe UI"/>
                          <a:ea typeface="メイリオ"/>
                        </a:defRPr>
                      </a:lvl4pPr>
                      <a:lvl5pPr marL="2001804" algn="l" defTabSz="1000902" rtl="0" eaLnBrk="1" latinLnBrk="0" hangingPunct="1">
                        <a:defRPr kumimoji="1" sz="2000" b="1" kern="1200">
                          <a:solidFill>
                            <a:schemeClr val="lt1"/>
                          </a:solidFill>
                          <a:latin typeface="Segoe UI"/>
                          <a:ea typeface="メイリオ"/>
                        </a:defRPr>
                      </a:lvl5pPr>
                      <a:lvl6pPr marL="2502256" algn="l" defTabSz="1000902" rtl="0" eaLnBrk="1" latinLnBrk="0" hangingPunct="1">
                        <a:defRPr kumimoji="1" sz="2000" b="1" kern="1200">
                          <a:solidFill>
                            <a:schemeClr val="lt1"/>
                          </a:solidFill>
                          <a:latin typeface="Segoe UI"/>
                          <a:ea typeface="メイリオ"/>
                        </a:defRPr>
                      </a:lvl6pPr>
                      <a:lvl7pPr marL="3002707" algn="l" defTabSz="1000902" rtl="0" eaLnBrk="1" latinLnBrk="0" hangingPunct="1">
                        <a:defRPr kumimoji="1" sz="2000" b="1" kern="1200">
                          <a:solidFill>
                            <a:schemeClr val="lt1"/>
                          </a:solidFill>
                          <a:latin typeface="Segoe UI"/>
                          <a:ea typeface="メイリオ"/>
                        </a:defRPr>
                      </a:lvl7pPr>
                      <a:lvl8pPr marL="3503158" algn="l" defTabSz="1000902" rtl="0" eaLnBrk="1" latinLnBrk="0" hangingPunct="1">
                        <a:defRPr kumimoji="1" sz="2000" b="1" kern="1200">
                          <a:solidFill>
                            <a:schemeClr val="lt1"/>
                          </a:solidFill>
                          <a:latin typeface="Segoe UI"/>
                          <a:ea typeface="メイリオ"/>
                        </a:defRPr>
                      </a:lvl8pPr>
                      <a:lvl9pPr marL="4003609" algn="l" defTabSz="1000902" rtl="0" eaLnBrk="1" latinLnBrk="0" hangingPunct="1">
                        <a:defRPr kumimoji="1" sz="2000" b="1" kern="1200">
                          <a:solidFill>
                            <a:schemeClr val="lt1"/>
                          </a:solidFill>
                          <a:latin typeface="Segoe UI"/>
                          <a:ea typeface="メイリオ"/>
                        </a:defRPr>
                      </a:lvl9pPr>
                    </a:lstStyle>
                    <a:p>
                      <a:pPr algn="ctr"/>
                      <a:r>
                        <a:rPr kumimoji="1" lang="ja-JP" altLang="en-US" sz="1400" b="1" spc="300" dirty="0">
                          <a:solidFill>
                            <a:schemeClr val="tx1"/>
                          </a:solidFill>
                          <a:latin typeface="メイリオ" panose="020B0604030504040204" pitchFamily="50" charset="-128"/>
                          <a:ea typeface="メイリオ" panose="020B0604030504040204" pitchFamily="50" charset="-128"/>
                        </a:rPr>
                        <a:t>拡充</a:t>
                      </a:r>
                    </a:p>
                  </a:txBody>
                  <a:tcPr anchor="ctr">
                    <a:lnL w="12700" cap="flat" cmpd="sng" algn="ctr">
                      <a:solidFill>
                        <a:schemeClr val="tx1"/>
                      </a:solidFill>
                      <a:prstDash val="sysDash"/>
                      <a:round/>
                      <a:headEnd type="none" w="med" len="med"/>
                      <a:tailEnd type="none" w="med" len="med"/>
                    </a:lnL>
                    <a:lnR w="12700" cmpd="sng">
                      <a:solidFill>
                        <a:srgbClr val="FFFFFF"/>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887082566"/>
                  </a:ext>
                </a:extLst>
              </a:tr>
              <a:tr h="458920">
                <a:tc>
                  <a:txBody>
                    <a:bodyPr/>
                    <a:lstStyle>
                      <a:lvl1pPr marL="0" algn="l" defTabSz="1000902" rtl="0" eaLnBrk="1" latinLnBrk="0" hangingPunct="1">
                        <a:defRPr kumimoji="1" sz="2000" kern="1200">
                          <a:solidFill>
                            <a:schemeClr val="dk1"/>
                          </a:solidFill>
                          <a:latin typeface="Segoe UI"/>
                          <a:ea typeface="メイリオ"/>
                        </a:defRPr>
                      </a:lvl1pPr>
                      <a:lvl2pPr marL="500451" algn="l" defTabSz="1000902" rtl="0" eaLnBrk="1" latinLnBrk="0" hangingPunct="1">
                        <a:defRPr kumimoji="1" sz="2000" kern="1200">
                          <a:solidFill>
                            <a:schemeClr val="dk1"/>
                          </a:solidFill>
                          <a:latin typeface="Segoe UI"/>
                          <a:ea typeface="メイリオ"/>
                        </a:defRPr>
                      </a:lvl2pPr>
                      <a:lvl3pPr marL="1000902" algn="l" defTabSz="1000902" rtl="0" eaLnBrk="1" latinLnBrk="0" hangingPunct="1">
                        <a:defRPr kumimoji="1" sz="2000" kern="1200">
                          <a:solidFill>
                            <a:schemeClr val="dk1"/>
                          </a:solidFill>
                          <a:latin typeface="Segoe UI"/>
                          <a:ea typeface="メイリオ"/>
                        </a:defRPr>
                      </a:lvl3pPr>
                      <a:lvl4pPr marL="1501353" algn="l" defTabSz="1000902" rtl="0" eaLnBrk="1" latinLnBrk="0" hangingPunct="1">
                        <a:defRPr kumimoji="1" sz="2000" kern="1200">
                          <a:solidFill>
                            <a:schemeClr val="dk1"/>
                          </a:solidFill>
                          <a:latin typeface="Segoe UI"/>
                          <a:ea typeface="メイリオ"/>
                        </a:defRPr>
                      </a:lvl4pPr>
                      <a:lvl5pPr marL="2001804" algn="l" defTabSz="1000902" rtl="0" eaLnBrk="1" latinLnBrk="0" hangingPunct="1">
                        <a:defRPr kumimoji="1" sz="2000" kern="1200">
                          <a:solidFill>
                            <a:schemeClr val="dk1"/>
                          </a:solidFill>
                          <a:latin typeface="Segoe UI"/>
                          <a:ea typeface="メイリオ"/>
                        </a:defRPr>
                      </a:lvl5pPr>
                      <a:lvl6pPr marL="2502256" algn="l" defTabSz="1000902" rtl="0" eaLnBrk="1" latinLnBrk="0" hangingPunct="1">
                        <a:defRPr kumimoji="1" sz="2000" kern="1200">
                          <a:solidFill>
                            <a:schemeClr val="dk1"/>
                          </a:solidFill>
                          <a:latin typeface="Segoe UI"/>
                          <a:ea typeface="メイリオ"/>
                        </a:defRPr>
                      </a:lvl6pPr>
                      <a:lvl7pPr marL="3002707" algn="l" defTabSz="1000902" rtl="0" eaLnBrk="1" latinLnBrk="0" hangingPunct="1">
                        <a:defRPr kumimoji="1" sz="2000" kern="1200">
                          <a:solidFill>
                            <a:schemeClr val="dk1"/>
                          </a:solidFill>
                          <a:latin typeface="Segoe UI"/>
                          <a:ea typeface="メイリオ"/>
                        </a:defRPr>
                      </a:lvl7pPr>
                      <a:lvl8pPr marL="3503158" algn="l" defTabSz="1000902" rtl="0" eaLnBrk="1" latinLnBrk="0" hangingPunct="1">
                        <a:defRPr kumimoji="1" sz="2000" kern="1200">
                          <a:solidFill>
                            <a:schemeClr val="dk1"/>
                          </a:solidFill>
                          <a:latin typeface="Segoe UI"/>
                          <a:ea typeface="メイリオ"/>
                        </a:defRPr>
                      </a:lvl8pPr>
                      <a:lvl9pPr marL="4003609" algn="l" defTabSz="1000902" rtl="0" eaLnBrk="1" latinLnBrk="0" hangingPunct="1">
                        <a:defRPr kumimoji="1" sz="2000" kern="1200">
                          <a:solidFill>
                            <a:schemeClr val="dk1"/>
                          </a:solidFill>
                          <a:latin typeface="Segoe UI"/>
                          <a:ea typeface="メイリオ"/>
                        </a:defRPr>
                      </a:lvl9pPr>
                    </a:lstStyle>
                    <a:p>
                      <a:pPr algn="ctr"/>
                      <a:r>
                        <a:rPr kumimoji="1" lang="ja-JP" altLang="en-US" sz="1200" spc="300" dirty="0">
                          <a:solidFill>
                            <a:schemeClr val="tx1"/>
                          </a:solidFill>
                          <a:latin typeface="メイリオ" panose="020B0604030504040204" pitchFamily="50" charset="-128"/>
                          <a:ea typeface="メイリオ" panose="020B0604030504040204" pitchFamily="50" charset="-128"/>
                        </a:rPr>
                        <a:t>中小企業</a:t>
                      </a:r>
                    </a:p>
                  </a:txBody>
                  <a:tcPr anchor="ctr">
                    <a:lnL w="12700" cmpd="sng">
                      <a:solidFill>
                        <a:srgbClr val="FFFFFF"/>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0902" rtl="0" eaLnBrk="1" latinLnBrk="0" hangingPunct="1">
                        <a:defRPr kumimoji="1" sz="2000" kern="1200">
                          <a:solidFill>
                            <a:schemeClr val="dk1"/>
                          </a:solidFill>
                          <a:latin typeface="Segoe UI"/>
                          <a:ea typeface="メイリオ"/>
                        </a:defRPr>
                      </a:lvl1pPr>
                      <a:lvl2pPr marL="500451" algn="l" defTabSz="1000902" rtl="0" eaLnBrk="1" latinLnBrk="0" hangingPunct="1">
                        <a:defRPr kumimoji="1" sz="2000" kern="1200">
                          <a:solidFill>
                            <a:schemeClr val="dk1"/>
                          </a:solidFill>
                          <a:latin typeface="Segoe UI"/>
                          <a:ea typeface="メイリオ"/>
                        </a:defRPr>
                      </a:lvl2pPr>
                      <a:lvl3pPr marL="1000902" algn="l" defTabSz="1000902" rtl="0" eaLnBrk="1" latinLnBrk="0" hangingPunct="1">
                        <a:defRPr kumimoji="1" sz="2000" kern="1200">
                          <a:solidFill>
                            <a:schemeClr val="dk1"/>
                          </a:solidFill>
                          <a:latin typeface="Segoe UI"/>
                          <a:ea typeface="メイリオ"/>
                        </a:defRPr>
                      </a:lvl3pPr>
                      <a:lvl4pPr marL="1501353" algn="l" defTabSz="1000902" rtl="0" eaLnBrk="1" latinLnBrk="0" hangingPunct="1">
                        <a:defRPr kumimoji="1" sz="2000" kern="1200">
                          <a:solidFill>
                            <a:schemeClr val="dk1"/>
                          </a:solidFill>
                          <a:latin typeface="Segoe UI"/>
                          <a:ea typeface="メイリオ"/>
                        </a:defRPr>
                      </a:lvl4pPr>
                      <a:lvl5pPr marL="2001804" algn="l" defTabSz="1000902" rtl="0" eaLnBrk="1" latinLnBrk="0" hangingPunct="1">
                        <a:defRPr kumimoji="1" sz="2000" kern="1200">
                          <a:solidFill>
                            <a:schemeClr val="dk1"/>
                          </a:solidFill>
                          <a:latin typeface="Segoe UI"/>
                          <a:ea typeface="メイリオ"/>
                        </a:defRPr>
                      </a:lvl5pPr>
                      <a:lvl6pPr marL="2502256" algn="l" defTabSz="1000902" rtl="0" eaLnBrk="1" latinLnBrk="0" hangingPunct="1">
                        <a:defRPr kumimoji="1" sz="2000" kern="1200">
                          <a:solidFill>
                            <a:schemeClr val="dk1"/>
                          </a:solidFill>
                          <a:latin typeface="Segoe UI"/>
                          <a:ea typeface="メイリオ"/>
                        </a:defRPr>
                      </a:lvl6pPr>
                      <a:lvl7pPr marL="3002707" algn="l" defTabSz="1000902" rtl="0" eaLnBrk="1" latinLnBrk="0" hangingPunct="1">
                        <a:defRPr kumimoji="1" sz="2000" kern="1200">
                          <a:solidFill>
                            <a:schemeClr val="dk1"/>
                          </a:solidFill>
                          <a:latin typeface="Segoe UI"/>
                          <a:ea typeface="メイリオ"/>
                        </a:defRPr>
                      </a:lvl7pPr>
                      <a:lvl8pPr marL="3503158" algn="l" defTabSz="1000902" rtl="0" eaLnBrk="1" latinLnBrk="0" hangingPunct="1">
                        <a:defRPr kumimoji="1" sz="2000" kern="1200">
                          <a:solidFill>
                            <a:schemeClr val="dk1"/>
                          </a:solidFill>
                          <a:latin typeface="Segoe UI"/>
                          <a:ea typeface="メイリオ"/>
                        </a:defRPr>
                      </a:lvl8pPr>
                      <a:lvl9pPr marL="4003609" algn="l" defTabSz="1000902" rtl="0" eaLnBrk="1" latinLnBrk="0" hangingPunct="1">
                        <a:defRPr kumimoji="1" sz="2000" kern="1200">
                          <a:solidFill>
                            <a:schemeClr val="dk1"/>
                          </a:solidFill>
                          <a:latin typeface="Segoe UI"/>
                          <a:ea typeface="メイリオ"/>
                        </a:defRPr>
                      </a:lvl9pPr>
                    </a:lstStyle>
                    <a:p>
                      <a:pPr marL="0" marR="0" lvl="0" indent="0" algn="ctr" defTabSz="913943"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2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57</a:t>
                      </a:r>
                      <a:r>
                        <a:rPr kumimoji="1" lang="ja-JP" altLang="en-US" sz="1100" b="0" i="0" u="none" strike="noStrike" kern="1200" cap="none" spc="2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万円</a:t>
                      </a:r>
                      <a:endParaRPr kumimoji="1" lang="ja-JP" altLang="en-US" sz="1800" b="0" i="0" u="none" strike="noStrike" kern="1200" cap="none" spc="0" normalizeH="0" baseline="30000" noProof="0" dirty="0">
                        <a:ln>
                          <a:noFill/>
                        </a:ln>
                        <a:solidFill>
                          <a:srgbClr val="00B0F0"/>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1000902" rtl="0" eaLnBrk="1" latinLnBrk="0" hangingPunct="1">
                        <a:defRPr kumimoji="1" sz="2000" kern="1200">
                          <a:solidFill>
                            <a:schemeClr val="dk1"/>
                          </a:solidFill>
                          <a:latin typeface="Segoe UI"/>
                          <a:ea typeface="メイリオ"/>
                        </a:defRPr>
                      </a:lvl1pPr>
                      <a:lvl2pPr marL="500451" algn="l" defTabSz="1000902" rtl="0" eaLnBrk="1" latinLnBrk="0" hangingPunct="1">
                        <a:defRPr kumimoji="1" sz="2000" kern="1200">
                          <a:solidFill>
                            <a:schemeClr val="dk1"/>
                          </a:solidFill>
                          <a:latin typeface="Segoe UI"/>
                          <a:ea typeface="メイリオ"/>
                        </a:defRPr>
                      </a:lvl2pPr>
                      <a:lvl3pPr marL="1000902" algn="l" defTabSz="1000902" rtl="0" eaLnBrk="1" latinLnBrk="0" hangingPunct="1">
                        <a:defRPr kumimoji="1" sz="2000" kern="1200">
                          <a:solidFill>
                            <a:schemeClr val="dk1"/>
                          </a:solidFill>
                          <a:latin typeface="Segoe UI"/>
                          <a:ea typeface="メイリオ"/>
                        </a:defRPr>
                      </a:lvl3pPr>
                      <a:lvl4pPr marL="1501353" algn="l" defTabSz="1000902" rtl="0" eaLnBrk="1" latinLnBrk="0" hangingPunct="1">
                        <a:defRPr kumimoji="1" sz="2000" kern="1200">
                          <a:solidFill>
                            <a:schemeClr val="dk1"/>
                          </a:solidFill>
                          <a:latin typeface="Segoe UI"/>
                          <a:ea typeface="メイリオ"/>
                        </a:defRPr>
                      </a:lvl4pPr>
                      <a:lvl5pPr marL="2001804" algn="l" defTabSz="1000902" rtl="0" eaLnBrk="1" latinLnBrk="0" hangingPunct="1">
                        <a:defRPr kumimoji="1" sz="2000" kern="1200">
                          <a:solidFill>
                            <a:schemeClr val="dk1"/>
                          </a:solidFill>
                          <a:latin typeface="Segoe UI"/>
                          <a:ea typeface="メイリオ"/>
                        </a:defRPr>
                      </a:lvl5pPr>
                      <a:lvl6pPr marL="2502256" algn="l" defTabSz="1000902" rtl="0" eaLnBrk="1" latinLnBrk="0" hangingPunct="1">
                        <a:defRPr kumimoji="1" sz="2000" kern="1200">
                          <a:solidFill>
                            <a:schemeClr val="dk1"/>
                          </a:solidFill>
                          <a:latin typeface="Segoe UI"/>
                          <a:ea typeface="メイリオ"/>
                        </a:defRPr>
                      </a:lvl6pPr>
                      <a:lvl7pPr marL="3002707" algn="l" defTabSz="1000902" rtl="0" eaLnBrk="1" latinLnBrk="0" hangingPunct="1">
                        <a:defRPr kumimoji="1" sz="2000" kern="1200">
                          <a:solidFill>
                            <a:schemeClr val="dk1"/>
                          </a:solidFill>
                          <a:latin typeface="Segoe UI"/>
                          <a:ea typeface="メイリオ"/>
                        </a:defRPr>
                      </a:lvl7pPr>
                      <a:lvl8pPr marL="3503158" algn="l" defTabSz="1000902" rtl="0" eaLnBrk="1" latinLnBrk="0" hangingPunct="1">
                        <a:defRPr kumimoji="1" sz="2000" kern="1200">
                          <a:solidFill>
                            <a:schemeClr val="dk1"/>
                          </a:solidFill>
                          <a:latin typeface="Segoe UI"/>
                          <a:ea typeface="メイリオ"/>
                        </a:defRPr>
                      </a:lvl8pPr>
                      <a:lvl9pPr marL="4003609" algn="l" defTabSz="1000902" rtl="0" eaLnBrk="1" latinLnBrk="0" hangingPunct="1">
                        <a:defRPr kumimoji="1" sz="2000" kern="1200">
                          <a:solidFill>
                            <a:schemeClr val="dk1"/>
                          </a:solidFill>
                          <a:latin typeface="Segoe UI"/>
                          <a:ea typeface="メイリオ"/>
                        </a:defRPr>
                      </a:lvl9pPr>
                    </a:lstStyle>
                    <a:p>
                      <a:pPr marL="0" marR="0" lvl="0" indent="0" algn="ctr" defTabSz="913943"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2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80</a:t>
                      </a:r>
                      <a:r>
                        <a:rPr kumimoji="1" lang="ja-JP" altLang="en-US" sz="1100" b="1" i="0" u="none" strike="noStrike" kern="1200" cap="none" spc="2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万円</a:t>
                      </a:r>
                      <a:endParaRPr kumimoji="1" lang="ja-JP" altLang="en-US" sz="1800" b="1" baseline="30000" dirty="0">
                        <a:solidFill>
                          <a:srgbClr val="00B0F0"/>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ysDash"/>
                      <a:round/>
                      <a:headEnd type="none" w="med" len="med"/>
                      <a:tailEnd type="none" w="med" len="med"/>
                    </a:lnL>
                    <a:lnR w="12700" cmpd="sng">
                      <a:solidFill>
                        <a:srgbClr val="FFFFFF"/>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9E7E7"/>
                    </a:solidFill>
                  </a:tcPr>
                </a:tc>
                <a:extLst>
                  <a:ext uri="{0D108BD9-81ED-4DB2-BD59-A6C34878D82A}">
                    <a16:rowId xmlns:a16="http://schemas.microsoft.com/office/drawing/2014/main" val="2635701854"/>
                  </a:ext>
                </a:extLst>
              </a:tr>
              <a:tr h="458920">
                <a:tc>
                  <a:txBody>
                    <a:bodyPr/>
                    <a:lstStyle>
                      <a:lvl1pPr marL="0" algn="l" defTabSz="1000902" rtl="0" eaLnBrk="1" latinLnBrk="0" hangingPunct="1">
                        <a:defRPr kumimoji="1" sz="2000" kern="1200">
                          <a:solidFill>
                            <a:schemeClr val="dk1"/>
                          </a:solidFill>
                          <a:latin typeface="Segoe UI"/>
                          <a:ea typeface="メイリオ"/>
                        </a:defRPr>
                      </a:lvl1pPr>
                      <a:lvl2pPr marL="500451" algn="l" defTabSz="1000902" rtl="0" eaLnBrk="1" latinLnBrk="0" hangingPunct="1">
                        <a:defRPr kumimoji="1" sz="2000" kern="1200">
                          <a:solidFill>
                            <a:schemeClr val="dk1"/>
                          </a:solidFill>
                          <a:latin typeface="Segoe UI"/>
                          <a:ea typeface="メイリオ"/>
                        </a:defRPr>
                      </a:lvl2pPr>
                      <a:lvl3pPr marL="1000902" algn="l" defTabSz="1000902" rtl="0" eaLnBrk="1" latinLnBrk="0" hangingPunct="1">
                        <a:defRPr kumimoji="1" sz="2000" kern="1200">
                          <a:solidFill>
                            <a:schemeClr val="dk1"/>
                          </a:solidFill>
                          <a:latin typeface="Segoe UI"/>
                          <a:ea typeface="メイリオ"/>
                        </a:defRPr>
                      </a:lvl3pPr>
                      <a:lvl4pPr marL="1501353" algn="l" defTabSz="1000902" rtl="0" eaLnBrk="1" latinLnBrk="0" hangingPunct="1">
                        <a:defRPr kumimoji="1" sz="2000" kern="1200">
                          <a:solidFill>
                            <a:schemeClr val="dk1"/>
                          </a:solidFill>
                          <a:latin typeface="Segoe UI"/>
                          <a:ea typeface="メイリオ"/>
                        </a:defRPr>
                      </a:lvl4pPr>
                      <a:lvl5pPr marL="2001804" algn="l" defTabSz="1000902" rtl="0" eaLnBrk="1" latinLnBrk="0" hangingPunct="1">
                        <a:defRPr kumimoji="1" sz="2000" kern="1200">
                          <a:solidFill>
                            <a:schemeClr val="dk1"/>
                          </a:solidFill>
                          <a:latin typeface="Segoe UI"/>
                          <a:ea typeface="メイリオ"/>
                        </a:defRPr>
                      </a:lvl5pPr>
                      <a:lvl6pPr marL="2502256" algn="l" defTabSz="1000902" rtl="0" eaLnBrk="1" latinLnBrk="0" hangingPunct="1">
                        <a:defRPr kumimoji="1" sz="2000" kern="1200">
                          <a:solidFill>
                            <a:schemeClr val="dk1"/>
                          </a:solidFill>
                          <a:latin typeface="Segoe UI"/>
                          <a:ea typeface="メイリオ"/>
                        </a:defRPr>
                      </a:lvl6pPr>
                      <a:lvl7pPr marL="3002707" algn="l" defTabSz="1000902" rtl="0" eaLnBrk="1" latinLnBrk="0" hangingPunct="1">
                        <a:defRPr kumimoji="1" sz="2000" kern="1200">
                          <a:solidFill>
                            <a:schemeClr val="dk1"/>
                          </a:solidFill>
                          <a:latin typeface="Segoe UI"/>
                          <a:ea typeface="メイリオ"/>
                        </a:defRPr>
                      </a:lvl7pPr>
                      <a:lvl8pPr marL="3503158" algn="l" defTabSz="1000902" rtl="0" eaLnBrk="1" latinLnBrk="0" hangingPunct="1">
                        <a:defRPr kumimoji="1" sz="2000" kern="1200">
                          <a:solidFill>
                            <a:schemeClr val="dk1"/>
                          </a:solidFill>
                          <a:latin typeface="Segoe UI"/>
                          <a:ea typeface="メイリオ"/>
                        </a:defRPr>
                      </a:lvl8pPr>
                      <a:lvl9pPr marL="4003609" algn="l" defTabSz="1000902" rtl="0" eaLnBrk="1" latinLnBrk="0" hangingPunct="1">
                        <a:defRPr kumimoji="1" sz="2000" kern="1200">
                          <a:solidFill>
                            <a:schemeClr val="dk1"/>
                          </a:solidFill>
                          <a:latin typeface="Segoe UI"/>
                          <a:ea typeface="メイリオ"/>
                        </a:defRPr>
                      </a:lvl9pPr>
                    </a:lstStyle>
                    <a:p>
                      <a:pPr algn="ctr"/>
                      <a:r>
                        <a:rPr kumimoji="1" lang="ja-JP" altLang="en-US" sz="1200" spc="600" dirty="0">
                          <a:solidFill>
                            <a:schemeClr val="tx1"/>
                          </a:solidFill>
                          <a:latin typeface="メイリオ" panose="020B0604030504040204" pitchFamily="50" charset="-128"/>
                          <a:ea typeface="メイリオ" panose="020B0604030504040204" pitchFamily="50" charset="-128"/>
                        </a:rPr>
                        <a:t>大企業</a:t>
                      </a:r>
                    </a:p>
                  </a:txBody>
                  <a:tcPr anchor="ctr">
                    <a:lnL w="12700" cmpd="sng">
                      <a:solidFill>
                        <a:srgbClr val="FFFFFF"/>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0902" rtl="0" eaLnBrk="1" latinLnBrk="0" hangingPunct="1">
                        <a:defRPr kumimoji="1" sz="2000" kern="1200">
                          <a:solidFill>
                            <a:schemeClr val="dk1"/>
                          </a:solidFill>
                          <a:latin typeface="Segoe UI"/>
                          <a:ea typeface="メイリオ"/>
                        </a:defRPr>
                      </a:lvl1pPr>
                      <a:lvl2pPr marL="500451" algn="l" defTabSz="1000902" rtl="0" eaLnBrk="1" latinLnBrk="0" hangingPunct="1">
                        <a:defRPr kumimoji="1" sz="2000" kern="1200">
                          <a:solidFill>
                            <a:schemeClr val="dk1"/>
                          </a:solidFill>
                          <a:latin typeface="Segoe UI"/>
                          <a:ea typeface="メイリオ"/>
                        </a:defRPr>
                      </a:lvl2pPr>
                      <a:lvl3pPr marL="1000902" algn="l" defTabSz="1000902" rtl="0" eaLnBrk="1" latinLnBrk="0" hangingPunct="1">
                        <a:defRPr kumimoji="1" sz="2000" kern="1200">
                          <a:solidFill>
                            <a:schemeClr val="dk1"/>
                          </a:solidFill>
                          <a:latin typeface="Segoe UI"/>
                          <a:ea typeface="メイリオ"/>
                        </a:defRPr>
                      </a:lvl3pPr>
                      <a:lvl4pPr marL="1501353" algn="l" defTabSz="1000902" rtl="0" eaLnBrk="1" latinLnBrk="0" hangingPunct="1">
                        <a:defRPr kumimoji="1" sz="2000" kern="1200">
                          <a:solidFill>
                            <a:schemeClr val="dk1"/>
                          </a:solidFill>
                          <a:latin typeface="Segoe UI"/>
                          <a:ea typeface="メイリオ"/>
                        </a:defRPr>
                      </a:lvl4pPr>
                      <a:lvl5pPr marL="2001804" algn="l" defTabSz="1000902" rtl="0" eaLnBrk="1" latinLnBrk="0" hangingPunct="1">
                        <a:defRPr kumimoji="1" sz="2000" kern="1200">
                          <a:solidFill>
                            <a:schemeClr val="dk1"/>
                          </a:solidFill>
                          <a:latin typeface="Segoe UI"/>
                          <a:ea typeface="メイリオ"/>
                        </a:defRPr>
                      </a:lvl5pPr>
                      <a:lvl6pPr marL="2502256" algn="l" defTabSz="1000902" rtl="0" eaLnBrk="1" latinLnBrk="0" hangingPunct="1">
                        <a:defRPr kumimoji="1" sz="2000" kern="1200">
                          <a:solidFill>
                            <a:schemeClr val="dk1"/>
                          </a:solidFill>
                          <a:latin typeface="Segoe UI"/>
                          <a:ea typeface="メイリオ"/>
                        </a:defRPr>
                      </a:lvl6pPr>
                      <a:lvl7pPr marL="3002707" algn="l" defTabSz="1000902" rtl="0" eaLnBrk="1" latinLnBrk="0" hangingPunct="1">
                        <a:defRPr kumimoji="1" sz="2000" kern="1200">
                          <a:solidFill>
                            <a:schemeClr val="dk1"/>
                          </a:solidFill>
                          <a:latin typeface="Segoe UI"/>
                          <a:ea typeface="メイリオ"/>
                        </a:defRPr>
                      </a:lvl7pPr>
                      <a:lvl8pPr marL="3503158" algn="l" defTabSz="1000902" rtl="0" eaLnBrk="1" latinLnBrk="0" hangingPunct="1">
                        <a:defRPr kumimoji="1" sz="2000" kern="1200">
                          <a:solidFill>
                            <a:schemeClr val="dk1"/>
                          </a:solidFill>
                          <a:latin typeface="Segoe UI"/>
                          <a:ea typeface="メイリオ"/>
                        </a:defRPr>
                      </a:lvl8pPr>
                      <a:lvl9pPr marL="4003609" algn="l" defTabSz="1000902" rtl="0" eaLnBrk="1" latinLnBrk="0" hangingPunct="1">
                        <a:defRPr kumimoji="1" sz="2000" kern="1200">
                          <a:solidFill>
                            <a:schemeClr val="dk1"/>
                          </a:solidFill>
                          <a:latin typeface="Segoe UI"/>
                          <a:ea typeface="メイリオ"/>
                        </a:defRPr>
                      </a:lvl9pPr>
                    </a:lstStyle>
                    <a:p>
                      <a:pPr marL="0" marR="0" lvl="0" indent="0" algn="ctr" defTabSz="913943"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2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42.75</a:t>
                      </a:r>
                      <a:r>
                        <a:rPr kumimoji="1" lang="ja-JP" altLang="en-US" sz="1100" b="0" i="0" u="none" strike="noStrike" kern="1200" cap="none" spc="2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万円</a:t>
                      </a:r>
                      <a:endPar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1000902" rtl="0" eaLnBrk="1" latinLnBrk="0" hangingPunct="1">
                        <a:defRPr kumimoji="1" sz="2000" kern="1200">
                          <a:solidFill>
                            <a:schemeClr val="dk1"/>
                          </a:solidFill>
                          <a:latin typeface="Segoe UI"/>
                          <a:ea typeface="メイリオ"/>
                        </a:defRPr>
                      </a:lvl1pPr>
                      <a:lvl2pPr marL="500451" algn="l" defTabSz="1000902" rtl="0" eaLnBrk="1" latinLnBrk="0" hangingPunct="1">
                        <a:defRPr kumimoji="1" sz="2000" kern="1200">
                          <a:solidFill>
                            <a:schemeClr val="dk1"/>
                          </a:solidFill>
                          <a:latin typeface="Segoe UI"/>
                          <a:ea typeface="メイリオ"/>
                        </a:defRPr>
                      </a:lvl2pPr>
                      <a:lvl3pPr marL="1000902" algn="l" defTabSz="1000902" rtl="0" eaLnBrk="1" latinLnBrk="0" hangingPunct="1">
                        <a:defRPr kumimoji="1" sz="2000" kern="1200">
                          <a:solidFill>
                            <a:schemeClr val="dk1"/>
                          </a:solidFill>
                          <a:latin typeface="Segoe UI"/>
                          <a:ea typeface="メイリオ"/>
                        </a:defRPr>
                      </a:lvl3pPr>
                      <a:lvl4pPr marL="1501353" algn="l" defTabSz="1000902" rtl="0" eaLnBrk="1" latinLnBrk="0" hangingPunct="1">
                        <a:defRPr kumimoji="1" sz="2000" kern="1200">
                          <a:solidFill>
                            <a:schemeClr val="dk1"/>
                          </a:solidFill>
                          <a:latin typeface="Segoe UI"/>
                          <a:ea typeface="メイリオ"/>
                        </a:defRPr>
                      </a:lvl4pPr>
                      <a:lvl5pPr marL="2001804" algn="l" defTabSz="1000902" rtl="0" eaLnBrk="1" latinLnBrk="0" hangingPunct="1">
                        <a:defRPr kumimoji="1" sz="2000" kern="1200">
                          <a:solidFill>
                            <a:schemeClr val="dk1"/>
                          </a:solidFill>
                          <a:latin typeface="Segoe UI"/>
                          <a:ea typeface="メイリオ"/>
                        </a:defRPr>
                      </a:lvl5pPr>
                      <a:lvl6pPr marL="2502256" algn="l" defTabSz="1000902" rtl="0" eaLnBrk="1" latinLnBrk="0" hangingPunct="1">
                        <a:defRPr kumimoji="1" sz="2000" kern="1200">
                          <a:solidFill>
                            <a:schemeClr val="dk1"/>
                          </a:solidFill>
                          <a:latin typeface="Segoe UI"/>
                          <a:ea typeface="メイリオ"/>
                        </a:defRPr>
                      </a:lvl6pPr>
                      <a:lvl7pPr marL="3002707" algn="l" defTabSz="1000902" rtl="0" eaLnBrk="1" latinLnBrk="0" hangingPunct="1">
                        <a:defRPr kumimoji="1" sz="2000" kern="1200">
                          <a:solidFill>
                            <a:schemeClr val="dk1"/>
                          </a:solidFill>
                          <a:latin typeface="Segoe UI"/>
                          <a:ea typeface="メイリオ"/>
                        </a:defRPr>
                      </a:lvl7pPr>
                      <a:lvl8pPr marL="3503158" algn="l" defTabSz="1000902" rtl="0" eaLnBrk="1" latinLnBrk="0" hangingPunct="1">
                        <a:defRPr kumimoji="1" sz="2000" kern="1200">
                          <a:solidFill>
                            <a:schemeClr val="dk1"/>
                          </a:solidFill>
                          <a:latin typeface="Segoe UI"/>
                          <a:ea typeface="メイリオ"/>
                        </a:defRPr>
                      </a:lvl8pPr>
                      <a:lvl9pPr marL="4003609" algn="l" defTabSz="1000902" rtl="0" eaLnBrk="1" latinLnBrk="0" hangingPunct="1">
                        <a:defRPr kumimoji="1" sz="2000" kern="1200">
                          <a:solidFill>
                            <a:schemeClr val="dk1"/>
                          </a:solidFill>
                          <a:latin typeface="Segoe UI"/>
                          <a:ea typeface="メイリオ"/>
                        </a:defRPr>
                      </a:lvl9pPr>
                    </a:lstStyle>
                    <a:p>
                      <a:pPr marL="0" marR="0" lvl="0" indent="0" algn="ctr" defTabSz="913943"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2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60</a:t>
                      </a:r>
                      <a:r>
                        <a:rPr kumimoji="1" lang="ja-JP" altLang="en-US" sz="1100" b="1" i="0" u="none" strike="noStrike" kern="1200" cap="none" spc="20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万円</a:t>
                      </a:r>
                      <a:endParaRPr kumimoji="1" lang="ja-JP" altLang="en-US" sz="18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ysDash"/>
                      <a:round/>
                      <a:headEnd type="none" w="med" len="med"/>
                      <a:tailEnd type="none" w="med" len="med"/>
                    </a:lnL>
                    <a:lnR w="12700" cmpd="sng">
                      <a:solidFill>
                        <a:srgbClr val="FFFFFF"/>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9E7E7"/>
                    </a:solidFill>
                  </a:tcPr>
                </a:tc>
                <a:extLst>
                  <a:ext uri="{0D108BD9-81ED-4DB2-BD59-A6C34878D82A}">
                    <a16:rowId xmlns:a16="http://schemas.microsoft.com/office/drawing/2014/main" val="1500047053"/>
                  </a:ext>
                </a:extLst>
              </a:tr>
            </a:tbl>
          </a:graphicData>
        </a:graphic>
      </p:graphicFrame>
      <p:sp>
        <p:nvSpPr>
          <p:cNvPr id="3" name="テキスト ボックス 2">
            <a:extLst>
              <a:ext uri="{FF2B5EF4-FFF2-40B4-BE49-F238E27FC236}">
                <a16:creationId xmlns:a16="http://schemas.microsoft.com/office/drawing/2014/main" id="{12BF10B4-6F52-368A-8DB9-500119F05617}"/>
              </a:ext>
            </a:extLst>
          </p:cNvPr>
          <p:cNvSpPr txBox="1"/>
          <p:nvPr/>
        </p:nvSpPr>
        <p:spPr>
          <a:xfrm>
            <a:off x="606080" y="5989827"/>
            <a:ext cx="5586658" cy="759182"/>
          </a:xfrm>
          <a:prstGeom prst="rect">
            <a:avLst/>
          </a:prstGeom>
          <a:noFill/>
        </p:spPr>
        <p:txBody>
          <a:bodyPr wrap="square" rtlCol="0">
            <a:spAutoFit/>
          </a:bodyPr>
          <a:lstStyle/>
          <a:p>
            <a:pPr marL="0" marR="0" lvl="0" indent="0" algn="l" defTabSz="457200" rtl="0" eaLnBrk="1" fontAlgn="auto" latinLnBrk="0" hangingPunct="1">
              <a:lnSpc>
                <a:spcPts val="1300"/>
              </a:lnSpc>
              <a:spcBef>
                <a:spcPts val="0"/>
              </a:spcBef>
              <a:spcAft>
                <a:spcPts val="0"/>
              </a:spcAft>
              <a:buClrTx/>
              <a:buSzTx/>
              <a:buFontTx/>
              <a:buNone/>
              <a:tabLst/>
              <a:defRPr/>
            </a:pPr>
            <a:r>
              <a:rPr kumimoji="1" lang="en-US" altLang="ja-JP"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  </a:t>
            </a:r>
            <a:r>
              <a:rPr kumimoji="1" lang="ja-JP" altLang="en-US"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現行</a:t>
            </a:r>
            <a:r>
              <a:rPr kumimoji="1" lang="en-US" altLang="ja-JP"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中小企業：１期（６か月）で</a:t>
            </a:r>
            <a:r>
              <a:rPr kumimoji="1" lang="en-US" altLang="ja-JP"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57</a:t>
            </a:r>
            <a:r>
              <a:rPr kumimoji="1" lang="ja-JP" altLang="en-US"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万円助成。</a:t>
            </a:r>
            <a:endParaRPr kumimoji="1" lang="en-US" altLang="ja-JP"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en-US" altLang="ja-JP"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  拡充後</a:t>
            </a:r>
            <a:r>
              <a:rPr kumimoji="1" lang="en-US" altLang="ja-JP"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中小企業：２期（</a:t>
            </a:r>
            <a:r>
              <a:rPr kumimoji="1" lang="en-US" altLang="ja-JP"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12</a:t>
            </a:r>
            <a:r>
              <a:rPr kumimoji="1" lang="ja-JP" altLang="en-US"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か月）で</a:t>
            </a:r>
            <a:r>
              <a:rPr kumimoji="1" lang="en-US" altLang="ja-JP"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80</a:t>
            </a:r>
            <a:r>
              <a:rPr kumimoji="1" lang="ja-JP" altLang="en-US"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万円助成。（</a:t>
            </a:r>
            <a:r>
              <a:rPr kumimoji="1" lang="en-US" altLang="ja-JP"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1</a:t>
            </a:r>
            <a:r>
              <a:rPr kumimoji="1" lang="ja-JP" altLang="en-US"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期あたり</a:t>
            </a:r>
            <a:r>
              <a:rPr kumimoji="1" lang="en-US" altLang="ja-JP"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40</a:t>
            </a:r>
            <a:r>
              <a:rPr kumimoji="1" lang="ja-JP" altLang="en-US"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万円）</a:t>
            </a:r>
            <a:endParaRPr kumimoji="1" lang="en-US" altLang="ja-JP"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en-US" altLang="ja-JP"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  有期から正規の場合の助成額。無期から正規の場合は上記の半額。</a:t>
            </a:r>
            <a:endParaRPr kumimoji="1" lang="en-US" altLang="ja-JP"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en-US" altLang="ja-JP"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  </a:t>
            </a:r>
            <a:r>
              <a:rPr kumimoji="1" lang="en-US" altLang="ja-JP"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1</a:t>
            </a:r>
            <a:r>
              <a:rPr kumimoji="1" lang="ja-JP" altLang="en-US"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人目の正社員転換時には、③または④の加算措置あり。</a:t>
            </a:r>
            <a:endParaRPr kumimoji="1" lang="en-US" altLang="ja-JP"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endParaRPr>
          </a:p>
        </p:txBody>
      </p:sp>
      <p:graphicFrame>
        <p:nvGraphicFramePr>
          <p:cNvPr id="4" name="表 3">
            <a:extLst>
              <a:ext uri="{FF2B5EF4-FFF2-40B4-BE49-F238E27FC236}">
                <a16:creationId xmlns:a16="http://schemas.microsoft.com/office/drawing/2014/main" id="{1C53CCA5-FEC1-A250-949F-DFE6C59EF215}"/>
              </a:ext>
            </a:extLst>
          </p:cNvPr>
          <p:cNvGraphicFramePr>
            <a:graphicFrameLocks noGrp="1"/>
          </p:cNvGraphicFramePr>
          <p:nvPr/>
        </p:nvGraphicFramePr>
        <p:xfrm>
          <a:off x="698350" y="7993448"/>
          <a:ext cx="5744677" cy="942346"/>
        </p:xfrm>
        <a:graphic>
          <a:graphicData uri="http://schemas.openxmlformats.org/drawingml/2006/table">
            <a:tbl>
              <a:tblPr firstRow="1" bandRow="1"/>
              <a:tblGrid>
                <a:gridCol w="2221258">
                  <a:extLst>
                    <a:ext uri="{9D8B030D-6E8A-4147-A177-3AD203B41FA5}">
                      <a16:colId xmlns:a16="http://schemas.microsoft.com/office/drawing/2014/main" val="1418160510"/>
                    </a:ext>
                  </a:extLst>
                </a:gridCol>
                <a:gridCol w="1808558">
                  <a:extLst>
                    <a:ext uri="{9D8B030D-6E8A-4147-A177-3AD203B41FA5}">
                      <a16:colId xmlns:a16="http://schemas.microsoft.com/office/drawing/2014/main" val="542987145"/>
                    </a:ext>
                  </a:extLst>
                </a:gridCol>
                <a:gridCol w="1714861">
                  <a:extLst>
                    <a:ext uri="{9D8B030D-6E8A-4147-A177-3AD203B41FA5}">
                      <a16:colId xmlns:a16="http://schemas.microsoft.com/office/drawing/2014/main" val="1304611519"/>
                    </a:ext>
                  </a:extLst>
                </a:gridCol>
              </a:tblGrid>
              <a:tr h="382154">
                <a:tc rowSpan="2">
                  <a:txBody>
                    <a:bodyPr/>
                    <a:lstStyle>
                      <a:lvl1pPr marL="0" algn="l" defTabSz="1000902" rtl="0" eaLnBrk="1" latinLnBrk="0" hangingPunct="1">
                        <a:defRPr kumimoji="1" sz="2000" b="1" kern="1200">
                          <a:solidFill>
                            <a:schemeClr val="lt1"/>
                          </a:solidFill>
                          <a:latin typeface="Segoe UI"/>
                          <a:ea typeface="メイリオ"/>
                        </a:defRPr>
                      </a:lvl1pPr>
                      <a:lvl2pPr marL="500451" algn="l" defTabSz="1000902" rtl="0" eaLnBrk="1" latinLnBrk="0" hangingPunct="1">
                        <a:defRPr kumimoji="1" sz="2000" b="1" kern="1200">
                          <a:solidFill>
                            <a:schemeClr val="lt1"/>
                          </a:solidFill>
                          <a:latin typeface="Segoe UI"/>
                          <a:ea typeface="メイリオ"/>
                        </a:defRPr>
                      </a:lvl2pPr>
                      <a:lvl3pPr marL="1000902" algn="l" defTabSz="1000902" rtl="0" eaLnBrk="1" latinLnBrk="0" hangingPunct="1">
                        <a:defRPr kumimoji="1" sz="2000" b="1" kern="1200">
                          <a:solidFill>
                            <a:schemeClr val="lt1"/>
                          </a:solidFill>
                          <a:latin typeface="Segoe UI"/>
                          <a:ea typeface="メイリオ"/>
                        </a:defRPr>
                      </a:lvl3pPr>
                      <a:lvl4pPr marL="1501353" algn="l" defTabSz="1000902" rtl="0" eaLnBrk="1" latinLnBrk="0" hangingPunct="1">
                        <a:defRPr kumimoji="1" sz="2000" b="1" kern="1200">
                          <a:solidFill>
                            <a:schemeClr val="lt1"/>
                          </a:solidFill>
                          <a:latin typeface="Segoe UI"/>
                          <a:ea typeface="メイリオ"/>
                        </a:defRPr>
                      </a:lvl4pPr>
                      <a:lvl5pPr marL="2001804" algn="l" defTabSz="1000902" rtl="0" eaLnBrk="1" latinLnBrk="0" hangingPunct="1">
                        <a:defRPr kumimoji="1" sz="2000" b="1" kern="1200">
                          <a:solidFill>
                            <a:schemeClr val="lt1"/>
                          </a:solidFill>
                          <a:latin typeface="Segoe UI"/>
                          <a:ea typeface="メイリオ"/>
                        </a:defRPr>
                      </a:lvl5pPr>
                      <a:lvl6pPr marL="2502256" algn="l" defTabSz="1000902" rtl="0" eaLnBrk="1" latinLnBrk="0" hangingPunct="1">
                        <a:defRPr kumimoji="1" sz="2000" b="1" kern="1200">
                          <a:solidFill>
                            <a:schemeClr val="lt1"/>
                          </a:solidFill>
                          <a:latin typeface="Segoe UI"/>
                          <a:ea typeface="メイリオ"/>
                        </a:defRPr>
                      </a:lvl6pPr>
                      <a:lvl7pPr marL="3002707" algn="l" defTabSz="1000902" rtl="0" eaLnBrk="1" latinLnBrk="0" hangingPunct="1">
                        <a:defRPr kumimoji="1" sz="2000" b="1" kern="1200">
                          <a:solidFill>
                            <a:schemeClr val="lt1"/>
                          </a:solidFill>
                          <a:latin typeface="Segoe UI"/>
                          <a:ea typeface="メイリオ"/>
                        </a:defRPr>
                      </a:lvl7pPr>
                      <a:lvl8pPr marL="3503158" algn="l" defTabSz="1000902" rtl="0" eaLnBrk="1" latinLnBrk="0" hangingPunct="1">
                        <a:defRPr kumimoji="1" sz="2000" b="1" kern="1200">
                          <a:solidFill>
                            <a:schemeClr val="lt1"/>
                          </a:solidFill>
                          <a:latin typeface="Segoe UI"/>
                          <a:ea typeface="メイリオ"/>
                        </a:defRPr>
                      </a:lvl8pPr>
                      <a:lvl9pPr marL="4003609" algn="l" defTabSz="1000902" rtl="0" eaLnBrk="1" latinLnBrk="0" hangingPunct="1">
                        <a:defRPr kumimoji="1" sz="2000" b="1" kern="1200">
                          <a:solidFill>
                            <a:schemeClr val="lt1"/>
                          </a:solidFill>
                          <a:latin typeface="Segoe UI"/>
                          <a:ea typeface="メイリオ"/>
                        </a:defRPr>
                      </a:lvl9pPr>
                    </a:lstStyle>
                    <a:p>
                      <a:pPr algn="ctr"/>
                      <a:endParaRPr kumimoji="1" lang="ja-JP" altLang="en-US" sz="1000" spc="600" dirty="0">
                        <a:solidFill>
                          <a:schemeClr val="tx1"/>
                        </a:solidFill>
                        <a:latin typeface="メイリオ" panose="020B0604030504040204" pitchFamily="50" charset="-128"/>
                        <a:ea typeface="メイリオ" panose="020B0604030504040204" pitchFamily="50" charset="-128"/>
                      </a:endParaRPr>
                    </a:p>
                  </a:txBody>
                  <a:tcPr anchor="ctr">
                    <a:lnL w="12700" cmpd="sng">
                      <a:solidFill>
                        <a:srgbClr val="FFFFFF"/>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0902" rtl="0" eaLnBrk="1" latinLnBrk="0" hangingPunct="1">
                        <a:defRPr kumimoji="1" sz="2000" b="1" kern="1200">
                          <a:solidFill>
                            <a:schemeClr val="lt1"/>
                          </a:solidFill>
                          <a:latin typeface="Segoe UI"/>
                          <a:ea typeface="メイリオ"/>
                        </a:defRPr>
                      </a:lvl1pPr>
                      <a:lvl2pPr marL="500451" algn="l" defTabSz="1000902" rtl="0" eaLnBrk="1" latinLnBrk="0" hangingPunct="1">
                        <a:defRPr kumimoji="1" sz="2000" b="1" kern="1200">
                          <a:solidFill>
                            <a:schemeClr val="lt1"/>
                          </a:solidFill>
                          <a:latin typeface="Segoe UI"/>
                          <a:ea typeface="メイリオ"/>
                        </a:defRPr>
                      </a:lvl2pPr>
                      <a:lvl3pPr marL="1000902" algn="l" defTabSz="1000902" rtl="0" eaLnBrk="1" latinLnBrk="0" hangingPunct="1">
                        <a:defRPr kumimoji="1" sz="2000" b="1" kern="1200">
                          <a:solidFill>
                            <a:schemeClr val="lt1"/>
                          </a:solidFill>
                          <a:latin typeface="Segoe UI"/>
                          <a:ea typeface="メイリオ"/>
                        </a:defRPr>
                      </a:lvl3pPr>
                      <a:lvl4pPr marL="1501353" algn="l" defTabSz="1000902" rtl="0" eaLnBrk="1" latinLnBrk="0" hangingPunct="1">
                        <a:defRPr kumimoji="1" sz="2000" b="1" kern="1200">
                          <a:solidFill>
                            <a:schemeClr val="lt1"/>
                          </a:solidFill>
                          <a:latin typeface="Segoe UI"/>
                          <a:ea typeface="メイリオ"/>
                        </a:defRPr>
                      </a:lvl4pPr>
                      <a:lvl5pPr marL="2001804" algn="l" defTabSz="1000902" rtl="0" eaLnBrk="1" latinLnBrk="0" hangingPunct="1">
                        <a:defRPr kumimoji="1" sz="2000" b="1" kern="1200">
                          <a:solidFill>
                            <a:schemeClr val="lt1"/>
                          </a:solidFill>
                          <a:latin typeface="Segoe UI"/>
                          <a:ea typeface="メイリオ"/>
                        </a:defRPr>
                      </a:lvl5pPr>
                      <a:lvl6pPr marL="2502256" algn="l" defTabSz="1000902" rtl="0" eaLnBrk="1" latinLnBrk="0" hangingPunct="1">
                        <a:defRPr kumimoji="1" sz="2000" b="1" kern="1200">
                          <a:solidFill>
                            <a:schemeClr val="lt1"/>
                          </a:solidFill>
                          <a:latin typeface="Segoe UI"/>
                          <a:ea typeface="メイリオ"/>
                        </a:defRPr>
                      </a:lvl6pPr>
                      <a:lvl7pPr marL="3002707" algn="l" defTabSz="1000902" rtl="0" eaLnBrk="1" latinLnBrk="0" hangingPunct="1">
                        <a:defRPr kumimoji="1" sz="2000" b="1" kern="1200">
                          <a:solidFill>
                            <a:schemeClr val="lt1"/>
                          </a:solidFill>
                          <a:latin typeface="Segoe UI"/>
                          <a:ea typeface="メイリオ"/>
                        </a:defRPr>
                      </a:lvl7pPr>
                      <a:lvl8pPr marL="3503158" algn="l" defTabSz="1000902" rtl="0" eaLnBrk="1" latinLnBrk="0" hangingPunct="1">
                        <a:defRPr kumimoji="1" sz="2000" b="1" kern="1200">
                          <a:solidFill>
                            <a:schemeClr val="lt1"/>
                          </a:solidFill>
                          <a:latin typeface="Segoe UI"/>
                          <a:ea typeface="メイリオ"/>
                        </a:defRPr>
                      </a:lvl8pPr>
                      <a:lvl9pPr marL="4003609" algn="l" defTabSz="1000902" rtl="0" eaLnBrk="1" latinLnBrk="0" hangingPunct="1">
                        <a:defRPr kumimoji="1" sz="2000" b="1" kern="1200">
                          <a:solidFill>
                            <a:schemeClr val="lt1"/>
                          </a:solidFill>
                          <a:latin typeface="Segoe UI"/>
                          <a:ea typeface="メイリオ"/>
                        </a:defRPr>
                      </a:lvl9pPr>
                    </a:lstStyle>
                    <a:p>
                      <a:pPr algn="ctr"/>
                      <a:r>
                        <a:rPr kumimoji="1" lang="ja-JP" altLang="en-US" sz="1400" b="0" spc="300" dirty="0">
                          <a:solidFill>
                            <a:schemeClr val="tx1"/>
                          </a:solidFill>
                          <a:latin typeface="メイリオ" panose="020B0604030504040204" pitchFamily="50" charset="-128"/>
                          <a:ea typeface="メイリオ" panose="020B0604030504040204" pitchFamily="50" charset="-128"/>
                        </a:rPr>
                        <a:t>現行</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000902" rtl="0" eaLnBrk="1" latinLnBrk="0" hangingPunct="1">
                        <a:defRPr kumimoji="1" sz="2000" b="1" kern="1200">
                          <a:solidFill>
                            <a:schemeClr val="lt1"/>
                          </a:solidFill>
                          <a:latin typeface="Segoe UI"/>
                          <a:ea typeface="メイリオ"/>
                        </a:defRPr>
                      </a:lvl1pPr>
                      <a:lvl2pPr marL="500451" algn="l" defTabSz="1000902" rtl="0" eaLnBrk="1" latinLnBrk="0" hangingPunct="1">
                        <a:defRPr kumimoji="1" sz="2000" b="1" kern="1200">
                          <a:solidFill>
                            <a:schemeClr val="lt1"/>
                          </a:solidFill>
                          <a:latin typeface="Segoe UI"/>
                          <a:ea typeface="メイリオ"/>
                        </a:defRPr>
                      </a:lvl2pPr>
                      <a:lvl3pPr marL="1000902" algn="l" defTabSz="1000902" rtl="0" eaLnBrk="1" latinLnBrk="0" hangingPunct="1">
                        <a:defRPr kumimoji="1" sz="2000" b="1" kern="1200">
                          <a:solidFill>
                            <a:schemeClr val="lt1"/>
                          </a:solidFill>
                          <a:latin typeface="Segoe UI"/>
                          <a:ea typeface="メイリオ"/>
                        </a:defRPr>
                      </a:lvl3pPr>
                      <a:lvl4pPr marL="1501353" algn="l" defTabSz="1000902" rtl="0" eaLnBrk="1" latinLnBrk="0" hangingPunct="1">
                        <a:defRPr kumimoji="1" sz="2000" b="1" kern="1200">
                          <a:solidFill>
                            <a:schemeClr val="lt1"/>
                          </a:solidFill>
                          <a:latin typeface="Segoe UI"/>
                          <a:ea typeface="メイリオ"/>
                        </a:defRPr>
                      </a:lvl4pPr>
                      <a:lvl5pPr marL="2001804" algn="l" defTabSz="1000902" rtl="0" eaLnBrk="1" latinLnBrk="0" hangingPunct="1">
                        <a:defRPr kumimoji="1" sz="2000" b="1" kern="1200">
                          <a:solidFill>
                            <a:schemeClr val="lt1"/>
                          </a:solidFill>
                          <a:latin typeface="Segoe UI"/>
                          <a:ea typeface="メイリオ"/>
                        </a:defRPr>
                      </a:lvl5pPr>
                      <a:lvl6pPr marL="2502256" algn="l" defTabSz="1000902" rtl="0" eaLnBrk="1" latinLnBrk="0" hangingPunct="1">
                        <a:defRPr kumimoji="1" sz="2000" b="1" kern="1200">
                          <a:solidFill>
                            <a:schemeClr val="lt1"/>
                          </a:solidFill>
                          <a:latin typeface="Segoe UI"/>
                          <a:ea typeface="メイリオ"/>
                        </a:defRPr>
                      </a:lvl6pPr>
                      <a:lvl7pPr marL="3002707" algn="l" defTabSz="1000902" rtl="0" eaLnBrk="1" latinLnBrk="0" hangingPunct="1">
                        <a:defRPr kumimoji="1" sz="2000" b="1" kern="1200">
                          <a:solidFill>
                            <a:schemeClr val="lt1"/>
                          </a:solidFill>
                          <a:latin typeface="Segoe UI"/>
                          <a:ea typeface="メイリオ"/>
                        </a:defRPr>
                      </a:lvl7pPr>
                      <a:lvl8pPr marL="3503158" algn="l" defTabSz="1000902" rtl="0" eaLnBrk="1" latinLnBrk="0" hangingPunct="1">
                        <a:defRPr kumimoji="1" sz="2000" b="1" kern="1200">
                          <a:solidFill>
                            <a:schemeClr val="lt1"/>
                          </a:solidFill>
                          <a:latin typeface="Segoe UI"/>
                          <a:ea typeface="メイリオ"/>
                        </a:defRPr>
                      </a:lvl8pPr>
                      <a:lvl9pPr marL="4003609" algn="l" defTabSz="1000902" rtl="0" eaLnBrk="1" latinLnBrk="0" hangingPunct="1">
                        <a:defRPr kumimoji="1" sz="2000" b="1" kern="1200">
                          <a:solidFill>
                            <a:schemeClr val="lt1"/>
                          </a:solidFill>
                          <a:latin typeface="Segoe UI"/>
                          <a:ea typeface="メイリオ"/>
                        </a:defRPr>
                      </a:lvl9pPr>
                    </a:lstStyle>
                    <a:p>
                      <a:pPr algn="ctr"/>
                      <a:r>
                        <a:rPr kumimoji="1" lang="ja-JP" altLang="en-US" sz="1400" b="1" spc="300" dirty="0">
                          <a:solidFill>
                            <a:schemeClr val="tx1"/>
                          </a:solidFill>
                          <a:latin typeface="メイリオ" panose="020B0604030504040204" pitchFamily="50" charset="-128"/>
                          <a:ea typeface="メイリオ" panose="020B0604030504040204" pitchFamily="50" charset="-128"/>
                        </a:rPr>
                        <a:t>拡充</a:t>
                      </a:r>
                    </a:p>
                  </a:txBody>
                  <a:tcPr anchor="ctr">
                    <a:lnL w="12700" cap="flat" cmpd="sng" algn="ctr">
                      <a:solidFill>
                        <a:srgbClr val="000000"/>
                      </a:solidFill>
                      <a:prstDash val="solid"/>
                      <a:round/>
                      <a:headEnd type="none" w="med" len="med"/>
                      <a:tailEnd type="none" w="med" len="med"/>
                    </a:lnL>
                    <a:lnR w="12700" cmpd="sng">
                      <a:solidFill>
                        <a:srgbClr val="FFFFFF"/>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887082566"/>
                  </a:ext>
                </a:extLst>
              </a:tr>
              <a:tr h="560192">
                <a:tc vMerge="1">
                  <a:txBody>
                    <a:bodyPr/>
                    <a:lstStyle/>
                    <a:p>
                      <a:pPr algn="ctr"/>
                      <a:r>
                        <a:rPr kumimoji="1" lang="ja-JP" altLang="en-US" sz="1000" spc="300" dirty="0">
                          <a:solidFill>
                            <a:schemeClr val="tx1"/>
                          </a:solidFill>
                          <a:latin typeface="メイリオ" panose="020B0604030504040204" pitchFamily="50" charset="-128"/>
                          <a:ea typeface="メイリオ" panose="020B0604030504040204" pitchFamily="50" charset="-128"/>
                        </a:rPr>
                        <a:t>中小企業</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lvl1pPr marL="0" algn="l" defTabSz="1000902" rtl="0" eaLnBrk="1" latinLnBrk="0" hangingPunct="1">
                        <a:defRPr kumimoji="1" sz="2000" kern="1200">
                          <a:solidFill>
                            <a:schemeClr val="dk1"/>
                          </a:solidFill>
                          <a:latin typeface="Segoe UI"/>
                          <a:ea typeface="メイリオ"/>
                        </a:defRPr>
                      </a:lvl1pPr>
                      <a:lvl2pPr marL="500451" algn="l" defTabSz="1000902" rtl="0" eaLnBrk="1" latinLnBrk="0" hangingPunct="1">
                        <a:defRPr kumimoji="1" sz="2000" kern="1200">
                          <a:solidFill>
                            <a:schemeClr val="dk1"/>
                          </a:solidFill>
                          <a:latin typeface="Segoe UI"/>
                          <a:ea typeface="メイリオ"/>
                        </a:defRPr>
                      </a:lvl2pPr>
                      <a:lvl3pPr marL="1000902" algn="l" defTabSz="1000902" rtl="0" eaLnBrk="1" latinLnBrk="0" hangingPunct="1">
                        <a:defRPr kumimoji="1" sz="2000" kern="1200">
                          <a:solidFill>
                            <a:schemeClr val="dk1"/>
                          </a:solidFill>
                          <a:latin typeface="Segoe UI"/>
                          <a:ea typeface="メイリオ"/>
                        </a:defRPr>
                      </a:lvl3pPr>
                      <a:lvl4pPr marL="1501353" algn="l" defTabSz="1000902" rtl="0" eaLnBrk="1" latinLnBrk="0" hangingPunct="1">
                        <a:defRPr kumimoji="1" sz="2000" kern="1200">
                          <a:solidFill>
                            <a:schemeClr val="dk1"/>
                          </a:solidFill>
                          <a:latin typeface="Segoe UI"/>
                          <a:ea typeface="メイリオ"/>
                        </a:defRPr>
                      </a:lvl4pPr>
                      <a:lvl5pPr marL="2001804" algn="l" defTabSz="1000902" rtl="0" eaLnBrk="1" latinLnBrk="0" hangingPunct="1">
                        <a:defRPr kumimoji="1" sz="2000" kern="1200">
                          <a:solidFill>
                            <a:schemeClr val="dk1"/>
                          </a:solidFill>
                          <a:latin typeface="Segoe UI"/>
                          <a:ea typeface="メイリオ"/>
                        </a:defRPr>
                      </a:lvl5pPr>
                      <a:lvl6pPr marL="2502256" algn="l" defTabSz="1000902" rtl="0" eaLnBrk="1" latinLnBrk="0" hangingPunct="1">
                        <a:defRPr kumimoji="1" sz="2000" kern="1200">
                          <a:solidFill>
                            <a:schemeClr val="dk1"/>
                          </a:solidFill>
                          <a:latin typeface="Segoe UI"/>
                          <a:ea typeface="メイリオ"/>
                        </a:defRPr>
                      </a:lvl6pPr>
                      <a:lvl7pPr marL="3002707" algn="l" defTabSz="1000902" rtl="0" eaLnBrk="1" latinLnBrk="0" hangingPunct="1">
                        <a:defRPr kumimoji="1" sz="2000" kern="1200">
                          <a:solidFill>
                            <a:schemeClr val="dk1"/>
                          </a:solidFill>
                          <a:latin typeface="Segoe UI"/>
                          <a:ea typeface="メイリオ"/>
                        </a:defRPr>
                      </a:lvl7pPr>
                      <a:lvl8pPr marL="3503158" algn="l" defTabSz="1000902" rtl="0" eaLnBrk="1" latinLnBrk="0" hangingPunct="1">
                        <a:defRPr kumimoji="1" sz="2000" kern="1200">
                          <a:solidFill>
                            <a:schemeClr val="dk1"/>
                          </a:solidFill>
                          <a:latin typeface="Segoe UI"/>
                          <a:ea typeface="メイリオ"/>
                        </a:defRPr>
                      </a:lvl8pPr>
                      <a:lvl9pPr marL="4003609" algn="l" defTabSz="1000902" rtl="0" eaLnBrk="1" latinLnBrk="0" hangingPunct="1">
                        <a:defRPr kumimoji="1" sz="2000" kern="1200">
                          <a:solidFill>
                            <a:schemeClr val="dk1"/>
                          </a:solidFill>
                          <a:latin typeface="Segoe UI"/>
                          <a:ea typeface="メイリオ"/>
                        </a:defRPr>
                      </a:lvl9pPr>
                    </a:lstStyle>
                    <a:p>
                      <a:pPr marL="0" marR="0" lvl="0" indent="0" algn="ctr" defTabSz="913943" rtl="0" eaLnBrk="1" fontAlgn="auto" latinLnBrk="0" hangingPunct="1">
                        <a:lnSpc>
                          <a:spcPct val="100000"/>
                        </a:lnSpc>
                        <a:spcBef>
                          <a:spcPts val="0"/>
                        </a:spcBef>
                        <a:spcAft>
                          <a:spcPts val="0"/>
                        </a:spcAft>
                        <a:buClrTx/>
                        <a:buSzTx/>
                        <a:buFontTx/>
                        <a:buNone/>
                        <a:tabLst/>
                        <a:defRPr/>
                      </a:pPr>
                      <a:r>
                        <a:rPr kumimoji="1" lang="en-US" altLang="ja-JP" sz="135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6</a:t>
                      </a:r>
                      <a:r>
                        <a:rPr kumimoji="1" lang="ja-JP" altLang="en-US" sz="135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か月以上３年以内</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1000902" rtl="0" eaLnBrk="1" latinLnBrk="0" hangingPunct="1">
                        <a:defRPr kumimoji="1" sz="2000" kern="1200">
                          <a:solidFill>
                            <a:schemeClr val="dk1"/>
                          </a:solidFill>
                          <a:latin typeface="Segoe UI"/>
                          <a:ea typeface="メイリオ"/>
                        </a:defRPr>
                      </a:lvl1pPr>
                      <a:lvl2pPr marL="500451" algn="l" defTabSz="1000902" rtl="0" eaLnBrk="1" latinLnBrk="0" hangingPunct="1">
                        <a:defRPr kumimoji="1" sz="2000" kern="1200">
                          <a:solidFill>
                            <a:schemeClr val="dk1"/>
                          </a:solidFill>
                          <a:latin typeface="Segoe UI"/>
                          <a:ea typeface="メイリオ"/>
                        </a:defRPr>
                      </a:lvl2pPr>
                      <a:lvl3pPr marL="1000902" algn="l" defTabSz="1000902" rtl="0" eaLnBrk="1" latinLnBrk="0" hangingPunct="1">
                        <a:defRPr kumimoji="1" sz="2000" kern="1200">
                          <a:solidFill>
                            <a:schemeClr val="dk1"/>
                          </a:solidFill>
                          <a:latin typeface="Segoe UI"/>
                          <a:ea typeface="メイリオ"/>
                        </a:defRPr>
                      </a:lvl3pPr>
                      <a:lvl4pPr marL="1501353" algn="l" defTabSz="1000902" rtl="0" eaLnBrk="1" latinLnBrk="0" hangingPunct="1">
                        <a:defRPr kumimoji="1" sz="2000" kern="1200">
                          <a:solidFill>
                            <a:schemeClr val="dk1"/>
                          </a:solidFill>
                          <a:latin typeface="Segoe UI"/>
                          <a:ea typeface="メイリオ"/>
                        </a:defRPr>
                      </a:lvl4pPr>
                      <a:lvl5pPr marL="2001804" algn="l" defTabSz="1000902" rtl="0" eaLnBrk="1" latinLnBrk="0" hangingPunct="1">
                        <a:defRPr kumimoji="1" sz="2000" kern="1200">
                          <a:solidFill>
                            <a:schemeClr val="dk1"/>
                          </a:solidFill>
                          <a:latin typeface="Segoe UI"/>
                          <a:ea typeface="メイリオ"/>
                        </a:defRPr>
                      </a:lvl5pPr>
                      <a:lvl6pPr marL="2502256" algn="l" defTabSz="1000902" rtl="0" eaLnBrk="1" latinLnBrk="0" hangingPunct="1">
                        <a:defRPr kumimoji="1" sz="2000" kern="1200">
                          <a:solidFill>
                            <a:schemeClr val="dk1"/>
                          </a:solidFill>
                          <a:latin typeface="Segoe UI"/>
                          <a:ea typeface="メイリオ"/>
                        </a:defRPr>
                      </a:lvl6pPr>
                      <a:lvl7pPr marL="3002707" algn="l" defTabSz="1000902" rtl="0" eaLnBrk="1" latinLnBrk="0" hangingPunct="1">
                        <a:defRPr kumimoji="1" sz="2000" kern="1200">
                          <a:solidFill>
                            <a:schemeClr val="dk1"/>
                          </a:solidFill>
                          <a:latin typeface="Segoe UI"/>
                          <a:ea typeface="メイリオ"/>
                        </a:defRPr>
                      </a:lvl7pPr>
                      <a:lvl8pPr marL="3503158" algn="l" defTabSz="1000902" rtl="0" eaLnBrk="1" latinLnBrk="0" hangingPunct="1">
                        <a:defRPr kumimoji="1" sz="2000" kern="1200">
                          <a:solidFill>
                            <a:schemeClr val="dk1"/>
                          </a:solidFill>
                          <a:latin typeface="Segoe UI"/>
                          <a:ea typeface="メイリオ"/>
                        </a:defRPr>
                      </a:lvl8pPr>
                      <a:lvl9pPr marL="4003609" algn="l" defTabSz="1000902" rtl="0" eaLnBrk="1" latinLnBrk="0" hangingPunct="1">
                        <a:defRPr kumimoji="1" sz="2000" kern="1200">
                          <a:solidFill>
                            <a:schemeClr val="dk1"/>
                          </a:solidFill>
                          <a:latin typeface="Segoe UI"/>
                          <a:ea typeface="メイリオ"/>
                        </a:defRPr>
                      </a:lvl9pPr>
                    </a:lstStyle>
                    <a:p>
                      <a:pPr marL="0" marR="0" lvl="0" indent="0" algn="ctr" defTabSz="913943" rtl="0" eaLnBrk="1" fontAlgn="auto" latinLnBrk="0" hangingPunct="1">
                        <a:lnSpc>
                          <a:spcPct val="100000"/>
                        </a:lnSpc>
                        <a:spcBef>
                          <a:spcPts val="0"/>
                        </a:spcBef>
                        <a:spcAft>
                          <a:spcPts val="0"/>
                        </a:spcAft>
                        <a:buClrTx/>
                        <a:buSzTx/>
                        <a:buFontTx/>
                        <a:buNone/>
                        <a:tabLst/>
                        <a:defRPr/>
                      </a:pPr>
                      <a:r>
                        <a:rPr kumimoji="1" lang="ja-JP" altLang="en-US" sz="1400" b="1" spc="100" baseline="0" dirty="0">
                          <a:solidFill>
                            <a:schemeClr val="tx1"/>
                          </a:solidFill>
                          <a:latin typeface="メイリオ" panose="020B0604030504040204" pitchFamily="50" charset="-128"/>
                          <a:ea typeface="メイリオ" panose="020B0604030504040204" pitchFamily="50" charset="-128"/>
                        </a:rPr>
                        <a:t>６か月以上</a:t>
                      </a:r>
                    </a:p>
                  </a:txBody>
                  <a:tcPr anchor="ctr">
                    <a:lnL w="12700" cap="flat" cmpd="sng" algn="ctr">
                      <a:solidFill>
                        <a:srgbClr val="000000"/>
                      </a:solidFill>
                      <a:prstDash val="solid"/>
                      <a:round/>
                      <a:headEnd type="none" w="med" len="med"/>
                      <a:tailEnd type="none" w="med" len="med"/>
                    </a:lnL>
                    <a:lnR w="12700" cmpd="sng">
                      <a:solidFill>
                        <a:srgbClr val="FFFFFF"/>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9E7E7"/>
                    </a:solidFill>
                  </a:tcPr>
                </a:tc>
                <a:extLst>
                  <a:ext uri="{0D108BD9-81ED-4DB2-BD59-A6C34878D82A}">
                    <a16:rowId xmlns:a16="http://schemas.microsoft.com/office/drawing/2014/main" val="2635701854"/>
                  </a:ext>
                </a:extLst>
              </a:tr>
            </a:tbl>
          </a:graphicData>
        </a:graphic>
      </p:graphicFrame>
      <p:sp>
        <p:nvSpPr>
          <p:cNvPr id="5" name="正方形/長方形 4">
            <a:extLst>
              <a:ext uri="{FF2B5EF4-FFF2-40B4-BE49-F238E27FC236}">
                <a16:creationId xmlns:a16="http://schemas.microsoft.com/office/drawing/2014/main" id="{A5679E22-CD14-96CD-A214-E3D0C88313D3}"/>
              </a:ext>
            </a:extLst>
          </p:cNvPr>
          <p:cNvSpPr/>
          <p:nvPr/>
        </p:nvSpPr>
        <p:spPr>
          <a:xfrm>
            <a:off x="724899" y="8265292"/>
            <a:ext cx="2017123"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100" normalizeH="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対象となる有期雇用労働者の雇用期間</a:t>
            </a:r>
            <a:endParaRPr kumimoji="1" lang="en-US" altLang="ja-JP" sz="1100" b="0" i="0" u="none" strike="noStrike" kern="1200" cap="none" spc="100" normalizeH="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6" name="正方形/長方形 5">
            <a:extLst>
              <a:ext uri="{FF2B5EF4-FFF2-40B4-BE49-F238E27FC236}">
                <a16:creationId xmlns:a16="http://schemas.microsoft.com/office/drawing/2014/main" id="{5F86289E-CDEA-F7AA-E8E3-75CD850D7147}"/>
              </a:ext>
            </a:extLst>
          </p:cNvPr>
          <p:cNvSpPr/>
          <p:nvPr/>
        </p:nvSpPr>
        <p:spPr>
          <a:xfrm>
            <a:off x="464935" y="7428964"/>
            <a:ext cx="6038641" cy="491279"/>
          </a:xfrm>
          <a:prstGeom prst="rect">
            <a:avLst/>
          </a:prstGeom>
          <a:noFill/>
          <a:ln w="12700" cap="flat" cmpd="sng" algn="ctr">
            <a:noFill/>
            <a:prstDash val="solid"/>
            <a:miter lim="800000"/>
          </a:ln>
          <a:effectLst/>
        </p:spPr>
        <p:txBody>
          <a:bodyPr wrap="square" lIns="108000" tIns="72000" rIns="108000" rtlCol="0" anchor="t">
            <a:spAutoFit/>
          </a:bodyPr>
          <a:lstStyle/>
          <a:p>
            <a:pPr marL="0" marR="0" lvl="0" indent="0" algn="l" defTabSz="435437" rtl="0" eaLnBrk="1" fontAlgn="auto" latinLnBrk="0" hangingPunct="1">
              <a:lnSpc>
                <a:spcPct val="110000"/>
              </a:lnSpc>
              <a:spcBef>
                <a:spcPts val="0"/>
              </a:spcBef>
              <a:spcAft>
                <a:spcPts val="0"/>
              </a:spcAft>
              <a:buClrTx/>
              <a:buSzTx/>
              <a:buFontTx/>
              <a:buNone/>
              <a:tabLst/>
              <a:defRPr/>
            </a:pPr>
            <a:r>
              <a:rPr kumimoji="1" lang="ja-JP" altLang="en-US" sz="1100" b="0" i="0" u="none" strike="noStrike" kern="1200" cap="none" spc="100" normalizeH="0" noProof="0" dirty="0">
                <a:ln>
                  <a:noFill/>
                </a:ln>
                <a:solidFill>
                  <a:prstClr val="black"/>
                </a:solidFill>
                <a:effectLst/>
                <a:uLnTx/>
                <a:uFillTx/>
                <a:latin typeface="Meiryo" panose="020B0604030504040204" pitchFamily="34" charset="-128"/>
                <a:ea typeface="Meiryo" panose="020B0604030504040204" pitchFamily="34" charset="-128"/>
                <a:cs typeface="+mn-cs"/>
              </a:rPr>
              <a:t>対象となる有期雇用労働者の雇用期間を現行の「６か月以上３年以内」から「６か月以上」に緩和します。</a:t>
            </a:r>
            <a:endParaRPr kumimoji="0" lang="ja-JP" altLang="en-US" sz="1000" b="0" i="0" u="none" strike="noStrike" kern="0" cap="none" spc="100" normalizeH="0" noProof="0" dirty="0">
              <a:ln>
                <a:noFill/>
              </a:ln>
              <a:solidFill>
                <a:prstClr val="black"/>
              </a:solidFill>
              <a:effectLst/>
              <a:uLnTx/>
              <a:uFillTx/>
              <a:latin typeface="Yu Gothic" panose="020B0400000000000000" pitchFamily="34" charset="-128"/>
              <a:ea typeface="Yu Gothic" panose="020B0400000000000000" pitchFamily="34" charset="-128"/>
              <a:cs typeface="+mn-cs"/>
            </a:endParaRPr>
          </a:p>
        </p:txBody>
      </p:sp>
      <p:sp>
        <p:nvSpPr>
          <p:cNvPr id="8" name="テキスト ボックス 7">
            <a:extLst>
              <a:ext uri="{FF2B5EF4-FFF2-40B4-BE49-F238E27FC236}">
                <a16:creationId xmlns:a16="http://schemas.microsoft.com/office/drawing/2014/main" id="{8A5912ED-0336-FAE4-E478-3A03747BEF72}"/>
              </a:ext>
            </a:extLst>
          </p:cNvPr>
          <p:cNvSpPr txBox="1"/>
          <p:nvPr/>
        </p:nvSpPr>
        <p:spPr>
          <a:xfrm>
            <a:off x="698346" y="9015548"/>
            <a:ext cx="5986366" cy="463588"/>
          </a:xfrm>
          <a:prstGeom prst="rect">
            <a:avLst/>
          </a:prstGeom>
          <a:noFill/>
        </p:spPr>
        <p:txBody>
          <a:bodyPr wrap="square" rtlCol="0">
            <a:spAutoFit/>
          </a:bodyPr>
          <a:lstStyle/>
          <a:p>
            <a:pPr marL="0" marR="0" lvl="0" indent="0" algn="l" defTabSz="457200" rtl="0" eaLnBrk="1" fontAlgn="base" latinLnBrk="0" hangingPunct="1">
              <a:lnSpc>
                <a:spcPts val="1500"/>
              </a:lnSpc>
              <a:spcBef>
                <a:spcPct val="0"/>
              </a:spcBef>
              <a:spcAft>
                <a:spcPct val="0"/>
              </a:spcAft>
              <a:buClrTx/>
              <a:buSzTx/>
              <a:buFontTx/>
              <a:buNone/>
              <a:tabLst/>
              <a:defRPr/>
            </a:pPr>
            <a:r>
              <a:rPr kumimoji="1" lang="en-US" altLang="ja-JP"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　有期雇用期間が通算５年を超えた有期雇用労働者については、助成額は「無期から正規」の</a:t>
            </a:r>
            <a:endParaRPr kumimoji="1" lang="en-US" altLang="ja-JP"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base" latinLnBrk="0" hangingPunct="1">
              <a:lnSpc>
                <a:spcPts val="1500"/>
              </a:lnSpc>
              <a:spcBef>
                <a:spcPct val="0"/>
              </a:spcBef>
              <a:spcAft>
                <a:spcPct val="0"/>
              </a:spcAft>
              <a:buClrTx/>
              <a:buSzTx/>
              <a:buFontTx/>
              <a:buNone/>
              <a:tabLst/>
              <a:defRPr/>
            </a:pPr>
            <a:r>
              <a:rPr kumimoji="1" lang="ja-JP" altLang="en-US" sz="9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　　転換と同額とする。</a:t>
            </a:r>
          </a:p>
        </p:txBody>
      </p:sp>
      <p:sp>
        <p:nvSpPr>
          <p:cNvPr id="21" name="正方形/長方形 20">
            <a:extLst>
              <a:ext uri="{FF2B5EF4-FFF2-40B4-BE49-F238E27FC236}">
                <a16:creationId xmlns:a16="http://schemas.microsoft.com/office/drawing/2014/main" id="{70FFAD2B-D616-FA44-8ECC-8AE1BF257B5D}"/>
              </a:ext>
            </a:extLst>
          </p:cNvPr>
          <p:cNvSpPr/>
          <p:nvPr/>
        </p:nvSpPr>
        <p:spPr>
          <a:xfrm>
            <a:off x="4362198" y="4545773"/>
            <a:ext cx="2141378" cy="1430534"/>
          </a:xfrm>
          <a:prstGeom prst="rect">
            <a:avLst/>
          </a:prstGeom>
          <a:noFill/>
          <a:ln>
            <a:solidFill>
              <a:srgbClr val="DB4D6D"/>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2" name="正方形/長方形 21">
            <a:extLst>
              <a:ext uri="{FF2B5EF4-FFF2-40B4-BE49-F238E27FC236}">
                <a16:creationId xmlns:a16="http://schemas.microsoft.com/office/drawing/2014/main" id="{53FF6529-861E-5C5D-5247-984CACF11766}"/>
              </a:ext>
            </a:extLst>
          </p:cNvPr>
          <p:cNvSpPr/>
          <p:nvPr/>
        </p:nvSpPr>
        <p:spPr>
          <a:xfrm>
            <a:off x="4686238" y="7936538"/>
            <a:ext cx="1806722" cy="1042067"/>
          </a:xfrm>
          <a:prstGeom prst="rect">
            <a:avLst/>
          </a:prstGeom>
          <a:noFill/>
          <a:ln>
            <a:solidFill>
              <a:srgbClr val="DB4D6D"/>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9" name="テキスト ボックス 28">
            <a:extLst>
              <a:ext uri="{FF2B5EF4-FFF2-40B4-BE49-F238E27FC236}">
                <a16:creationId xmlns:a16="http://schemas.microsoft.com/office/drawing/2014/main" id="{B1C4C56D-9DA6-3C36-7F81-4E8040BF118E}"/>
              </a:ext>
            </a:extLst>
          </p:cNvPr>
          <p:cNvSpPr txBox="1"/>
          <p:nvPr/>
        </p:nvSpPr>
        <p:spPr>
          <a:xfrm>
            <a:off x="966370" y="3634888"/>
            <a:ext cx="5906225" cy="297392"/>
          </a:xfrm>
          <a:prstGeom prst="rect">
            <a:avLst/>
          </a:prstGeom>
          <a:solidFill>
            <a:schemeClr val="bg1"/>
          </a:solidFill>
          <a:ln w="25400">
            <a:solidFill>
              <a:schemeClr val="bg1"/>
            </a:solidFill>
          </a:ln>
        </p:spPr>
        <p:txBody>
          <a:bodyPr wrap="square" bIns="36000" rtlCol="0">
            <a:no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200" b="1" i="0" u="none" strike="noStrike" kern="1200" cap="none" spc="200" normalizeH="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mn-cs"/>
              </a:rPr>
              <a:t>①助成金（</a:t>
            </a:r>
            <a:r>
              <a:rPr kumimoji="1" lang="en-US" altLang="ja-JP" sz="1200" b="1" i="0" u="none" strike="noStrike" kern="1200" cap="none" spc="200" normalizeH="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mn-cs"/>
              </a:rPr>
              <a:t>1</a:t>
            </a:r>
            <a:r>
              <a:rPr kumimoji="1" lang="ja-JP" altLang="en-US" sz="1200" b="1" i="0" u="none" strike="noStrike" kern="1200" cap="none" spc="200" normalizeH="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mn-cs"/>
              </a:rPr>
              <a:t>人当たり）の見直し</a:t>
            </a:r>
            <a:endParaRPr kumimoji="1" lang="en-US" altLang="ja-JP" sz="1200" b="1" i="0" u="none" strike="noStrike" kern="1200" cap="none" spc="200" normalizeH="0" noProof="0" dirty="0">
              <a:ln>
                <a:noFill/>
              </a:ln>
              <a:solidFill>
                <a:srgbClr val="00B0F0"/>
              </a:solidFill>
              <a:effectLst/>
              <a:uLnTx/>
              <a:uFillTx/>
              <a:latin typeface="メイリオ" panose="020B0604030504040204" pitchFamily="50" charset="-128"/>
              <a:ea typeface="メイリオ" panose="020B0604030504040204" pitchFamily="50" charset="-128"/>
              <a:cs typeface="+mn-cs"/>
            </a:endParaRPr>
          </a:p>
        </p:txBody>
      </p:sp>
      <p:sp>
        <p:nvSpPr>
          <p:cNvPr id="31" name="正方形/長方形 30">
            <a:extLst>
              <a:ext uri="{FF2B5EF4-FFF2-40B4-BE49-F238E27FC236}">
                <a16:creationId xmlns:a16="http://schemas.microsoft.com/office/drawing/2014/main" id="{11D382E2-BF45-2EB9-9890-2D467D34C0C4}"/>
              </a:ext>
            </a:extLst>
          </p:cNvPr>
          <p:cNvSpPr/>
          <p:nvPr/>
        </p:nvSpPr>
        <p:spPr>
          <a:xfrm>
            <a:off x="315862" y="3638689"/>
            <a:ext cx="6601838" cy="251689"/>
          </a:xfrm>
          <a:prstGeom prst="rect">
            <a:avLst/>
          </a:prstGeom>
          <a:noFill/>
          <a:ln w="25400">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3" name="テキスト ボックス 32">
            <a:extLst>
              <a:ext uri="{FF2B5EF4-FFF2-40B4-BE49-F238E27FC236}">
                <a16:creationId xmlns:a16="http://schemas.microsoft.com/office/drawing/2014/main" id="{C22C897B-77AE-2ABD-FB0A-1E0F167C836A}"/>
              </a:ext>
            </a:extLst>
          </p:cNvPr>
          <p:cNvSpPr txBox="1"/>
          <p:nvPr/>
        </p:nvSpPr>
        <p:spPr>
          <a:xfrm>
            <a:off x="280826" y="3621691"/>
            <a:ext cx="669558" cy="286999"/>
          </a:xfrm>
          <a:prstGeom prst="rect">
            <a:avLst/>
          </a:prstGeom>
          <a:solidFill>
            <a:srgbClr val="DB4D6D"/>
          </a:solidFill>
          <a:ln w="19050">
            <a:solidFill>
              <a:schemeClr val="bg1"/>
            </a:solidFill>
          </a:ln>
        </p:spPr>
        <p:txBody>
          <a:bodyPr wrap="square" bIns="36000" rtlCol="0">
            <a:no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1" lang="ja-JP" altLang="en-US" sz="1300" b="1" i="0" u="none" strike="noStrike" kern="1200" cap="none" spc="15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拡充</a:t>
            </a:r>
            <a:endParaRPr kumimoji="1" lang="en-US" altLang="ja-JP" sz="1200" b="1" i="0" u="none" strike="noStrike" kern="1200" cap="none" spc="15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44" name="テキスト ボックス 43">
            <a:extLst>
              <a:ext uri="{FF2B5EF4-FFF2-40B4-BE49-F238E27FC236}">
                <a16:creationId xmlns:a16="http://schemas.microsoft.com/office/drawing/2014/main" id="{93CB31BC-D961-7F61-F6A7-DBD285E2449C}"/>
              </a:ext>
            </a:extLst>
          </p:cNvPr>
          <p:cNvSpPr txBox="1"/>
          <p:nvPr/>
        </p:nvSpPr>
        <p:spPr>
          <a:xfrm>
            <a:off x="966370" y="7013102"/>
            <a:ext cx="5986366" cy="297392"/>
          </a:xfrm>
          <a:prstGeom prst="rect">
            <a:avLst/>
          </a:prstGeom>
          <a:solidFill>
            <a:schemeClr val="bg1"/>
          </a:solidFill>
          <a:ln w="25400">
            <a:solidFill>
              <a:schemeClr val="bg1"/>
            </a:solidFill>
          </a:ln>
        </p:spPr>
        <p:txBody>
          <a:bodyPr wrap="square" bIns="36000" rtlCol="0">
            <a:no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200" b="1" i="0" u="none" strike="noStrike" kern="1200" cap="none" spc="200" normalizeH="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mn-cs"/>
              </a:rPr>
              <a:t>②対象となる有期雇用労働者の要件緩和</a:t>
            </a:r>
            <a:endParaRPr kumimoji="1" lang="en-US" altLang="ja-JP" sz="1200" b="1" i="0" u="none" strike="noStrike" kern="1200" cap="none" spc="200" normalizeH="0" noProof="0" dirty="0">
              <a:ln>
                <a:noFill/>
              </a:ln>
              <a:solidFill>
                <a:srgbClr val="00B0F0"/>
              </a:solidFill>
              <a:effectLst/>
              <a:uLnTx/>
              <a:uFillTx/>
              <a:latin typeface="メイリオ" panose="020B0604030504040204" pitchFamily="50" charset="-128"/>
              <a:ea typeface="メイリオ" panose="020B0604030504040204" pitchFamily="50" charset="-128"/>
              <a:cs typeface="+mn-cs"/>
            </a:endParaRPr>
          </a:p>
        </p:txBody>
      </p:sp>
      <p:sp>
        <p:nvSpPr>
          <p:cNvPr id="46" name="正方形/長方形 45">
            <a:extLst>
              <a:ext uri="{FF2B5EF4-FFF2-40B4-BE49-F238E27FC236}">
                <a16:creationId xmlns:a16="http://schemas.microsoft.com/office/drawing/2014/main" id="{E22AC73D-DFF9-C102-2F41-96941380265A}"/>
              </a:ext>
            </a:extLst>
          </p:cNvPr>
          <p:cNvSpPr/>
          <p:nvPr/>
        </p:nvSpPr>
        <p:spPr>
          <a:xfrm>
            <a:off x="315862" y="7016903"/>
            <a:ext cx="6601838" cy="251689"/>
          </a:xfrm>
          <a:prstGeom prst="rect">
            <a:avLst/>
          </a:prstGeom>
          <a:noFill/>
          <a:ln w="25400">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7" name="テキスト ボックス 46">
            <a:extLst>
              <a:ext uri="{FF2B5EF4-FFF2-40B4-BE49-F238E27FC236}">
                <a16:creationId xmlns:a16="http://schemas.microsoft.com/office/drawing/2014/main" id="{DA8A0A6B-66A7-9201-D468-71DECFFBF8F4}"/>
              </a:ext>
            </a:extLst>
          </p:cNvPr>
          <p:cNvSpPr txBox="1"/>
          <p:nvPr/>
        </p:nvSpPr>
        <p:spPr>
          <a:xfrm>
            <a:off x="280826" y="6999905"/>
            <a:ext cx="669558" cy="286999"/>
          </a:xfrm>
          <a:prstGeom prst="rect">
            <a:avLst/>
          </a:prstGeom>
          <a:solidFill>
            <a:srgbClr val="DB4D6D"/>
          </a:solidFill>
          <a:ln w="19050">
            <a:solidFill>
              <a:schemeClr val="bg1"/>
            </a:solidFill>
          </a:ln>
        </p:spPr>
        <p:txBody>
          <a:bodyPr wrap="square" bIns="36000" rtlCol="0">
            <a:no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1" lang="ja-JP" altLang="en-US" sz="1300" b="1" i="0" u="none" strike="noStrike" kern="1200" cap="none" spc="15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拡充</a:t>
            </a:r>
            <a:endParaRPr kumimoji="1" lang="en-US" altLang="ja-JP" sz="1200" b="1" i="0" u="none" strike="noStrike" kern="1200" cap="none" spc="15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1916532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正方形/長方形 31">
            <a:extLst>
              <a:ext uri="{FF2B5EF4-FFF2-40B4-BE49-F238E27FC236}">
                <a16:creationId xmlns:a16="http://schemas.microsoft.com/office/drawing/2014/main" id="{CEBF48D8-D0CC-949D-0207-5C6C7D703199}"/>
              </a:ext>
            </a:extLst>
          </p:cNvPr>
          <p:cNvSpPr/>
          <p:nvPr/>
        </p:nvSpPr>
        <p:spPr>
          <a:xfrm>
            <a:off x="280680" y="3392030"/>
            <a:ext cx="6601838" cy="2268000"/>
          </a:xfrm>
          <a:prstGeom prst="rect">
            <a:avLst/>
          </a:prstGeom>
          <a:solidFill>
            <a:schemeClr val="bg1"/>
          </a:solidFill>
          <a:ln w="12700">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 name="正方形/長方形 6">
            <a:extLst>
              <a:ext uri="{FF2B5EF4-FFF2-40B4-BE49-F238E27FC236}">
                <a16:creationId xmlns:a16="http://schemas.microsoft.com/office/drawing/2014/main" id="{30B003C5-FEA0-84F3-EE3A-C93B9B3A6384}"/>
              </a:ext>
            </a:extLst>
          </p:cNvPr>
          <p:cNvSpPr/>
          <p:nvPr/>
        </p:nvSpPr>
        <p:spPr>
          <a:xfrm>
            <a:off x="280680" y="543263"/>
            <a:ext cx="6601838" cy="2319393"/>
          </a:xfrm>
          <a:prstGeom prst="rect">
            <a:avLst/>
          </a:prstGeom>
          <a:solidFill>
            <a:schemeClr val="bg1"/>
          </a:solidFill>
          <a:ln w="12700">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a:ea typeface="ＭＳ Ｐゴシック" panose="020B0600070205080204" pitchFamily="50" charset="-128"/>
              <a:cs typeface="+mn-cs"/>
            </a:endParaRPr>
          </a:p>
        </p:txBody>
      </p:sp>
      <p:graphicFrame>
        <p:nvGraphicFramePr>
          <p:cNvPr id="9" name="表 8">
            <a:extLst>
              <a:ext uri="{FF2B5EF4-FFF2-40B4-BE49-F238E27FC236}">
                <a16:creationId xmlns:a16="http://schemas.microsoft.com/office/drawing/2014/main" id="{F1D7DDCC-D612-F460-AF57-CEEAF23802AB}"/>
              </a:ext>
            </a:extLst>
          </p:cNvPr>
          <p:cNvGraphicFramePr>
            <a:graphicFrameLocks noGrp="1"/>
          </p:cNvGraphicFramePr>
          <p:nvPr/>
        </p:nvGraphicFramePr>
        <p:xfrm>
          <a:off x="703959" y="1225036"/>
          <a:ext cx="5864990" cy="1095430"/>
        </p:xfrm>
        <a:graphic>
          <a:graphicData uri="http://schemas.openxmlformats.org/drawingml/2006/table">
            <a:tbl>
              <a:tblPr firstRow="1" bandRow="1"/>
              <a:tblGrid>
                <a:gridCol w="2430362">
                  <a:extLst>
                    <a:ext uri="{9D8B030D-6E8A-4147-A177-3AD203B41FA5}">
                      <a16:colId xmlns:a16="http://schemas.microsoft.com/office/drawing/2014/main" val="1418160510"/>
                    </a:ext>
                  </a:extLst>
                </a:gridCol>
                <a:gridCol w="3434628">
                  <a:extLst>
                    <a:ext uri="{9D8B030D-6E8A-4147-A177-3AD203B41FA5}">
                      <a16:colId xmlns:a16="http://schemas.microsoft.com/office/drawing/2014/main" val="1304611519"/>
                    </a:ext>
                  </a:extLst>
                </a:gridCol>
              </a:tblGrid>
              <a:tr h="385545">
                <a:tc rowSpan="2">
                  <a:txBody>
                    <a:bodyPr/>
                    <a:lstStyle>
                      <a:lvl1pPr marL="0" algn="l" defTabSz="1000902" rtl="0" eaLnBrk="1" latinLnBrk="0" hangingPunct="1">
                        <a:defRPr kumimoji="1" sz="2000" b="1" kern="1200">
                          <a:solidFill>
                            <a:schemeClr val="lt1"/>
                          </a:solidFill>
                          <a:latin typeface="Segoe UI"/>
                          <a:ea typeface="メイリオ"/>
                        </a:defRPr>
                      </a:lvl1pPr>
                      <a:lvl2pPr marL="500451" algn="l" defTabSz="1000902" rtl="0" eaLnBrk="1" latinLnBrk="0" hangingPunct="1">
                        <a:defRPr kumimoji="1" sz="2000" b="1" kern="1200">
                          <a:solidFill>
                            <a:schemeClr val="lt1"/>
                          </a:solidFill>
                          <a:latin typeface="Segoe UI"/>
                          <a:ea typeface="メイリオ"/>
                        </a:defRPr>
                      </a:lvl2pPr>
                      <a:lvl3pPr marL="1000902" algn="l" defTabSz="1000902" rtl="0" eaLnBrk="1" latinLnBrk="0" hangingPunct="1">
                        <a:defRPr kumimoji="1" sz="2000" b="1" kern="1200">
                          <a:solidFill>
                            <a:schemeClr val="lt1"/>
                          </a:solidFill>
                          <a:latin typeface="Segoe UI"/>
                          <a:ea typeface="メイリオ"/>
                        </a:defRPr>
                      </a:lvl3pPr>
                      <a:lvl4pPr marL="1501353" algn="l" defTabSz="1000902" rtl="0" eaLnBrk="1" latinLnBrk="0" hangingPunct="1">
                        <a:defRPr kumimoji="1" sz="2000" b="1" kern="1200">
                          <a:solidFill>
                            <a:schemeClr val="lt1"/>
                          </a:solidFill>
                          <a:latin typeface="Segoe UI"/>
                          <a:ea typeface="メイリオ"/>
                        </a:defRPr>
                      </a:lvl4pPr>
                      <a:lvl5pPr marL="2001804" algn="l" defTabSz="1000902" rtl="0" eaLnBrk="1" latinLnBrk="0" hangingPunct="1">
                        <a:defRPr kumimoji="1" sz="2000" b="1" kern="1200">
                          <a:solidFill>
                            <a:schemeClr val="lt1"/>
                          </a:solidFill>
                          <a:latin typeface="Segoe UI"/>
                          <a:ea typeface="メイリオ"/>
                        </a:defRPr>
                      </a:lvl5pPr>
                      <a:lvl6pPr marL="2502256" algn="l" defTabSz="1000902" rtl="0" eaLnBrk="1" latinLnBrk="0" hangingPunct="1">
                        <a:defRPr kumimoji="1" sz="2000" b="1" kern="1200">
                          <a:solidFill>
                            <a:schemeClr val="lt1"/>
                          </a:solidFill>
                          <a:latin typeface="Segoe UI"/>
                          <a:ea typeface="メイリオ"/>
                        </a:defRPr>
                      </a:lvl6pPr>
                      <a:lvl7pPr marL="3002707" algn="l" defTabSz="1000902" rtl="0" eaLnBrk="1" latinLnBrk="0" hangingPunct="1">
                        <a:defRPr kumimoji="1" sz="2000" b="1" kern="1200">
                          <a:solidFill>
                            <a:schemeClr val="lt1"/>
                          </a:solidFill>
                          <a:latin typeface="Segoe UI"/>
                          <a:ea typeface="メイリオ"/>
                        </a:defRPr>
                      </a:lvl7pPr>
                      <a:lvl8pPr marL="3503158" algn="l" defTabSz="1000902" rtl="0" eaLnBrk="1" latinLnBrk="0" hangingPunct="1">
                        <a:defRPr kumimoji="1" sz="2000" b="1" kern="1200">
                          <a:solidFill>
                            <a:schemeClr val="lt1"/>
                          </a:solidFill>
                          <a:latin typeface="Segoe UI"/>
                          <a:ea typeface="メイリオ"/>
                        </a:defRPr>
                      </a:lvl8pPr>
                      <a:lvl9pPr marL="4003609" algn="l" defTabSz="1000902" rtl="0" eaLnBrk="1" latinLnBrk="0" hangingPunct="1">
                        <a:defRPr kumimoji="1" sz="2000" b="1" kern="1200">
                          <a:solidFill>
                            <a:schemeClr val="lt1"/>
                          </a:solidFill>
                          <a:latin typeface="Segoe UI"/>
                          <a:ea typeface="メイリオ"/>
                        </a:defRPr>
                      </a:lvl9pPr>
                    </a:lstStyle>
                    <a:p>
                      <a:pPr algn="ctr"/>
                      <a:endParaRPr kumimoji="1" lang="ja-JP" altLang="en-US" sz="1000" spc="600" dirty="0">
                        <a:solidFill>
                          <a:schemeClr val="tx1"/>
                        </a:solidFill>
                        <a:latin typeface="メイリオ" panose="020B0604030504040204" pitchFamily="50" charset="-128"/>
                        <a:ea typeface="メイリオ" panose="020B0604030504040204" pitchFamily="50" charset="-128"/>
                      </a:endParaRPr>
                    </a:p>
                  </a:txBody>
                  <a:tcPr anchor="ctr">
                    <a:lnL w="12700" cmpd="sng">
                      <a:solidFill>
                        <a:srgbClr val="FFFFFF"/>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0902" rtl="0" eaLnBrk="1" latinLnBrk="0" hangingPunct="1">
                        <a:defRPr kumimoji="1" sz="2000" b="1" kern="1200">
                          <a:solidFill>
                            <a:schemeClr val="lt1"/>
                          </a:solidFill>
                          <a:latin typeface="Segoe UI"/>
                          <a:ea typeface="メイリオ"/>
                        </a:defRPr>
                      </a:lvl1pPr>
                      <a:lvl2pPr marL="500451" algn="l" defTabSz="1000902" rtl="0" eaLnBrk="1" latinLnBrk="0" hangingPunct="1">
                        <a:defRPr kumimoji="1" sz="2000" b="1" kern="1200">
                          <a:solidFill>
                            <a:schemeClr val="lt1"/>
                          </a:solidFill>
                          <a:latin typeface="Segoe UI"/>
                          <a:ea typeface="メイリオ"/>
                        </a:defRPr>
                      </a:lvl2pPr>
                      <a:lvl3pPr marL="1000902" algn="l" defTabSz="1000902" rtl="0" eaLnBrk="1" latinLnBrk="0" hangingPunct="1">
                        <a:defRPr kumimoji="1" sz="2000" b="1" kern="1200">
                          <a:solidFill>
                            <a:schemeClr val="lt1"/>
                          </a:solidFill>
                          <a:latin typeface="Segoe UI"/>
                          <a:ea typeface="メイリオ"/>
                        </a:defRPr>
                      </a:lvl3pPr>
                      <a:lvl4pPr marL="1501353" algn="l" defTabSz="1000902" rtl="0" eaLnBrk="1" latinLnBrk="0" hangingPunct="1">
                        <a:defRPr kumimoji="1" sz="2000" b="1" kern="1200">
                          <a:solidFill>
                            <a:schemeClr val="lt1"/>
                          </a:solidFill>
                          <a:latin typeface="Segoe UI"/>
                          <a:ea typeface="メイリオ"/>
                        </a:defRPr>
                      </a:lvl4pPr>
                      <a:lvl5pPr marL="2001804" algn="l" defTabSz="1000902" rtl="0" eaLnBrk="1" latinLnBrk="0" hangingPunct="1">
                        <a:defRPr kumimoji="1" sz="2000" b="1" kern="1200">
                          <a:solidFill>
                            <a:schemeClr val="lt1"/>
                          </a:solidFill>
                          <a:latin typeface="Segoe UI"/>
                          <a:ea typeface="メイリオ"/>
                        </a:defRPr>
                      </a:lvl5pPr>
                      <a:lvl6pPr marL="2502256" algn="l" defTabSz="1000902" rtl="0" eaLnBrk="1" latinLnBrk="0" hangingPunct="1">
                        <a:defRPr kumimoji="1" sz="2000" b="1" kern="1200">
                          <a:solidFill>
                            <a:schemeClr val="lt1"/>
                          </a:solidFill>
                          <a:latin typeface="Segoe UI"/>
                          <a:ea typeface="メイリオ"/>
                        </a:defRPr>
                      </a:lvl6pPr>
                      <a:lvl7pPr marL="3002707" algn="l" defTabSz="1000902" rtl="0" eaLnBrk="1" latinLnBrk="0" hangingPunct="1">
                        <a:defRPr kumimoji="1" sz="2000" b="1" kern="1200">
                          <a:solidFill>
                            <a:schemeClr val="lt1"/>
                          </a:solidFill>
                          <a:latin typeface="Segoe UI"/>
                          <a:ea typeface="メイリオ"/>
                        </a:defRPr>
                      </a:lvl7pPr>
                      <a:lvl8pPr marL="3503158" algn="l" defTabSz="1000902" rtl="0" eaLnBrk="1" latinLnBrk="0" hangingPunct="1">
                        <a:defRPr kumimoji="1" sz="2000" b="1" kern="1200">
                          <a:solidFill>
                            <a:schemeClr val="lt1"/>
                          </a:solidFill>
                          <a:latin typeface="Segoe UI"/>
                          <a:ea typeface="メイリオ"/>
                        </a:defRPr>
                      </a:lvl8pPr>
                      <a:lvl9pPr marL="4003609" algn="l" defTabSz="1000902" rtl="0" eaLnBrk="1" latinLnBrk="0" hangingPunct="1">
                        <a:defRPr kumimoji="1" sz="2000" b="1" kern="1200">
                          <a:solidFill>
                            <a:schemeClr val="lt1"/>
                          </a:solidFill>
                          <a:latin typeface="Segoe UI"/>
                          <a:ea typeface="メイリオ"/>
                        </a:defRPr>
                      </a:lvl9pPr>
                    </a:lstStyle>
                    <a:p>
                      <a:pPr algn="ctr"/>
                      <a:r>
                        <a:rPr kumimoji="1" lang="ja-JP" altLang="en-US" sz="1400" b="1" spc="300" dirty="0">
                          <a:solidFill>
                            <a:schemeClr val="tx1"/>
                          </a:solidFill>
                          <a:latin typeface="メイリオ" panose="020B0604030504040204" pitchFamily="50" charset="-128"/>
                          <a:ea typeface="メイリオ" panose="020B0604030504040204" pitchFamily="50" charset="-128"/>
                        </a:rPr>
                        <a:t>新設</a:t>
                      </a:r>
                    </a:p>
                  </a:txBody>
                  <a:tcPr anchor="ctr">
                    <a:lnL w="12700" cap="flat" cmpd="sng" algn="ctr">
                      <a:solidFill>
                        <a:srgbClr val="000000"/>
                      </a:solidFill>
                      <a:prstDash val="solid"/>
                      <a:round/>
                      <a:headEnd type="none" w="med" len="med"/>
                      <a:tailEnd type="none" w="med" len="med"/>
                    </a:lnL>
                    <a:lnR w="12700" cmpd="sng">
                      <a:solidFill>
                        <a:srgbClr val="FFFFFF"/>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887082566"/>
                  </a:ext>
                </a:extLst>
              </a:tr>
              <a:tr h="709885">
                <a:tc vMerge="1">
                  <a:txBody>
                    <a:bodyPr/>
                    <a:lstStyle/>
                    <a:p>
                      <a:pPr algn="ctr"/>
                      <a:r>
                        <a:rPr kumimoji="1" lang="ja-JP" altLang="en-US" sz="1000" spc="300" dirty="0">
                          <a:solidFill>
                            <a:schemeClr val="tx1"/>
                          </a:solidFill>
                          <a:latin typeface="メイリオ" panose="020B0604030504040204" pitchFamily="50" charset="-128"/>
                          <a:ea typeface="メイリオ" panose="020B0604030504040204" pitchFamily="50" charset="-128"/>
                        </a:rPr>
                        <a:t>中小企業</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lvl1pPr marL="0" algn="l" defTabSz="1000902" rtl="0" eaLnBrk="1" latinLnBrk="0" hangingPunct="1">
                        <a:defRPr kumimoji="1" sz="2000" kern="1200">
                          <a:solidFill>
                            <a:schemeClr val="dk1"/>
                          </a:solidFill>
                          <a:latin typeface="Segoe UI"/>
                          <a:ea typeface="メイリオ"/>
                        </a:defRPr>
                      </a:lvl1pPr>
                      <a:lvl2pPr marL="500451" algn="l" defTabSz="1000902" rtl="0" eaLnBrk="1" latinLnBrk="0" hangingPunct="1">
                        <a:defRPr kumimoji="1" sz="2000" kern="1200">
                          <a:solidFill>
                            <a:schemeClr val="dk1"/>
                          </a:solidFill>
                          <a:latin typeface="Segoe UI"/>
                          <a:ea typeface="メイリオ"/>
                        </a:defRPr>
                      </a:lvl2pPr>
                      <a:lvl3pPr marL="1000902" algn="l" defTabSz="1000902" rtl="0" eaLnBrk="1" latinLnBrk="0" hangingPunct="1">
                        <a:defRPr kumimoji="1" sz="2000" kern="1200">
                          <a:solidFill>
                            <a:schemeClr val="dk1"/>
                          </a:solidFill>
                          <a:latin typeface="Segoe UI"/>
                          <a:ea typeface="メイリオ"/>
                        </a:defRPr>
                      </a:lvl3pPr>
                      <a:lvl4pPr marL="1501353" algn="l" defTabSz="1000902" rtl="0" eaLnBrk="1" latinLnBrk="0" hangingPunct="1">
                        <a:defRPr kumimoji="1" sz="2000" kern="1200">
                          <a:solidFill>
                            <a:schemeClr val="dk1"/>
                          </a:solidFill>
                          <a:latin typeface="Segoe UI"/>
                          <a:ea typeface="メイリオ"/>
                        </a:defRPr>
                      </a:lvl4pPr>
                      <a:lvl5pPr marL="2001804" algn="l" defTabSz="1000902" rtl="0" eaLnBrk="1" latinLnBrk="0" hangingPunct="1">
                        <a:defRPr kumimoji="1" sz="2000" kern="1200">
                          <a:solidFill>
                            <a:schemeClr val="dk1"/>
                          </a:solidFill>
                          <a:latin typeface="Segoe UI"/>
                          <a:ea typeface="メイリオ"/>
                        </a:defRPr>
                      </a:lvl5pPr>
                      <a:lvl6pPr marL="2502256" algn="l" defTabSz="1000902" rtl="0" eaLnBrk="1" latinLnBrk="0" hangingPunct="1">
                        <a:defRPr kumimoji="1" sz="2000" kern="1200">
                          <a:solidFill>
                            <a:schemeClr val="dk1"/>
                          </a:solidFill>
                          <a:latin typeface="Segoe UI"/>
                          <a:ea typeface="メイリオ"/>
                        </a:defRPr>
                      </a:lvl6pPr>
                      <a:lvl7pPr marL="3002707" algn="l" defTabSz="1000902" rtl="0" eaLnBrk="1" latinLnBrk="0" hangingPunct="1">
                        <a:defRPr kumimoji="1" sz="2000" kern="1200">
                          <a:solidFill>
                            <a:schemeClr val="dk1"/>
                          </a:solidFill>
                          <a:latin typeface="Segoe UI"/>
                          <a:ea typeface="メイリオ"/>
                        </a:defRPr>
                      </a:lvl7pPr>
                      <a:lvl8pPr marL="3503158" algn="l" defTabSz="1000902" rtl="0" eaLnBrk="1" latinLnBrk="0" hangingPunct="1">
                        <a:defRPr kumimoji="1" sz="2000" kern="1200">
                          <a:solidFill>
                            <a:schemeClr val="dk1"/>
                          </a:solidFill>
                          <a:latin typeface="Segoe UI"/>
                          <a:ea typeface="メイリオ"/>
                        </a:defRPr>
                      </a:lvl8pPr>
                      <a:lvl9pPr marL="4003609" algn="l" defTabSz="1000902" rtl="0" eaLnBrk="1" latinLnBrk="0" hangingPunct="1">
                        <a:defRPr kumimoji="1" sz="2000" kern="1200">
                          <a:solidFill>
                            <a:schemeClr val="dk1"/>
                          </a:solidFill>
                          <a:latin typeface="Segoe UI"/>
                          <a:ea typeface="メイリオ"/>
                        </a:defRPr>
                      </a:lvl9pPr>
                    </a:lstStyle>
                    <a:p>
                      <a:pPr marL="0" marR="0" lvl="0" indent="0" algn="l" defTabSz="913943"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a:t>
                      </a:r>
                      <a:r>
                        <a:rPr kumimoji="1" lang="en-US" altLang="ja-JP" sz="2000" b="1" i="0" u="none" strike="noStrike" kern="1200" cap="none" spc="20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20</a:t>
                      </a:r>
                      <a:r>
                        <a:rPr kumimoji="1" lang="ja-JP" altLang="en-US" sz="1600" b="1" i="0" u="none" strike="noStrike" kern="1200" cap="none" spc="20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万円</a:t>
                      </a:r>
                      <a:endParaRPr kumimoji="1" lang="en-US" altLang="ja-JP" sz="1600" b="1" i="0" u="none" strike="noStrike" kern="1200" cap="none" spc="20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913943"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a:t>
                      </a:r>
                      <a:r>
                        <a:rPr kumimoji="1" lang="ja-JP" altLang="en-US" sz="1000" b="1" i="0" u="none" strike="noStrike" kern="1200" cap="none" spc="10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（大企業 </a:t>
                      </a:r>
                      <a:r>
                        <a:rPr kumimoji="1" lang="en-US" altLang="ja-JP" sz="1600" b="1" i="0" u="none" strike="noStrike" kern="1200" cap="none" spc="10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15</a:t>
                      </a:r>
                      <a:r>
                        <a:rPr kumimoji="1" lang="ja-JP" altLang="en-US" sz="1000" b="1" i="0" u="none" strike="noStrike" kern="1200" cap="none" spc="10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万円）</a:t>
                      </a:r>
                      <a:endParaRPr kumimoji="1" lang="ja-JP" altLang="en-US" sz="1200" b="1" spc="100" baseline="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mpd="sng">
                      <a:solidFill>
                        <a:srgbClr val="FFFFFF"/>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9E7E7"/>
                    </a:solidFill>
                  </a:tcPr>
                </a:tc>
                <a:extLst>
                  <a:ext uri="{0D108BD9-81ED-4DB2-BD59-A6C34878D82A}">
                    <a16:rowId xmlns:a16="http://schemas.microsoft.com/office/drawing/2014/main" val="2635701854"/>
                  </a:ext>
                </a:extLst>
              </a:tr>
            </a:tbl>
          </a:graphicData>
        </a:graphic>
      </p:graphicFrame>
      <p:sp>
        <p:nvSpPr>
          <p:cNvPr id="10" name="正方形/長方形 9">
            <a:extLst>
              <a:ext uri="{FF2B5EF4-FFF2-40B4-BE49-F238E27FC236}">
                <a16:creationId xmlns:a16="http://schemas.microsoft.com/office/drawing/2014/main" id="{DDB6F288-66EB-AF4C-EBF4-E16EE3BCA883}"/>
              </a:ext>
            </a:extLst>
          </p:cNvPr>
          <p:cNvSpPr/>
          <p:nvPr/>
        </p:nvSpPr>
        <p:spPr>
          <a:xfrm>
            <a:off x="656920" y="1418153"/>
            <a:ext cx="2344686" cy="85408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100" normalizeH="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正社員転換制度を新たに規定し、当該雇用区分に転換等した場合 </a:t>
            </a:r>
            <a:endParaRPr kumimoji="1" lang="en-US" altLang="ja-JP" sz="1100" b="0" i="0" u="none" strike="noStrike" kern="1200" cap="none" spc="100" normalizeH="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ts val="300"/>
              </a:lnSpc>
              <a:spcBef>
                <a:spcPct val="0"/>
              </a:spcBef>
              <a:spcAft>
                <a:spcPct val="0"/>
              </a:spcAft>
              <a:buClrTx/>
              <a:buSzTx/>
              <a:buFontTx/>
              <a:buNone/>
              <a:tabLst/>
              <a:defRPr/>
            </a:pPr>
            <a:r>
              <a:rPr kumimoji="1" lang="en-US" altLang="ja-JP" sz="1100" b="0" i="0" u="none" strike="noStrike" kern="1200" cap="none" spc="100" normalizeH="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ja-JP" altLang="en-US" sz="1100" b="0" i="0" u="none" strike="noStrike" kern="1200" cap="none" spc="100" normalizeH="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endParaRPr kumimoji="1" lang="en-US" altLang="ja-JP" sz="1100" b="0" i="0" u="none" strike="noStrike" kern="1200" cap="none" spc="100" normalizeH="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1" lang="en-US" altLang="ja-JP" sz="1000" b="0" i="0" u="none" strike="noStrike" kern="1200" cap="none" spc="100" normalizeH="0" noProof="0" dirty="0">
                <a:ln>
                  <a:noFill/>
                </a:ln>
                <a:effectLst/>
                <a:uLnTx/>
                <a:uFillTx/>
                <a:latin typeface="メイリオ" panose="020B0604030504040204" pitchFamily="50" charset="-128"/>
                <a:ea typeface="メイリオ" panose="020B0604030504040204" pitchFamily="50" charset="-128"/>
                <a:cs typeface="+mn-cs"/>
              </a:rPr>
              <a:t>※</a:t>
            </a:r>
            <a:r>
              <a:rPr kumimoji="1" lang="ja-JP" altLang="en-US" sz="1000" b="0" i="0" u="none" strike="noStrike" kern="1200" cap="none" spc="100" normalizeH="0" noProof="0" dirty="0">
                <a:ln>
                  <a:noFill/>
                </a:ln>
                <a:effectLst/>
                <a:uLnTx/>
                <a:uFillTx/>
                <a:latin typeface="メイリオ" panose="020B0604030504040204" pitchFamily="50" charset="-128"/>
                <a:ea typeface="メイリオ" panose="020B0604030504040204" pitchFamily="50" charset="-128"/>
                <a:cs typeface="+mn-cs"/>
              </a:rPr>
              <a:t>１事業所当たり加算額</a:t>
            </a:r>
            <a:r>
              <a:rPr kumimoji="1" lang="en-US" altLang="ja-JP" sz="1000" b="0" i="0" u="none" strike="noStrike" kern="1200" cap="none" spc="100" normalizeH="0" noProof="0" dirty="0">
                <a:ln>
                  <a:noFill/>
                </a:ln>
                <a:effectLst/>
                <a:uLnTx/>
                <a:uFillTx/>
                <a:latin typeface="メイリオ" panose="020B0604030504040204" pitchFamily="50" charset="-128"/>
                <a:ea typeface="メイリオ" panose="020B0604030504040204" pitchFamily="50" charset="-128"/>
                <a:cs typeface="+mn-cs"/>
              </a:rPr>
              <a:t>(1</a:t>
            </a:r>
            <a:r>
              <a:rPr kumimoji="1" lang="ja-JP" altLang="en-US" sz="1000" b="0" i="0" u="none" strike="noStrike" kern="1200" cap="none" spc="100" normalizeH="0" noProof="0" dirty="0">
                <a:ln>
                  <a:noFill/>
                </a:ln>
                <a:effectLst/>
                <a:uLnTx/>
                <a:uFillTx/>
                <a:latin typeface="メイリオ" panose="020B0604030504040204" pitchFamily="50" charset="-128"/>
                <a:ea typeface="メイリオ" panose="020B0604030504040204" pitchFamily="50" charset="-128"/>
                <a:cs typeface="+mn-cs"/>
              </a:rPr>
              <a:t>事業所</a:t>
            </a:r>
            <a:endParaRPr kumimoji="1" lang="en-US" altLang="ja-JP" sz="1000" b="0" i="0" u="none" strike="noStrike" kern="1200" cap="none" spc="100" normalizeH="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1000" b="0" i="0" u="none" strike="noStrike" kern="1200" cap="none" spc="100" normalizeH="0" noProof="0" dirty="0">
                <a:ln>
                  <a:noFill/>
                </a:ln>
                <a:effectLst/>
                <a:uLnTx/>
                <a:uFillTx/>
                <a:latin typeface="メイリオ" panose="020B0604030504040204" pitchFamily="50" charset="-128"/>
                <a:ea typeface="メイリオ" panose="020B0604030504040204" pitchFamily="50" charset="-128"/>
                <a:cs typeface="+mn-cs"/>
              </a:rPr>
              <a:t>　当たり</a:t>
            </a:r>
            <a:r>
              <a:rPr kumimoji="1" lang="en-US" altLang="ja-JP" sz="1000" b="0" i="0" u="none" strike="noStrike" kern="1200" cap="none" spc="100" normalizeH="0" noProof="0" dirty="0">
                <a:ln>
                  <a:noFill/>
                </a:ln>
                <a:effectLst/>
                <a:uLnTx/>
                <a:uFillTx/>
                <a:latin typeface="メイリオ" panose="020B0604030504040204" pitchFamily="50" charset="-128"/>
                <a:ea typeface="メイリオ" panose="020B0604030504040204" pitchFamily="50" charset="-128"/>
                <a:cs typeface="+mn-cs"/>
              </a:rPr>
              <a:t>1</a:t>
            </a:r>
            <a:r>
              <a:rPr kumimoji="1" lang="ja-JP" altLang="en-US" sz="1000" b="0" i="0" u="none" strike="noStrike" kern="1200" cap="none" spc="100" normalizeH="0" noProof="0" dirty="0">
                <a:ln>
                  <a:noFill/>
                </a:ln>
                <a:effectLst/>
                <a:uLnTx/>
                <a:uFillTx/>
                <a:latin typeface="メイリオ" panose="020B0604030504040204" pitchFamily="50" charset="-128"/>
                <a:ea typeface="メイリオ" panose="020B0604030504040204" pitchFamily="50" charset="-128"/>
                <a:cs typeface="+mn-cs"/>
              </a:rPr>
              <a:t>回のみ</a:t>
            </a:r>
            <a:r>
              <a:rPr kumimoji="1" lang="en-US" altLang="ja-JP" sz="1000" b="0" i="0" u="none" strike="noStrike" kern="1200" cap="none" spc="100" normalizeH="0" noProof="0" dirty="0">
                <a:ln>
                  <a:noFill/>
                </a:ln>
                <a:effectLst/>
                <a:uLnTx/>
                <a:uFillTx/>
                <a:latin typeface="メイリオ" panose="020B0604030504040204" pitchFamily="50" charset="-128"/>
                <a:ea typeface="メイリオ" panose="020B0604030504040204" pitchFamily="50" charset="-128"/>
                <a:cs typeface="+mn-cs"/>
              </a:rPr>
              <a:t>)</a:t>
            </a:r>
          </a:p>
        </p:txBody>
      </p:sp>
      <p:sp>
        <p:nvSpPr>
          <p:cNvPr id="12" name="テキスト ボックス 11">
            <a:extLst>
              <a:ext uri="{FF2B5EF4-FFF2-40B4-BE49-F238E27FC236}">
                <a16:creationId xmlns:a16="http://schemas.microsoft.com/office/drawing/2014/main" id="{5CC54458-7A95-A52B-9B87-C96477AFE307}"/>
              </a:ext>
            </a:extLst>
          </p:cNvPr>
          <p:cNvSpPr txBox="1"/>
          <p:nvPr/>
        </p:nvSpPr>
        <p:spPr>
          <a:xfrm>
            <a:off x="4388953" y="1640492"/>
            <a:ext cx="2226308" cy="659796"/>
          </a:xfrm>
          <a:prstGeom prst="rect">
            <a:avLst/>
          </a:prstGeom>
          <a:noFill/>
        </p:spPr>
        <p:txBody>
          <a:bodyPr wrap="square" rtlCol="0">
            <a:spAutoFit/>
          </a:bodyPr>
          <a:lstStyle/>
          <a:p>
            <a:pPr marL="0" marR="0" lvl="0" indent="0" algn="ctr" defTabSz="457200" rtl="0" eaLnBrk="1" fontAlgn="base" latinLnBrk="0" hangingPunct="1">
              <a:lnSpc>
                <a:spcPts val="1500"/>
              </a:lnSpc>
              <a:spcBef>
                <a:spcPct val="0"/>
              </a:spcBef>
              <a:spcAft>
                <a:spcPct val="0"/>
              </a:spcAft>
              <a:buClr>
                <a:srgbClr val="103185"/>
              </a:buClr>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メイリオ"/>
                <a:ea typeface="メイリオ"/>
                <a:cs typeface="+mn-cs"/>
              </a:rPr>
              <a:t>１人目の転換時に①＋③で</a:t>
            </a:r>
            <a:endParaRPr kumimoji="1" lang="en-US" altLang="ja-JP" sz="1000" b="0" i="0" u="none" strike="noStrike" kern="1200" cap="none" spc="0" normalizeH="0" baseline="0" noProof="0" dirty="0">
              <a:ln>
                <a:noFill/>
              </a:ln>
              <a:solidFill>
                <a:srgbClr val="000000"/>
              </a:solidFill>
              <a:effectLst/>
              <a:uLnTx/>
              <a:uFillTx/>
              <a:latin typeface="メイリオ"/>
              <a:ea typeface="メイリオ"/>
              <a:cs typeface="+mn-cs"/>
            </a:endParaRPr>
          </a:p>
          <a:p>
            <a:pPr marL="0" marR="0" lvl="0" indent="0" algn="ctr" defTabSz="457200" rtl="0" eaLnBrk="1" fontAlgn="base" latinLnBrk="0" hangingPunct="1">
              <a:lnSpc>
                <a:spcPts val="1500"/>
              </a:lnSpc>
              <a:spcBef>
                <a:spcPct val="0"/>
              </a:spcBef>
              <a:spcAft>
                <a:spcPct val="0"/>
              </a:spcAft>
              <a:buClr>
                <a:srgbClr val="103185"/>
              </a:buClr>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メイリオ"/>
                <a:ea typeface="メイリオ"/>
                <a:cs typeface="+mn-cs"/>
              </a:rPr>
              <a:t>合計</a:t>
            </a:r>
            <a:r>
              <a:rPr kumimoji="1" lang="en-US" altLang="ja-JP" sz="1000" b="0" i="0" u="none" strike="noStrike" kern="1200" cap="none" spc="0" normalizeH="0" baseline="0" noProof="0" dirty="0">
                <a:ln>
                  <a:noFill/>
                </a:ln>
                <a:solidFill>
                  <a:srgbClr val="000000"/>
                </a:solidFill>
                <a:effectLst/>
                <a:uLnTx/>
                <a:uFillTx/>
                <a:latin typeface="メイリオ"/>
                <a:ea typeface="メイリオ"/>
                <a:cs typeface="+mn-cs"/>
              </a:rPr>
              <a:t>100</a:t>
            </a:r>
            <a:r>
              <a:rPr kumimoji="1" lang="ja-JP" altLang="en-US" sz="1000" b="0" i="0" u="none" strike="noStrike" kern="1200" cap="none" spc="0" normalizeH="0" baseline="0" noProof="0" dirty="0">
                <a:ln>
                  <a:noFill/>
                </a:ln>
                <a:solidFill>
                  <a:srgbClr val="000000"/>
                </a:solidFill>
                <a:effectLst/>
                <a:uLnTx/>
                <a:uFillTx/>
                <a:latin typeface="メイリオ"/>
                <a:ea typeface="メイリオ"/>
                <a:cs typeface="+mn-cs"/>
              </a:rPr>
              <a:t>万円</a:t>
            </a:r>
            <a:endParaRPr kumimoji="1" lang="en-US" altLang="ja-JP" sz="1000" b="0" i="0" u="none" strike="noStrike" kern="1200" cap="none" spc="0" normalizeH="0" baseline="0" noProof="0" dirty="0">
              <a:ln>
                <a:noFill/>
              </a:ln>
              <a:solidFill>
                <a:srgbClr val="000000"/>
              </a:solidFill>
              <a:effectLst/>
              <a:uLnTx/>
              <a:uFillTx/>
              <a:latin typeface="メイリオ"/>
              <a:ea typeface="メイリオ"/>
              <a:cs typeface="+mn-cs"/>
            </a:endParaRPr>
          </a:p>
          <a:p>
            <a:pPr marL="0" marR="0" lvl="0" indent="0" algn="ctr" defTabSz="457200" rtl="0" eaLnBrk="1" fontAlgn="base" latinLnBrk="0" hangingPunct="1">
              <a:lnSpc>
                <a:spcPts val="1500"/>
              </a:lnSpc>
              <a:spcBef>
                <a:spcPct val="0"/>
              </a:spcBef>
              <a:spcAft>
                <a:spcPct val="0"/>
              </a:spcAft>
              <a:buClr>
                <a:srgbClr val="103185"/>
              </a:buClr>
              <a:buSzTx/>
              <a:buFontTx/>
              <a:buNone/>
              <a:tabLst/>
              <a:defRPr/>
            </a:pPr>
            <a:r>
              <a:rPr kumimoji="1" lang="ja-JP" altLang="en-US" sz="900" b="0" i="0" u="none" strike="noStrike" kern="1200" cap="none" spc="0" normalizeH="0" baseline="0" noProof="0" dirty="0">
                <a:ln>
                  <a:noFill/>
                </a:ln>
                <a:solidFill>
                  <a:srgbClr val="000000"/>
                </a:solidFill>
                <a:effectLst/>
                <a:uLnTx/>
                <a:uFillTx/>
                <a:latin typeface="メイリオ"/>
                <a:ea typeface="メイリオ"/>
                <a:cs typeface="+mn-cs"/>
              </a:rPr>
              <a:t>（大企業</a:t>
            </a:r>
            <a:r>
              <a:rPr kumimoji="1" lang="en-US" altLang="ja-JP" sz="900" b="0" i="0" u="none" strike="noStrike" kern="1200" cap="none" spc="0" normalizeH="0" baseline="0" noProof="0" dirty="0">
                <a:ln>
                  <a:noFill/>
                </a:ln>
                <a:solidFill>
                  <a:srgbClr val="000000"/>
                </a:solidFill>
                <a:effectLst/>
                <a:uLnTx/>
                <a:uFillTx/>
                <a:latin typeface="メイリオ"/>
                <a:ea typeface="メイリオ"/>
                <a:cs typeface="+mn-cs"/>
              </a:rPr>
              <a:t>75</a:t>
            </a:r>
            <a:r>
              <a:rPr kumimoji="1" lang="ja-JP" altLang="en-US" sz="900" b="0" i="0" u="none" strike="noStrike" kern="1200" cap="none" spc="0" normalizeH="0" baseline="0" noProof="0" dirty="0">
                <a:ln>
                  <a:noFill/>
                </a:ln>
                <a:solidFill>
                  <a:srgbClr val="000000"/>
                </a:solidFill>
                <a:effectLst/>
                <a:uLnTx/>
                <a:uFillTx/>
                <a:latin typeface="メイリオ"/>
                <a:ea typeface="メイリオ"/>
                <a:cs typeface="+mn-cs"/>
              </a:rPr>
              <a:t>万円）</a:t>
            </a:r>
            <a:r>
              <a:rPr kumimoji="1" lang="ja-JP" altLang="en-US" sz="1000" b="0" i="0" u="none" strike="noStrike" kern="1200" cap="none" spc="0" normalizeH="0" baseline="0" noProof="0" dirty="0">
                <a:ln>
                  <a:noFill/>
                </a:ln>
                <a:solidFill>
                  <a:srgbClr val="000000"/>
                </a:solidFill>
                <a:effectLst/>
                <a:uLnTx/>
                <a:uFillTx/>
                <a:latin typeface="メイリオ"/>
                <a:ea typeface="メイリオ"/>
                <a:cs typeface="+mn-cs"/>
              </a:rPr>
              <a:t>助成</a:t>
            </a:r>
            <a:endParaRPr kumimoji="1" lang="en-US" altLang="ja-JP" sz="1000" b="0" i="0" u="none" strike="noStrike" kern="1200" cap="none" spc="0" normalizeH="0" baseline="0" noProof="0" dirty="0">
              <a:ln>
                <a:noFill/>
              </a:ln>
              <a:solidFill>
                <a:srgbClr val="000000"/>
              </a:solidFill>
              <a:effectLst/>
              <a:uLnTx/>
              <a:uFillTx/>
              <a:latin typeface="メイリオ"/>
              <a:ea typeface="メイリオ"/>
              <a:cs typeface="+mn-cs"/>
            </a:endParaRPr>
          </a:p>
        </p:txBody>
      </p:sp>
      <p:sp>
        <p:nvSpPr>
          <p:cNvPr id="13" name="大かっこ 12">
            <a:extLst>
              <a:ext uri="{FF2B5EF4-FFF2-40B4-BE49-F238E27FC236}">
                <a16:creationId xmlns:a16="http://schemas.microsoft.com/office/drawing/2014/main" id="{C7B06331-5DD1-FD48-E717-149B7FE89844}"/>
              </a:ext>
            </a:extLst>
          </p:cNvPr>
          <p:cNvSpPr/>
          <p:nvPr/>
        </p:nvSpPr>
        <p:spPr>
          <a:xfrm>
            <a:off x="4622280" y="1685900"/>
            <a:ext cx="1874661" cy="574180"/>
          </a:xfrm>
          <a:prstGeom prst="bracketPair">
            <a:avLst/>
          </a:prstGeom>
          <a:noFill/>
          <a:ln w="6350" cap="flat" cmpd="sng" algn="ctr">
            <a:solidFill>
              <a:srgbClr val="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716DA3EF-D6F4-BC3F-E61A-89F8BBBD42E2}"/>
              </a:ext>
            </a:extLst>
          </p:cNvPr>
          <p:cNvSpPr txBox="1"/>
          <p:nvPr/>
        </p:nvSpPr>
        <p:spPr>
          <a:xfrm>
            <a:off x="674668" y="2493535"/>
            <a:ext cx="5183378" cy="275075"/>
          </a:xfrm>
          <a:prstGeom prst="rect">
            <a:avLst/>
          </a:prstGeom>
          <a:noFill/>
        </p:spPr>
        <p:txBody>
          <a:bodyPr wrap="square" rtlCol="0">
            <a:spAutoFit/>
          </a:bodyPr>
          <a:lstStyle/>
          <a:p>
            <a:pPr marL="0" marR="0" lvl="0" indent="0" algn="l" defTabSz="914400" rtl="0" eaLnBrk="1" fontAlgn="base" latinLnBrk="0" hangingPunct="1">
              <a:lnSpc>
                <a:spcPts val="1500"/>
              </a:lnSpc>
              <a:spcBef>
                <a:spcPct val="0"/>
              </a:spcBef>
              <a:spcAft>
                <a:spcPct val="0"/>
              </a:spcAft>
              <a:buClrTx/>
              <a:buSzTx/>
              <a:buFontTx/>
              <a:buNone/>
              <a:tabLst/>
              <a:defRPr/>
            </a:pPr>
            <a:r>
              <a:rPr kumimoji="1" lang="en-US" altLang="ja-JP" sz="10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a:t>
            </a:r>
            <a:r>
              <a:rPr kumimoji="1" lang="ja-JP" altLang="en-US" sz="10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「無</a:t>
            </a:r>
            <a:r>
              <a:rPr kumimoji="1" lang="ja-JP" altLang="en-US" sz="1000" b="0" i="0" u="none" strike="noStrike" kern="1200" cap="none" spc="150" normalizeH="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期から正規」の転換制度を新たに規定した場合も同額を加算。</a:t>
            </a:r>
          </a:p>
        </p:txBody>
      </p:sp>
      <p:graphicFrame>
        <p:nvGraphicFramePr>
          <p:cNvPr id="17" name="表 16">
            <a:extLst>
              <a:ext uri="{FF2B5EF4-FFF2-40B4-BE49-F238E27FC236}">
                <a16:creationId xmlns:a16="http://schemas.microsoft.com/office/drawing/2014/main" id="{6B006C18-2FEC-2169-2AEF-4BFE77B7BE31}"/>
              </a:ext>
            </a:extLst>
          </p:cNvPr>
          <p:cNvGraphicFramePr>
            <a:graphicFrameLocks noGrp="1"/>
          </p:cNvGraphicFramePr>
          <p:nvPr/>
        </p:nvGraphicFramePr>
        <p:xfrm>
          <a:off x="490462" y="4034184"/>
          <a:ext cx="6180983" cy="1091075"/>
        </p:xfrm>
        <a:graphic>
          <a:graphicData uri="http://schemas.openxmlformats.org/drawingml/2006/table">
            <a:tbl>
              <a:tblPr firstRow="1" bandRow="1"/>
              <a:tblGrid>
                <a:gridCol w="2173954">
                  <a:extLst>
                    <a:ext uri="{9D8B030D-6E8A-4147-A177-3AD203B41FA5}">
                      <a16:colId xmlns:a16="http://schemas.microsoft.com/office/drawing/2014/main" val="1418160510"/>
                    </a:ext>
                  </a:extLst>
                </a:gridCol>
                <a:gridCol w="1476094">
                  <a:extLst>
                    <a:ext uri="{9D8B030D-6E8A-4147-A177-3AD203B41FA5}">
                      <a16:colId xmlns:a16="http://schemas.microsoft.com/office/drawing/2014/main" val="542987145"/>
                    </a:ext>
                  </a:extLst>
                </a:gridCol>
                <a:gridCol w="2530935">
                  <a:extLst>
                    <a:ext uri="{9D8B030D-6E8A-4147-A177-3AD203B41FA5}">
                      <a16:colId xmlns:a16="http://schemas.microsoft.com/office/drawing/2014/main" val="1304611519"/>
                    </a:ext>
                  </a:extLst>
                </a:gridCol>
              </a:tblGrid>
              <a:tr h="387552">
                <a:tc rowSpan="2">
                  <a:txBody>
                    <a:bodyPr/>
                    <a:lstStyle>
                      <a:lvl1pPr marL="0" algn="l" defTabSz="1000902" rtl="0" eaLnBrk="1" latinLnBrk="0" hangingPunct="1">
                        <a:defRPr kumimoji="1" sz="2000" b="1" kern="1200">
                          <a:solidFill>
                            <a:schemeClr val="lt1"/>
                          </a:solidFill>
                          <a:latin typeface="Segoe UI"/>
                          <a:ea typeface="メイリオ"/>
                        </a:defRPr>
                      </a:lvl1pPr>
                      <a:lvl2pPr marL="500451" algn="l" defTabSz="1000902" rtl="0" eaLnBrk="1" latinLnBrk="0" hangingPunct="1">
                        <a:defRPr kumimoji="1" sz="2000" b="1" kern="1200">
                          <a:solidFill>
                            <a:schemeClr val="lt1"/>
                          </a:solidFill>
                          <a:latin typeface="Segoe UI"/>
                          <a:ea typeface="メイリオ"/>
                        </a:defRPr>
                      </a:lvl2pPr>
                      <a:lvl3pPr marL="1000902" algn="l" defTabSz="1000902" rtl="0" eaLnBrk="1" latinLnBrk="0" hangingPunct="1">
                        <a:defRPr kumimoji="1" sz="2000" b="1" kern="1200">
                          <a:solidFill>
                            <a:schemeClr val="lt1"/>
                          </a:solidFill>
                          <a:latin typeface="Segoe UI"/>
                          <a:ea typeface="メイリオ"/>
                        </a:defRPr>
                      </a:lvl3pPr>
                      <a:lvl4pPr marL="1501353" algn="l" defTabSz="1000902" rtl="0" eaLnBrk="1" latinLnBrk="0" hangingPunct="1">
                        <a:defRPr kumimoji="1" sz="2000" b="1" kern="1200">
                          <a:solidFill>
                            <a:schemeClr val="lt1"/>
                          </a:solidFill>
                          <a:latin typeface="Segoe UI"/>
                          <a:ea typeface="メイリオ"/>
                        </a:defRPr>
                      </a:lvl4pPr>
                      <a:lvl5pPr marL="2001804" algn="l" defTabSz="1000902" rtl="0" eaLnBrk="1" latinLnBrk="0" hangingPunct="1">
                        <a:defRPr kumimoji="1" sz="2000" b="1" kern="1200">
                          <a:solidFill>
                            <a:schemeClr val="lt1"/>
                          </a:solidFill>
                          <a:latin typeface="Segoe UI"/>
                          <a:ea typeface="メイリオ"/>
                        </a:defRPr>
                      </a:lvl5pPr>
                      <a:lvl6pPr marL="2502256" algn="l" defTabSz="1000902" rtl="0" eaLnBrk="1" latinLnBrk="0" hangingPunct="1">
                        <a:defRPr kumimoji="1" sz="2000" b="1" kern="1200">
                          <a:solidFill>
                            <a:schemeClr val="lt1"/>
                          </a:solidFill>
                          <a:latin typeface="Segoe UI"/>
                          <a:ea typeface="メイリオ"/>
                        </a:defRPr>
                      </a:lvl6pPr>
                      <a:lvl7pPr marL="3002707" algn="l" defTabSz="1000902" rtl="0" eaLnBrk="1" latinLnBrk="0" hangingPunct="1">
                        <a:defRPr kumimoji="1" sz="2000" b="1" kern="1200">
                          <a:solidFill>
                            <a:schemeClr val="lt1"/>
                          </a:solidFill>
                          <a:latin typeface="Segoe UI"/>
                          <a:ea typeface="メイリオ"/>
                        </a:defRPr>
                      </a:lvl7pPr>
                      <a:lvl8pPr marL="3503158" algn="l" defTabSz="1000902" rtl="0" eaLnBrk="1" latinLnBrk="0" hangingPunct="1">
                        <a:defRPr kumimoji="1" sz="2000" b="1" kern="1200">
                          <a:solidFill>
                            <a:schemeClr val="lt1"/>
                          </a:solidFill>
                          <a:latin typeface="Segoe UI"/>
                          <a:ea typeface="メイリオ"/>
                        </a:defRPr>
                      </a:lvl8pPr>
                      <a:lvl9pPr marL="4003609" algn="l" defTabSz="1000902" rtl="0" eaLnBrk="1" latinLnBrk="0" hangingPunct="1">
                        <a:defRPr kumimoji="1" sz="2000" b="1" kern="1200">
                          <a:solidFill>
                            <a:schemeClr val="lt1"/>
                          </a:solidFill>
                          <a:latin typeface="Segoe UI"/>
                          <a:ea typeface="メイリオ"/>
                        </a:defRPr>
                      </a:lvl9pPr>
                    </a:lstStyle>
                    <a:p>
                      <a:pPr algn="ctr"/>
                      <a:endParaRPr kumimoji="1" lang="ja-JP" altLang="en-US" sz="1000" spc="600" dirty="0">
                        <a:solidFill>
                          <a:schemeClr val="tx1"/>
                        </a:solidFill>
                        <a:latin typeface="メイリオ" panose="020B0604030504040204" pitchFamily="50" charset="-128"/>
                        <a:ea typeface="メイリオ" panose="020B0604030504040204" pitchFamily="50" charset="-128"/>
                      </a:endParaRPr>
                    </a:p>
                  </a:txBody>
                  <a:tcPr anchor="ctr">
                    <a:lnL w="12700" cmpd="sng">
                      <a:solidFill>
                        <a:srgbClr val="FFFFFF"/>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0902" rtl="0" eaLnBrk="1" latinLnBrk="0" hangingPunct="1">
                        <a:defRPr kumimoji="1" sz="2000" b="1" kern="1200">
                          <a:solidFill>
                            <a:schemeClr val="lt1"/>
                          </a:solidFill>
                          <a:latin typeface="Segoe UI"/>
                          <a:ea typeface="メイリオ"/>
                        </a:defRPr>
                      </a:lvl1pPr>
                      <a:lvl2pPr marL="500451" algn="l" defTabSz="1000902" rtl="0" eaLnBrk="1" latinLnBrk="0" hangingPunct="1">
                        <a:defRPr kumimoji="1" sz="2000" b="1" kern="1200">
                          <a:solidFill>
                            <a:schemeClr val="lt1"/>
                          </a:solidFill>
                          <a:latin typeface="Segoe UI"/>
                          <a:ea typeface="メイリオ"/>
                        </a:defRPr>
                      </a:lvl2pPr>
                      <a:lvl3pPr marL="1000902" algn="l" defTabSz="1000902" rtl="0" eaLnBrk="1" latinLnBrk="0" hangingPunct="1">
                        <a:defRPr kumimoji="1" sz="2000" b="1" kern="1200">
                          <a:solidFill>
                            <a:schemeClr val="lt1"/>
                          </a:solidFill>
                          <a:latin typeface="Segoe UI"/>
                          <a:ea typeface="メイリオ"/>
                        </a:defRPr>
                      </a:lvl3pPr>
                      <a:lvl4pPr marL="1501353" algn="l" defTabSz="1000902" rtl="0" eaLnBrk="1" latinLnBrk="0" hangingPunct="1">
                        <a:defRPr kumimoji="1" sz="2000" b="1" kern="1200">
                          <a:solidFill>
                            <a:schemeClr val="lt1"/>
                          </a:solidFill>
                          <a:latin typeface="Segoe UI"/>
                          <a:ea typeface="メイリオ"/>
                        </a:defRPr>
                      </a:lvl4pPr>
                      <a:lvl5pPr marL="2001804" algn="l" defTabSz="1000902" rtl="0" eaLnBrk="1" latinLnBrk="0" hangingPunct="1">
                        <a:defRPr kumimoji="1" sz="2000" b="1" kern="1200">
                          <a:solidFill>
                            <a:schemeClr val="lt1"/>
                          </a:solidFill>
                          <a:latin typeface="Segoe UI"/>
                          <a:ea typeface="メイリオ"/>
                        </a:defRPr>
                      </a:lvl5pPr>
                      <a:lvl6pPr marL="2502256" algn="l" defTabSz="1000902" rtl="0" eaLnBrk="1" latinLnBrk="0" hangingPunct="1">
                        <a:defRPr kumimoji="1" sz="2000" b="1" kern="1200">
                          <a:solidFill>
                            <a:schemeClr val="lt1"/>
                          </a:solidFill>
                          <a:latin typeface="Segoe UI"/>
                          <a:ea typeface="メイリオ"/>
                        </a:defRPr>
                      </a:lvl6pPr>
                      <a:lvl7pPr marL="3002707" algn="l" defTabSz="1000902" rtl="0" eaLnBrk="1" latinLnBrk="0" hangingPunct="1">
                        <a:defRPr kumimoji="1" sz="2000" b="1" kern="1200">
                          <a:solidFill>
                            <a:schemeClr val="lt1"/>
                          </a:solidFill>
                          <a:latin typeface="Segoe UI"/>
                          <a:ea typeface="メイリオ"/>
                        </a:defRPr>
                      </a:lvl7pPr>
                      <a:lvl8pPr marL="3503158" algn="l" defTabSz="1000902" rtl="0" eaLnBrk="1" latinLnBrk="0" hangingPunct="1">
                        <a:defRPr kumimoji="1" sz="2000" b="1" kern="1200">
                          <a:solidFill>
                            <a:schemeClr val="lt1"/>
                          </a:solidFill>
                          <a:latin typeface="Segoe UI"/>
                          <a:ea typeface="メイリオ"/>
                        </a:defRPr>
                      </a:lvl8pPr>
                      <a:lvl9pPr marL="4003609" algn="l" defTabSz="1000902" rtl="0" eaLnBrk="1" latinLnBrk="0" hangingPunct="1">
                        <a:defRPr kumimoji="1" sz="2000" b="1" kern="1200">
                          <a:solidFill>
                            <a:schemeClr val="lt1"/>
                          </a:solidFill>
                          <a:latin typeface="Segoe UI"/>
                          <a:ea typeface="メイリオ"/>
                        </a:defRPr>
                      </a:lvl9pPr>
                    </a:lstStyle>
                    <a:p>
                      <a:pPr algn="ctr"/>
                      <a:r>
                        <a:rPr kumimoji="1" lang="ja-JP" altLang="en-US" sz="1400" b="0" spc="300" dirty="0">
                          <a:solidFill>
                            <a:schemeClr val="tx1"/>
                          </a:solidFill>
                          <a:latin typeface="メイリオ" panose="020B0604030504040204" pitchFamily="50" charset="-128"/>
                          <a:ea typeface="メイリオ" panose="020B0604030504040204" pitchFamily="50" charset="-128"/>
                        </a:rPr>
                        <a:t>現行</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000902" rtl="0" eaLnBrk="1" latinLnBrk="0" hangingPunct="1">
                        <a:defRPr kumimoji="1" sz="2000" b="1" kern="1200">
                          <a:solidFill>
                            <a:schemeClr val="lt1"/>
                          </a:solidFill>
                          <a:latin typeface="Segoe UI"/>
                          <a:ea typeface="メイリオ"/>
                        </a:defRPr>
                      </a:lvl1pPr>
                      <a:lvl2pPr marL="500451" algn="l" defTabSz="1000902" rtl="0" eaLnBrk="1" latinLnBrk="0" hangingPunct="1">
                        <a:defRPr kumimoji="1" sz="2000" b="1" kern="1200">
                          <a:solidFill>
                            <a:schemeClr val="lt1"/>
                          </a:solidFill>
                          <a:latin typeface="Segoe UI"/>
                          <a:ea typeface="メイリオ"/>
                        </a:defRPr>
                      </a:lvl2pPr>
                      <a:lvl3pPr marL="1000902" algn="l" defTabSz="1000902" rtl="0" eaLnBrk="1" latinLnBrk="0" hangingPunct="1">
                        <a:defRPr kumimoji="1" sz="2000" b="1" kern="1200">
                          <a:solidFill>
                            <a:schemeClr val="lt1"/>
                          </a:solidFill>
                          <a:latin typeface="Segoe UI"/>
                          <a:ea typeface="メイリオ"/>
                        </a:defRPr>
                      </a:lvl3pPr>
                      <a:lvl4pPr marL="1501353" algn="l" defTabSz="1000902" rtl="0" eaLnBrk="1" latinLnBrk="0" hangingPunct="1">
                        <a:defRPr kumimoji="1" sz="2000" b="1" kern="1200">
                          <a:solidFill>
                            <a:schemeClr val="lt1"/>
                          </a:solidFill>
                          <a:latin typeface="Segoe UI"/>
                          <a:ea typeface="メイリオ"/>
                        </a:defRPr>
                      </a:lvl4pPr>
                      <a:lvl5pPr marL="2001804" algn="l" defTabSz="1000902" rtl="0" eaLnBrk="1" latinLnBrk="0" hangingPunct="1">
                        <a:defRPr kumimoji="1" sz="2000" b="1" kern="1200">
                          <a:solidFill>
                            <a:schemeClr val="lt1"/>
                          </a:solidFill>
                          <a:latin typeface="Segoe UI"/>
                          <a:ea typeface="メイリオ"/>
                        </a:defRPr>
                      </a:lvl5pPr>
                      <a:lvl6pPr marL="2502256" algn="l" defTabSz="1000902" rtl="0" eaLnBrk="1" latinLnBrk="0" hangingPunct="1">
                        <a:defRPr kumimoji="1" sz="2000" b="1" kern="1200">
                          <a:solidFill>
                            <a:schemeClr val="lt1"/>
                          </a:solidFill>
                          <a:latin typeface="Segoe UI"/>
                          <a:ea typeface="メイリオ"/>
                        </a:defRPr>
                      </a:lvl6pPr>
                      <a:lvl7pPr marL="3002707" algn="l" defTabSz="1000902" rtl="0" eaLnBrk="1" latinLnBrk="0" hangingPunct="1">
                        <a:defRPr kumimoji="1" sz="2000" b="1" kern="1200">
                          <a:solidFill>
                            <a:schemeClr val="lt1"/>
                          </a:solidFill>
                          <a:latin typeface="Segoe UI"/>
                          <a:ea typeface="メイリオ"/>
                        </a:defRPr>
                      </a:lvl7pPr>
                      <a:lvl8pPr marL="3503158" algn="l" defTabSz="1000902" rtl="0" eaLnBrk="1" latinLnBrk="0" hangingPunct="1">
                        <a:defRPr kumimoji="1" sz="2000" b="1" kern="1200">
                          <a:solidFill>
                            <a:schemeClr val="lt1"/>
                          </a:solidFill>
                          <a:latin typeface="Segoe UI"/>
                          <a:ea typeface="メイリオ"/>
                        </a:defRPr>
                      </a:lvl8pPr>
                      <a:lvl9pPr marL="4003609" algn="l" defTabSz="1000902" rtl="0" eaLnBrk="1" latinLnBrk="0" hangingPunct="1">
                        <a:defRPr kumimoji="1" sz="2000" b="1" kern="1200">
                          <a:solidFill>
                            <a:schemeClr val="lt1"/>
                          </a:solidFill>
                          <a:latin typeface="Segoe UI"/>
                          <a:ea typeface="メイリオ"/>
                        </a:defRPr>
                      </a:lvl9pPr>
                    </a:lstStyle>
                    <a:p>
                      <a:pPr algn="ctr"/>
                      <a:r>
                        <a:rPr kumimoji="1" lang="ja-JP" altLang="en-US" sz="1400" b="1" spc="300" dirty="0">
                          <a:solidFill>
                            <a:schemeClr val="tx1"/>
                          </a:solidFill>
                          <a:latin typeface="メイリオ" panose="020B0604030504040204" pitchFamily="50" charset="-128"/>
                          <a:ea typeface="メイリオ" panose="020B0604030504040204" pitchFamily="50" charset="-128"/>
                        </a:rPr>
                        <a:t>拡充</a:t>
                      </a:r>
                    </a:p>
                  </a:txBody>
                  <a:tcPr anchor="ctr">
                    <a:lnL w="12700" cap="flat" cmpd="sng" algn="ctr">
                      <a:solidFill>
                        <a:srgbClr val="000000"/>
                      </a:solidFill>
                      <a:prstDash val="solid"/>
                      <a:round/>
                      <a:headEnd type="none" w="med" len="med"/>
                      <a:tailEnd type="none" w="med" len="med"/>
                    </a:lnL>
                    <a:lnR w="12700" cmpd="sng">
                      <a:solidFill>
                        <a:srgbClr val="FFFFFF"/>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887082566"/>
                  </a:ext>
                </a:extLst>
              </a:tr>
              <a:tr h="703523">
                <a:tc vMerge="1">
                  <a:txBody>
                    <a:bodyPr/>
                    <a:lstStyle/>
                    <a:p>
                      <a:pPr algn="ctr"/>
                      <a:r>
                        <a:rPr kumimoji="1" lang="ja-JP" altLang="en-US" sz="1000" spc="300" dirty="0">
                          <a:solidFill>
                            <a:schemeClr val="tx1"/>
                          </a:solidFill>
                          <a:latin typeface="メイリオ" panose="020B0604030504040204" pitchFamily="50" charset="-128"/>
                          <a:ea typeface="メイリオ" panose="020B0604030504040204" pitchFamily="50" charset="-128"/>
                        </a:rPr>
                        <a:t>中小企業</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lvl1pPr marL="0" algn="l" defTabSz="1000902" rtl="0" eaLnBrk="1" latinLnBrk="0" hangingPunct="1">
                        <a:defRPr kumimoji="1" sz="2000" kern="1200">
                          <a:solidFill>
                            <a:schemeClr val="dk1"/>
                          </a:solidFill>
                          <a:latin typeface="Segoe UI"/>
                          <a:ea typeface="メイリオ"/>
                        </a:defRPr>
                      </a:lvl1pPr>
                      <a:lvl2pPr marL="500451" algn="l" defTabSz="1000902" rtl="0" eaLnBrk="1" latinLnBrk="0" hangingPunct="1">
                        <a:defRPr kumimoji="1" sz="2000" kern="1200">
                          <a:solidFill>
                            <a:schemeClr val="dk1"/>
                          </a:solidFill>
                          <a:latin typeface="Segoe UI"/>
                          <a:ea typeface="メイリオ"/>
                        </a:defRPr>
                      </a:lvl2pPr>
                      <a:lvl3pPr marL="1000902" algn="l" defTabSz="1000902" rtl="0" eaLnBrk="1" latinLnBrk="0" hangingPunct="1">
                        <a:defRPr kumimoji="1" sz="2000" kern="1200">
                          <a:solidFill>
                            <a:schemeClr val="dk1"/>
                          </a:solidFill>
                          <a:latin typeface="Segoe UI"/>
                          <a:ea typeface="メイリオ"/>
                        </a:defRPr>
                      </a:lvl3pPr>
                      <a:lvl4pPr marL="1501353" algn="l" defTabSz="1000902" rtl="0" eaLnBrk="1" latinLnBrk="0" hangingPunct="1">
                        <a:defRPr kumimoji="1" sz="2000" kern="1200">
                          <a:solidFill>
                            <a:schemeClr val="dk1"/>
                          </a:solidFill>
                          <a:latin typeface="Segoe UI"/>
                          <a:ea typeface="メイリオ"/>
                        </a:defRPr>
                      </a:lvl4pPr>
                      <a:lvl5pPr marL="2001804" algn="l" defTabSz="1000902" rtl="0" eaLnBrk="1" latinLnBrk="0" hangingPunct="1">
                        <a:defRPr kumimoji="1" sz="2000" kern="1200">
                          <a:solidFill>
                            <a:schemeClr val="dk1"/>
                          </a:solidFill>
                          <a:latin typeface="Segoe UI"/>
                          <a:ea typeface="メイリオ"/>
                        </a:defRPr>
                      </a:lvl5pPr>
                      <a:lvl6pPr marL="2502256" algn="l" defTabSz="1000902" rtl="0" eaLnBrk="1" latinLnBrk="0" hangingPunct="1">
                        <a:defRPr kumimoji="1" sz="2000" kern="1200">
                          <a:solidFill>
                            <a:schemeClr val="dk1"/>
                          </a:solidFill>
                          <a:latin typeface="Segoe UI"/>
                          <a:ea typeface="メイリオ"/>
                        </a:defRPr>
                      </a:lvl6pPr>
                      <a:lvl7pPr marL="3002707" algn="l" defTabSz="1000902" rtl="0" eaLnBrk="1" latinLnBrk="0" hangingPunct="1">
                        <a:defRPr kumimoji="1" sz="2000" kern="1200">
                          <a:solidFill>
                            <a:schemeClr val="dk1"/>
                          </a:solidFill>
                          <a:latin typeface="Segoe UI"/>
                          <a:ea typeface="メイリオ"/>
                        </a:defRPr>
                      </a:lvl7pPr>
                      <a:lvl8pPr marL="3503158" algn="l" defTabSz="1000902" rtl="0" eaLnBrk="1" latinLnBrk="0" hangingPunct="1">
                        <a:defRPr kumimoji="1" sz="2000" kern="1200">
                          <a:solidFill>
                            <a:schemeClr val="dk1"/>
                          </a:solidFill>
                          <a:latin typeface="Segoe UI"/>
                          <a:ea typeface="メイリオ"/>
                        </a:defRPr>
                      </a:lvl8pPr>
                      <a:lvl9pPr marL="4003609" algn="l" defTabSz="1000902" rtl="0" eaLnBrk="1" latinLnBrk="0" hangingPunct="1">
                        <a:defRPr kumimoji="1" sz="2000" kern="1200">
                          <a:solidFill>
                            <a:schemeClr val="dk1"/>
                          </a:solidFill>
                          <a:latin typeface="Segoe UI"/>
                          <a:ea typeface="メイリオ"/>
                        </a:defRPr>
                      </a:lvl9pPr>
                    </a:lstStyle>
                    <a:p>
                      <a:pPr marL="0" marR="0" lvl="0" indent="0" algn="ctr" defTabSz="913943"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９</a:t>
                      </a:r>
                      <a:r>
                        <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.5</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万円</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9E7E7"/>
                    </a:solidFill>
                  </a:tcPr>
                </a:tc>
                <a:tc>
                  <a:txBody>
                    <a:bodyPr/>
                    <a:lstStyle>
                      <a:lvl1pPr marL="0" algn="l" defTabSz="1000902" rtl="0" eaLnBrk="1" latinLnBrk="0" hangingPunct="1">
                        <a:defRPr kumimoji="1" sz="2000" kern="1200">
                          <a:solidFill>
                            <a:schemeClr val="dk1"/>
                          </a:solidFill>
                          <a:latin typeface="Segoe UI"/>
                          <a:ea typeface="メイリオ"/>
                        </a:defRPr>
                      </a:lvl1pPr>
                      <a:lvl2pPr marL="500451" algn="l" defTabSz="1000902" rtl="0" eaLnBrk="1" latinLnBrk="0" hangingPunct="1">
                        <a:defRPr kumimoji="1" sz="2000" kern="1200">
                          <a:solidFill>
                            <a:schemeClr val="dk1"/>
                          </a:solidFill>
                          <a:latin typeface="Segoe UI"/>
                          <a:ea typeface="メイリオ"/>
                        </a:defRPr>
                      </a:lvl2pPr>
                      <a:lvl3pPr marL="1000902" algn="l" defTabSz="1000902" rtl="0" eaLnBrk="1" latinLnBrk="0" hangingPunct="1">
                        <a:defRPr kumimoji="1" sz="2000" kern="1200">
                          <a:solidFill>
                            <a:schemeClr val="dk1"/>
                          </a:solidFill>
                          <a:latin typeface="Segoe UI"/>
                          <a:ea typeface="メイリオ"/>
                        </a:defRPr>
                      </a:lvl3pPr>
                      <a:lvl4pPr marL="1501353" algn="l" defTabSz="1000902" rtl="0" eaLnBrk="1" latinLnBrk="0" hangingPunct="1">
                        <a:defRPr kumimoji="1" sz="2000" kern="1200">
                          <a:solidFill>
                            <a:schemeClr val="dk1"/>
                          </a:solidFill>
                          <a:latin typeface="Segoe UI"/>
                          <a:ea typeface="メイリオ"/>
                        </a:defRPr>
                      </a:lvl4pPr>
                      <a:lvl5pPr marL="2001804" algn="l" defTabSz="1000902" rtl="0" eaLnBrk="1" latinLnBrk="0" hangingPunct="1">
                        <a:defRPr kumimoji="1" sz="2000" kern="1200">
                          <a:solidFill>
                            <a:schemeClr val="dk1"/>
                          </a:solidFill>
                          <a:latin typeface="Segoe UI"/>
                          <a:ea typeface="メイリオ"/>
                        </a:defRPr>
                      </a:lvl5pPr>
                      <a:lvl6pPr marL="2502256" algn="l" defTabSz="1000902" rtl="0" eaLnBrk="1" latinLnBrk="0" hangingPunct="1">
                        <a:defRPr kumimoji="1" sz="2000" kern="1200">
                          <a:solidFill>
                            <a:schemeClr val="dk1"/>
                          </a:solidFill>
                          <a:latin typeface="Segoe UI"/>
                          <a:ea typeface="メイリオ"/>
                        </a:defRPr>
                      </a:lvl6pPr>
                      <a:lvl7pPr marL="3002707" algn="l" defTabSz="1000902" rtl="0" eaLnBrk="1" latinLnBrk="0" hangingPunct="1">
                        <a:defRPr kumimoji="1" sz="2000" kern="1200">
                          <a:solidFill>
                            <a:schemeClr val="dk1"/>
                          </a:solidFill>
                          <a:latin typeface="Segoe UI"/>
                          <a:ea typeface="メイリオ"/>
                        </a:defRPr>
                      </a:lvl7pPr>
                      <a:lvl8pPr marL="3503158" algn="l" defTabSz="1000902" rtl="0" eaLnBrk="1" latinLnBrk="0" hangingPunct="1">
                        <a:defRPr kumimoji="1" sz="2000" kern="1200">
                          <a:solidFill>
                            <a:schemeClr val="dk1"/>
                          </a:solidFill>
                          <a:latin typeface="Segoe UI"/>
                          <a:ea typeface="メイリオ"/>
                        </a:defRPr>
                      </a:lvl8pPr>
                      <a:lvl9pPr marL="4003609" algn="l" defTabSz="1000902" rtl="0" eaLnBrk="1" latinLnBrk="0" hangingPunct="1">
                        <a:defRPr kumimoji="1" sz="2000" kern="1200">
                          <a:solidFill>
                            <a:schemeClr val="dk1"/>
                          </a:solidFill>
                          <a:latin typeface="Segoe UI"/>
                          <a:ea typeface="メイリオ"/>
                        </a:defRPr>
                      </a:lvl9pPr>
                    </a:lstStyle>
                    <a:p>
                      <a:pPr marL="0" marR="0" lvl="0" indent="0" algn="l" defTabSz="913943"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a:t>
                      </a:r>
                      <a:r>
                        <a:rPr kumimoji="1" lang="en-US" altLang="ja-JP" sz="2000" b="1" i="0" u="none" strike="noStrike" kern="1200" cap="none" spc="20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40</a:t>
                      </a:r>
                      <a:r>
                        <a:rPr kumimoji="1" lang="ja-JP" altLang="en-US" sz="1600" b="1" i="0" u="none" strike="noStrike" kern="1200" cap="none" spc="20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万円</a:t>
                      </a:r>
                      <a:endParaRPr kumimoji="1" lang="en-US" altLang="ja-JP" sz="1600" b="1" i="0" u="none" strike="noStrike" kern="1200" cap="none" spc="20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913943"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0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大企業 </a:t>
                      </a:r>
                      <a:r>
                        <a:rPr kumimoji="1" lang="en-US" altLang="ja-JP" sz="11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30</a:t>
                      </a:r>
                      <a:r>
                        <a:rPr kumimoji="1" lang="ja-JP" altLang="en-US" sz="10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万</a:t>
                      </a:r>
                      <a:r>
                        <a:rPr kumimoji="1" lang="ja-JP" altLang="en-US"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円</a:t>
                      </a:r>
                      <a:r>
                        <a:rPr kumimoji="1" lang="en-US" altLang="ja-JP"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2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00"/>
                      </a:solidFill>
                      <a:prstDash val="solid"/>
                      <a:round/>
                      <a:headEnd type="none" w="med" len="med"/>
                      <a:tailEnd type="none" w="med" len="med"/>
                    </a:lnL>
                    <a:lnR w="12700" cmpd="sng">
                      <a:solidFill>
                        <a:srgbClr val="FFFFFF"/>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9E7E7"/>
                    </a:solidFill>
                  </a:tcPr>
                </a:tc>
                <a:extLst>
                  <a:ext uri="{0D108BD9-81ED-4DB2-BD59-A6C34878D82A}">
                    <a16:rowId xmlns:a16="http://schemas.microsoft.com/office/drawing/2014/main" val="2635701854"/>
                  </a:ext>
                </a:extLst>
              </a:tr>
            </a:tbl>
          </a:graphicData>
        </a:graphic>
      </p:graphicFrame>
      <p:sp>
        <p:nvSpPr>
          <p:cNvPr id="18" name="正方形/長方形 17">
            <a:extLst>
              <a:ext uri="{FF2B5EF4-FFF2-40B4-BE49-F238E27FC236}">
                <a16:creationId xmlns:a16="http://schemas.microsoft.com/office/drawing/2014/main" id="{116F8459-6F55-115F-7746-ED43FD4D4BFE}"/>
              </a:ext>
            </a:extLst>
          </p:cNvPr>
          <p:cNvSpPr/>
          <p:nvPr/>
        </p:nvSpPr>
        <p:spPr>
          <a:xfrm>
            <a:off x="423788" y="4133463"/>
            <a:ext cx="2270290" cy="1000274"/>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100" normalizeH="0" noProof="0" dirty="0">
                <a:ln>
                  <a:noFill/>
                </a:ln>
                <a:effectLst/>
                <a:uLnTx/>
                <a:uFillTx/>
                <a:latin typeface="メイリオ" panose="020B0604030504040204" pitchFamily="50" charset="-128"/>
                <a:ea typeface="メイリオ" panose="020B0604030504040204" pitchFamily="50" charset="-128"/>
                <a:cs typeface="+mn-cs"/>
              </a:rPr>
              <a:t>「勤務地限定・職務限定・短時間正社員」制度を新たに規定し、当該雇用区分に転換等した場合 </a:t>
            </a:r>
            <a:endParaRPr kumimoji="1" lang="en-US" altLang="ja-JP" sz="1050" b="0" i="0" u="none" strike="noStrike" kern="1200" cap="none" spc="100" normalizeH="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ts val="300"/>
              </a:lnSpc>
              <a:spcBef>
                <a:spcPct val="0"/>
              </a:spcBef>
              <a:spcAft>
                <a:spcPct val="0"/>
              </a:spcAft>
              <a:buClrTx/>
              <a:buSzTx/>
              <a:buFontTx/>
              <a:buNone/>
              <a:tabLst/>
              <a:defRPr/>
            </a:pPr>
            <a:r>
              <a:rPr kumimoji="1" lang="en-US" altLang="ja-JP" sz="1200" b="0" i="0" u="none" strike="noStrike" kern="1200" cap="none" spc="100" normalizeH="0" noProof="0" dirty="0">
                <a:ln>
                  <a:noFill/>
                </a:ln>
                <a:effectLst/>
                <a:uLnTx/>
                <a:uFillTx/>
                <a:latin typeface="メイリオ" panose="020B0604030504040204" pitchFamily="50" charset="-128"/>
                <a:ea typeface="メイリオ" panose="020B0604030504040204" pitchFamily="50" charset="-128"/>
                <a:cs typeface="+mn-cs"/>
              </a:rPr>
              <a:t> </a:t>
            </a:r>
            <a:r>
              <a:rPr kumimoji="1" lang="ja-JP" altLang="en-US" sz="1000" b="0" i="0" u="none" strike="noStrike" kern="1200" cap="none" spc="100" normalizeH="0" noProof="0" dirty="0">
                <a:ln>
                  <a:noFill/>
                </a:ln>
                <a:effectLst/>
                <a:uLnTx/>
                <a:uFillTx/>
                <a:latin typeface="メイリオ" panose="020B0604030504040204" pitchFamily="50" charset="-128"/>
                <a:ea typeface="メイリオ" panose="020B0604030504040204" pitchFamily="50" charset="-128"/>
                <a:cs typeface="+mn-cs"/>
              </a:rPr>
              <a:t>　</a:t>
            </a:r>
            <a:endParaRPr kumimoji="1" lang="en-US" altLang="ja-JP" sz="1000" b="0" i="0" u="none" strike="noStrike" kern="1200" cap="none" spc="100" normalizeH="0" noProof="0" dirty="0">
              <a:ln>
                <a:noFill/>
              </a:ln>
              <a:effectLst/>
              <a:uLnTx/>
              <a:uFillTx/>
              <a:latin typeface="メイリオ" panose="020B0604030504040204" pitchFamily="50" charset="-128"/>
              <a:ea typeface="メイリオ" panose="020B0604030504040204" pitchFamily="50" charset="-128"/>
              <a:cs typeface="+mn-cs"/>
            </a:endParaRPr>
          </a:p>
          <a:p>
            <a:pPr marL="144000" marR="0" lvl="0" indent="-457200" algn="l" defTabSz="914400" rtl="0" eaLnBrk="1" fontAlgn="base" latinLnBrk="0" hangingPunct="1">
              <a:lnSpc>
                <a:spcPct val="100000"/>
              </a:lnSpc>
              <a:spcBef>
                <a:spcPts val="600"/>
              </a:spcBef>
              <a:spcAft>
                <a:spcPct val="0"/>
              </a:spcAft>
              <a:buClrTx/>
              <a:buSzTx/>
              <a:buFontTx/>
              <a:buNone/>
              <a:tabLst/>
              <a:defRPr/>
            </a:pPr>
            <a:r>
              <a:rPr kumimoji="1" lang="en-US" altLang="ja-JP" sz="1000" b="0" i="0" u="none" strike="noStrike" kern="1200" cap="none" spc="100" normalizeH="0" noProof="0" dirty="0">
                <a:ln>
                  <a:noFill/>
                </a:ln>
                <a:effectLst/>
                <a:uLnTx/>
                <a:uFillTx/>
                <a:latin typeface="メイリオ" panose="020B0604030504040204" pitchFamily="50" charset="-128"/>
                <a:ea typeface="メイリオ" panose="020B0604030504040204" pitchFamily="50" charset="-128"/>
                <a:cs typeface="+mn-cs"/>
              </a:rPr>
              <a:t>※</a:t>
            </a:r>
            <a:r>
              <a:rPr kumimoji="1" lang="ja-JP" altLang="en-US" sz="1000" b="0" i="0" u="none" strike="noStrike" kern="1200" cap="none" spc="100" normalizeH="0" noProof="0" dirty="0">
                <a:ln>
                  <a:noFill/>
                </a:ln>
                <a:effectLst/>
                <a:uLnTx/>
                <a:uFillTx/>
                <a:latin typeface="メイリオ" panose="020B0604030504040204" pitchFamily="50" charset="-128"/>
                <a:ea typeface="メイリオ" panose="020B0604030504040204" pitchFamily="50" charset="-128"/>
                <a:cs typeface="+mn-cs"/>
              </a:rPr>
              <a:t>１事業所当たり加算額</a:t>
            </a:r>
            <a:r>
              <a:rPr kumimoji="1" lang="en-US" altLang="ja-JP" sz="1000" b="0" i="0" u="none" strike="noStrike" kern="1200" cap="none" spc="100" normalizeH="0" noProof="0" dirty="0">
                <a:ln>
                  <a:noFill/>
                </a:ln>
                <a:effectLst/>
                <a:uLnTx/>
                <a:uFillTx/>
                <a:latin typeface="メイリオ" panose="020B0604030504040204" pitchFamily="50" charset="-128"/>
                <a:ea typeface="メイリオ" panose="020B0604030504040204" pitchFamily="50" charset="-128"/>
                <a:cs typeface="+mn-cs"/>
              </a:rPr>
              <a:t>(1</a:t>
            </a:r>
            <a:r>
              <a:rPr kumimoji="1" lang="ja-JP" altLang="en-US" sz="1000" b="0" i="0" u="none" strike="noStrike" kern="1200" cap="none" spc="100" normalizeH="0" noProof="0" dirty="0">
                <a:ln>
                  <a:noFill/>
                </a:ln>
                <a:effectLst/>
                <a:uLnTx/>
                <a:uFillTx/>
                <a:latin typeface="メイリオ" panose="020B0604030504040204" pitchFamily="50" charset="-128"/>
                <a:ea typeface="メイリオ" panose="020B0604030504040204" pitchFamily="50" charset="-128"/>
                <a:cs typeface="+mn-cs"/>
              </a:rPr>
              <a:t>事業所当たり</a:t>
            </a:r>
            <a:r>
              <a:rPr kumimoji="1" lang="en-US" altLang="ja-JP" sz="1000" b="0" i="0" u="none" strike="noStrike" kern="1200" cap="none" spc="100" normalizeH="0" noProof="0" dirty="0">
                <a:ln>
                  <a:noFill/>
                </a:ln>
                <a:effectLst/>
                <a:uLnTx/>
                <a:uFillTx/>
                <a:latin typeface="メイリオ" panose="020B0604030504040204" pitchFamily="50" charset="-128"/>
                <a:ea typeface="メイリオ" panose="020B0604030504040204" pitchFamily="50" charset="-128"/>
                <a:cs typeface="+mn-cs"/>
              </a:rPr>
              <a:t>1</a:t>
            </a:r>
            <a:r>
              <a:rPr kumimoji="1" lang="ja-JP" altLang="en-US" sz="1000" b="0" i="0" u="none" strike="noStrike" kern="1200" cap="none" spc="100" normalizeH="0" noProof="0" dirty="0">
                <a:ln>
                  <a:noFill/>
                </a:ln>
                <a:effectLst/>
                <a:uLnTx/>
                <a:uFillTx/>
                <a:latin typeface="メイリオ" panose="020B0604030504040204" pitchFamily="50" charset="-128"/>
                <a:ea typeface="メイリオ" panose="020B0604030504040204" pitchFamily="50" charset="-128"/>
                <a:cs typeface="+mn-cs"/>
              </a:rPr>
              <a:t>回のみ</a:t>
            </a:r>
            <a:r>
              <a:rPr kumimoji="1" lang="en-US" altLang="ja-JP" sz="1000" b="0" i="0" u="none" strike="noStrike" kern="1200" cap="none" spc="100" normalizeH="0" noProof="0" dirty="0">
                <a:ln>
                  <a:noFill/>
                </a:ln>
                <a:effectLst/>
                <a:uLnTx/>
                <a:uFillTx/>
                <a:latin typeface="メイリオ" panose="020B0604030504040204" pitchFamily="50" charset="-128"/>
                <a:ea typeface="メイリオ" panose="020B0604030504040204" pitchFamily="50" charset="-128"/>
                <a:cs typeface="+mn-cs"/>
              </a:rPr>
              <a:t>)</a:t>
            </a:r>
          </a:p>
        </p:txBody>
      </p:sp>
      <p:sp>
        <p:nvSpPr>
          <p:cNvPr id="19" name="テキスト ボックス 18">
            <a:extLst>
              <a:ext uri="{FF2B5EF4-FFF2-40B4-BE49-F238E27FC236}">
                <a16:creationId xmlns:a16="http://schemas.microsoft.com/office/drawing/2014/main" id="{34AA2398-2786-9840-FCF1-09B8F3B53865}"/>
              </a:ext>
            </a:extLst>
          </p:cNvPr>
          <p:cNvSpPr txBox="1"/>
          <p:nvPr/>
        </p:nvSpPr>
        <p:spPr>
          <a:xfrm>
            <a:off x="2660267" y="4805791"/>
            <a:ext cx="1529840" cy="250068"/>
          </a:xfrm>
          <a:prstGeom prst="rect">
            <a:avLst/>
          </a:prstGeom>
          <a:noFill/>
        </p:spPr>
        <p:txBody>
          <a:bodyPr wrap="square" rtlCol="0">
            <a:spAutoFit/>
          </a:bodyPr>
          <a:lstStyle/>
          <a:p>
            <a:pPr marL="0" marR="0" lvl="0" indent="0" algn="ctr" defTabSz="457200" rtl="0" eaLnBrk="1" fontAlgn="base" latinLnBrk="0" hangingPunct="1">
              <a:lnSpc>
                <a:spcPts val="1200"/>
              </a:lnSpc>
              <a:spcBef>
                <a:spcPct val="0"/>
              </a:spcBef>
              <a:spcAft>
                <a:spcPct val="0"/>
              </a:spcAft>
              <a:buClr>
                <a:srgbClr val="103185"/>
              </a:buClr>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（大企業 </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7.125</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万円）</a:t>
            </a:r>
            <a:endParaRPr kumimoji="1" lang="ja-JP" altLang="en-US" sz="16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0" name="テキスト ボックス 19">
            <a:extLst>
              <a:ext uri="{FF2B5EF4-FFF2-40B4-BE49-F238E27FC236}">
                <a16:creationId xmlns:a16="http://schemas.microsoft.com/office/drawing/2014/main" id="{E9D06F45-5717-A18E-1313-97CA327E9A84}"/>
              </a:ext>
            </a:extLst>
          </p:cNvPr>
          <p:cNvSpPr txBox="1"/>
          <p:nvPr/>
        </p:nvSpPr>
        <p:spPr>
          <a:xfrm>
            <a:off x="5222602" y="4447288"/>
            <a:ext cx="1440210" cy="659796"/>
          </a:xfrm>
          <a:prstGeom prst="rect">
            <a:avLst/>
          </a:prstGeom>
          <a:noFill/>
        </p:spPr>
        <p:txBody>
          <a:bodyPr wrap="square" rtlCol="0">
            <a:spAutoFit/>
          </a:bodyPr>
          <a:lstStyle/>
          <a:p>
            <a:pPr marL="0" marR="0" lvl="0" indent="0" algn="ctr" defTabSz="457200" rtl="0" eaLnBrk="1" fontAlgn="base" latinLnBrk="0" hangingPunct="1">
              <a:lnSpc>
                <a:spcPts val="1500"/>
              </a:lnSpc>
              <a:spcBef>
                <a:spcPct val="0"/>
              </a:spcBef>
              <a:spcAft>
                <a:spcPct val="0"/>
              </a:spcAft>
              <a:buClr>
                <a:srgbClr val="103185"/>
              </a:buClr>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メイリオ"/>
                <a:ea typeface="メイリオ"/>
                <a:cs typeface="+mn-cs"/>
              </a:rPr>
              <a:t>１人目の転換時に</a:t>
            </a:r>
            <a:endParaRPr kumimoji="1" lang="en-US" altLang="ja-JP" sz="1000" b="0" i="0" u="none" strike="noStrike" kern="1200" cap="none" spc="0" normalizeH="0" baseline="0" noProof="0" dirty="0">
              <a:ln>
                <a:noFill/>
              </a:ln>
              <a:solidFill>
                <a:srgbClr val="000000"/>
              </a:solidFill>
              <a:effectLst/>
              <a:uLnTx/>
              <a:uFillTx/>
              <a:latin typeface="メイリオ"/>
              <a:ea typeface="メイリオ"/>
              <a:cs typeface="+mn-cs"/>
            </a:endParaRPr>
          </a:p>
          <a:p>
            <a:pPr marL="0" marR="0" lvl="0" indent="0" algn="ctr" defTabSz="457200" rtl="0" eaLnBrk="1" fontAlgn="base" latinLnBrk="0" hangingPunct="1">
              <a:lnSpc>
                <a:spcPts val="1500"/>
              </a:lnSpc>
              <a:spcBef>
                <a:spcPct val="0"/>
              </a:spcBef>
              <a:spcAft>
                <a:spcPct val="0"/>
              </a:spcAft>
              <a:buClr>
                <a:srgbClr val="103185"/>
              </a:buClr>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メイリオ"/>
                <a:ea typeface="メイリオ"/>
                <a:cs typeface="+mn-cs"/>
              </a:rPr>
              <a:t>①＋④で合計</a:t>
            </a:r>
            <a:r>
              <a:rPr kumimoji="1" lang="en-US" altLang="ja-JP" sz="1000" b="0" i="0" u="none" strike="noStrike" kern="1200" cap="none" spc="0" normalizeH="0" baseline="0" noProof="0" dirty="0">
                <a:ln>
                  <a:noFill/>
                </a:ln>
                <a:solidFill>
                  <a:srgbClr val="000000"/>
                </a:solidFill>
                <a:effectLst/>
                <a:uLnTx/>
                <a:uFillTx/>
                <a:latin typeface="メイリオ"/>
                <a:ea typeface="メイリオ"/>
                <a:cs typeface="+mn-cs"/>
              </a:rPr>
              <a:t>120</a:t>
            </a:r>
            <a:r>
              <a:rPr kumimoji="1" lang="ja-JP" altLang="en-US" sz="1000" b="0" i="0" u="none" strike="noStrike" kern="1200" cap="none" spc="0" normalizeH="0" baseline="0" noProof="0" dirty="0">
                <a:ln>
                  <a:noFill/>
                </a:ln>
                <a:solidFill>
                  <a:srgbClr val="000000"/>
                </a:solidFill>
                <a:effectLst/>
                <a:uLnTx/>
                <a:uFillTx/>
                <a:latin typeface="メイリオ"/>
                <a:ea typeface="メイリオ"/>
                <a:cs typeface="+mn-cs"/>
              </a:rPr>
              <a:t>万円</a:t>
            </a:r>
            <a:endParaRPr kumimoji="1" lang="en-US" altLang="ja-JP" sz="1000" b="0" i="0" u="none" strike="noStrike" kern="1200" cap="none" spc="0" normalizeH="0" baseline="0" noProof="0" dirty="0">
              <a:ln>
                <a:noFill/>
              </a:ln>
              <a:solidFill>
                <a:srgbClr val="000000"/>
              </a:solidFill>
              <a:effectLst/>
              <a:uLnTx/>
              <a:uFillTx/>
              <a:latin typeface="メイリオ"/>
              <a:ea typeface="メイリオ"/>
              <a:cs typeface="+mn-cs"/>
            </a:endParaRPr>
          </a:p>
          <a:p>
            <a:pPr marL="0" marR="0" lvl="0" indent="0" algn="ctr" defTabSz="457200" rtl="0" eaLnBrk="1" fontAlgn="base" latinLnBrk="0" hangingPunct="1">
              <a:lnSpc>
                <a:spcPts val="1500"/>
              </a:lnSpc>
              <a:spcBef>
                <a:spcPct val="0"/>
              </a:spcBef>
              <a:spcAft>
                <a:spcPct val="0"/>
              </a:spcAft>
              <a:buClr>
                <a:srgbClr val="103185"/>
              </a:buClr>
              <a:buSzTx/>
              <a:buFontTx/>
              <a:buNone/>
              <a:tabLst/>
              <a:defRPr/>
            </a:pPr>
            <a:r>
              <a:rPr kumimoji="1" lang="ja-JP" altLang="en-US" sz="900" b="0" i="0" u="none" strike="noStrike" kern="1200" cap="none" spc="0" normalizeH="0" baseline="0" noProof="0" dirty="0">
                <a:ln>
                  <a:noFill/>
                </a:ln>
                <a:solidFill>
                  <a:srgbClr val="000000"/>
                </a:solidFill>
                <a:effectLst/>
                <a:uLnTx/>
                <a:uFillTx/>
                <a:latin typeface="メイリオ"/>
                <a:ea typeface="メイリオ"/>
                <a:cs typeface="+mn-cs"/>
              </a:rPr>
              <a:t>（大企業</a:t>
            </a:r>
            <a:r>
              <a:rPr kumimoji="1" lang="en-US" altLang="ja-JP" sz="900" b="0" i="0" u="none" strike="noStrike" kern="1200" cap="none" spc="0" normalizeH="0" baseline="0" noProof="0" dirty="0">
                <a:ln>
                  <a:noFill/>
                </a:ln>
                <a:solidFill>
                  <a:srgbClr val="000000"/>
                </a:solidFill>
                <a:effectLst/>
                <a:uLnTx/>
                <a:uFillTx/>
                <a:latin typeface="メイリオ"/>
                <a:ea typeface="メイリオ"/>
                <a:cs typeface="+mn-cs"/>
              </a:rPr>
              <a:t>90</a:t>
            </a:r>
            <a:r>
              <a:rPr kumimoji="1" lang="ja-JP" altLang="en-US" sz="900" b="0" i="0" u="none" strike="noStrike" kern="1200" cap="none" spc="0" normalizeH="0" baseline="0" noProof="0" dirty="0">
                <a:ln>
                  <a:noFill/>
                </a:ln>
                <a:solidFill>
                  <a:srgbClr val="000000"/>
                </a:solidFill>
                <a:effectLst/>
                <a:uLnTx/>
                <a:uFillTx/>
                <a:latin typeface="メイリオ"/>
                <a:ea typeface="メイリオ"/>
                <a:cs typeface="+mn-cs"/>
              </a:rPr>
              <a:t>万円）</a:t>
            </a:r>
            <a:r>
              <a:rPr kumimoji="1" lang="ja-JP" altLang="en-US" sz="1000" b="0" i="0" u="none" strike="noStrike" kern="1200" cap="none" spc="0" normalizeH="0" baseline="0" noProof="0" dirty="0">
                <a:ln>
                  <a:noFill/>
                </a:ln>
                <a:solidFill>
                  <a:srgbClr val="000000"/>
                </a:solidFill>
                <a:effectLst/>
                <a:uLnTx/>
                <a:uFillTx/>
                <a:latin typeface="メイリオ"/>
                <a:ea typeface="メイリオ"/>
                <a:cs typeface="+mn-cs"/>
              </a:rPr>
              <a:t>助成</a:t>
            </a:r>
            <a:endParaRPr kumimoji="1" lang="en-US" altLang="ja-JP" sz="1000" b="0" i="0" u="none" strike="noStrike" kern="1200" cap="none" spc="0" normalizeH="0" baseline="0" noProof="0" dirty="0">
              <a:ln>
                <a:noFill/>
              </a:ln>
              <a:solidFill>
                <a:srgbClr val="000000"/>
              </a:solidFill>
              <a:effectLst/>
              <a:uLnTx/>
              <a:uFillTx/>
              <a:latin typeface="メイリオ"/>
              <a:ea typeface="メイリオ"/>
              <a:cs typeface="+mn-cs"/>
            </a:endParaRPr>
          </a:p>
        </p:txBody>
      </p:sp>
      <p:sp>
        <p:nvSpPr>
          <p:cNvPr id="21" name="大かっこ 20">
            <a:extLst>
              <a:ext uri="{FF2B5EF4-FFF2-40B4-BE49-F238E27FC236}">
                <a16:creationId xmlns:a16="http://schemas.microsoft.com/office/drawing/2014/main" id="{851F3C67-D1F7-031C-0CC0-A444D2311000}"/>
              </a:ext>
            </a:extLst>
          </p:cNvPr>
          <p:cNvSpPr/>
          <p:nvPr/>
        </p:nvSpPr>
        <p:spPr>
          <a:xfrm>
            <a:off x="5262771" y="4488607"/>
            <a:ext cx="1361050" cy="575233"/>
          </a:xfrm>
          <a:prstGeom prst="bracketPair">
            <a:avLst/>
          </a:prstGeom>
          <a:noFill/>
          <a:ln w="6350" cap="flat" cmpd="sng" algn="ctr">
            <a:solidFill>
              <a:srgbClr val="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latin typeface="Segoe UI"/>
              <a:ea typeface="メイリオ"/>
              <a:cs typeface="+mn-cs"/>
            </a:endParaRPr>
          </a:p>
        </p:txBody>
      </p:sp>
      <p:sp>
        <p:nvSpPr>
          <p:cNvPr id="22" name="正方形/長方形 21">
            <a:extLst>
              <a:ext uri="{FF2B5EF4-FFF2-40B4-BE49-F238E27FC236}">
                <a16:creationId xmlns:a16="http://schemas.microsoft.com/office/drawing/2014/main" id="{DB178979-34AB-E5F5-6DF2-D30E4B51B71D}"/>
              </a:ext>
            </a:extLst>
          </p:cNvPr>
          <p:cNvSpPr/>
          <p:nvPr/>
        </p:nvSpPr>
        <p:spPr>
          <a:xfrm>
            <a:off x="5508000" y="9759680"/>
            <a:ext cx="1409700" cy="292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LL051129</a:t>
            </a:r>
            <a:r>
              <a:rPr kumimoji="1" lang="ja-JP" altLang="en-US" sz="10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No.14</a:t>
            </a:r>
            <a:endParaRPr kumimoji="1" lang="ja-JP" altLang="en-US" sz="10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endParaRPr>
          </a:p>
        </p:txBody>
      </p:sp>
      <p:sp>
        <p:nvSpPr>
          <p:cNvPr id="24" name="角丸四角形 78">
            <a:extLst>
              <a:ext uri="{FF2B5EF4-FFF2-40B4-BE49-F238E27FC236}">
                <a16:creationId xmlns:a16="http://schemas.microsoft.com/office/drawing/2014/main" id="{3DA3D155-74E0-98A6-D304-59C466BA5C5B}"/>
              </a:ext>
            </a:extLst>
          </p:cNvPr>
          <p:cNvSpPr/>
          <p:nvPr/>
        </p:nvSpPr>
        <p:spPr>
          <a:xfrm>
            <a:off x="264578" y="5943704"/>
            <a:ext cx="3497461" cy="317693"/>
          </a:xfrm>
          <a:prstGeom prst="roundRect">
            <a:avLst>
              <a:gd name="adj" fmla="val 50000"/>
            </a:avLst>
          </a:prstGeom>
          <a:solidFill>
            <a:srgbClr val="009999"/>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20000"/>
              </a:lnSpc>
              <a:spcBef>
                <a:spcPts val="0"/>
              </a:spcBef>
              <a:spcAft>
                <a:spcPts val="0"/>
              </a:spcAft>
              <a:buClrTx/>
              <a:buSzTx/>
              <a:buFontTx/>
              <a:buNone/>
              <a:tabLst/>
              <a:defRPr/>
            </a:pPr>
            <a:r>
              <a:rPr kumimoji="0" lang="ja-JP" altLang="en-US" sz="1400" b="1" i="0" u="none" strike="noStrike" kern="0" cap="none" spc="30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mn-cs"/>
              </a:rPr>
              <a:t>キャリアアップ計画</a:t>
            </a:r>
            <a:r>
              <a:rPr kumimoji="0" lang="ja-JP" altLang="en-US" sz="1400" b="1" i="0" u="none" strike="noStrike" kern="0" cap="none" spc="3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書</a:t>
            </a:r>
            <a:r>
              <a:rPr kumimoji="0" lang="ja-JP" altLang="en-US" sz="1400" b="1" i="0" u="none" strike="noStrike" kern="0" cap="none" spc="30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mn-cs"/>
              </a:rPr>
              <a:t>について</a:t>
            </a:r>
          </a:p>
        </p:txBody>
      </p:sp>
      <p:sp>
        <p:nvSpPr>
          <p:cNvPr id="25" name="正方形/長方形 24">
            <a:extLst>
              <a:ext uri="{FF2B5EF4-FFF2-40B4-BE49-F238E27FC236}">
                <a16:creationId xmlns:a16="http://schemas.microsoft.com/office/drawing/2014/main" id="{36C00252-C828-12CB-C4F7-FFE118A19BAC}"/>
              </a:ext>
            </a:extLst>
          </p:cNvPr>
          <p:cNvSpPr/>
          <p:nvPr/>
        </p:nvSpPr>
        <p:spPr>
          <a:xfrm>
            <a:off x="186503" y="6299631"/>
            <a:ext cx="6686092" cy="1727002"/>
          </a:xfrm>
          <a:prstGeom prst="rect">
            <a:avLst/>
          </a:prstGeom>
          <a:noFill/>
          <a:ln w="12700" cap="flat" cmpd="sng" algn="ctr">
            <a:noFill/>
            <a:prstDash val="solid"/>
            <a:miter lim="800000"/>
          </a:ln>
          <a:effectLst/>
        </p:spPr>
        <p:txBody>
          <a:bodyPr wrap="square" lIns="108000" tIns="72000" rIns="108000" rtlCol="0" anchor="t">
            <a:spAutoFit/>
          </a:bodyPr>
          <a:lstStyle/>
          <a:p>
            <a:pPr marL="108000" marR="0" lvl="0" indent="-457200" algn="l" defTabSz="435437" rtl="0" eaLnBrk="1" fontAlgn="auto" latinLnBrk="0" hangingPunct="1">
              <a:lnSpc>
                <a:spcPct val="110000"/>
              </a:lnSpc>
              <a:spcBef>
                <a:spcPts val="600"/>
              </a:spcBef>
              <a:spcAft>
                <a:spcPts val="0"/>
              </a:spcAft>
              <a:buClrTx/>
              <a:buSzTx/>
              <a:buFontTx/>
              <a:buNone/>
              <a:tabLst/>
              <a:defRPr/>
            </a:pPr>
            <a:r>
              <a:rPr kumimoji="1" lang="ja-JP" altLang="en-US" sz="1100" b="0" i="0" u="none" strike="noStrike" kern="1200" cap="none" spc="100" normalizeH="0" noProof="0" dirty="0">
                <a:ln>
                  <a:noFill/>
                </a:ln>
                <a:effectLst/>
                <a:uLnTx/>
                <a:uFillTx/>
                <a:latin typeface="Meiryo" panose="020B0604030504040204" pitchFamily="34" charset="-128"/>
                <a:ea typeface="Meiryo" panose="020B0604030504040204" pitchFamily="34" charset="-128"/>
                <a:cs typeface="+mn-cs"/>
              </a:rPr>
              <a:t>・キャリアアップ助成金をご利用いただくには、事前にキャリアアップ計画書を管轄の都道府</a:t>
            </a:r>
            <a:endParaRPr kumimoji="1" lang="en-US" altLang="ja-JP" sz="1100" b="0" i="0" u="none" strike="noStrike" kern="1200" cap="none" spc="100" normalizeH="0" noProof="0" dirty="0">
              <a:ln>
                <a:noFill/>
              </a:ln>
              <a:effectLst/>
              <a:uLnTx/>
              <a:uFillTx/>
              <a:latin typeface="Meiryo" panose="020B0604030504040204" pitchFamily="34" charset="-128"/>
              <a:ea typeface="Meiryo" panose="020B0604030504040204" pitchFamily="34" charset="-128"/>
              <a:cs typeface="+mn-cs"/>
            </a:endParaRPr>
          </a:p>
          <a:p>
            <a:pPr marL="108000" marR="0" lvl="0" indent="-457200" algn="l" defTabSz="435437" rtl="0" eaLnBrk="1" fontAlgn="auto" latinLnBrk="0" hangingPunct="1">
              <a:lnSpc>
                <a:spcPct val="110000"/>
              </a:lnSpc>
              <a:spcBef>
                <a:spcPts val="0"/>
              </a:spcBef>
              <a:spcAft>
                <a:spcPts val="0"/>
              </a:spcAft>
              <a:buClrTx/>
              <a:buSzTx/>
              <a:buFontTx/>
              <a:buNone/>
              <a:tabLst/>
              <a:defRPr/>
            </a:pPr>
            <a:r>
              <a:rPr kumimoji="1" lang="ja-JP" altLang="en-US" sz="1100" b="0" i="0" u="none" strike="noStrike" kern="1200" cap="none" spc="100" normalizeH="0" noProof="0" dirty="0">
                <a:ln>
                  <a:noFill/>
                </a:ln>
                <a:effectLst/>
                <a:uLnTx/>
                <a:uFillTx/>
                <a:latin typeface="Meiryo" panose="020B0604030504040204" pitchFamily="34" charset="-128"/>
                <a:ea typeface="Meiryo" panose="020B0604030504040204" pitchFamily="34" charset="-128"/>
                <a:cs typeface="+mn-cs"/>
              </a:rPr>
              <a:t>　県労働局へ提出することが必要です。</a:t>
            </a:r>
            <a:endParaRPr kumimoji="1" lang="en-US" altLang="ja-JP" sz="1100" b="0" i="0" u="none" strike="noStrike" kern="1200" cap="none" spc="100" normalizeH="0" noProof="0" dirty="0">
              <a:ln>
                <a:noFill/>
              </a:ln>
              <a:effectLst/>
              <a:uLnTx/>
              <a:uFillTx/>
              <a:latin typeface="Meiryo" panose="020B0604030504040204" pitchFamily="34" charset="-128"/>
              <a:ea typeface="Meiryo" panose="020B0604030504040204" pitchFamily="34" charset="-128"/>
              <a:cs typeface="+mn-cs"/>
            </a:endParaRPr>
          </a:p>
          <a:p>
            <a:pPr marL="108000" marR="0" lvl="0" indent="-457200" algn="l" defTabSz="435437" rtl="0" eaLnBrk="1" fontAlgn="auto" latinLnBrk="0" hangingPunct="1">
              <a:lnSpc>
                <a:spcPct val="110000"/>
              </a:lnSpc>
              <a:spcBef>
                <a:spcPts val="600"/>
              </a:spcBef>
              <a:spcAft>
                <a:spcPts val="0"/>
              </a:spcAft>
              <a:buClrTx/>
              <a:buSzTx/>
              <a:buFontTx/>
              <a:buNone/>
              <a:tabLst/>
              <a:defRPr/>
            </a:pPr>
            <a:r>
              <a:rPr kumimoji="1" lang="ja-JP" altLang="en-US" sz="1100" b="0" i="0" u="none" strike="noStrike" kern="1200" cap="none" spc="100" normalizeH="0" noProof="0" dirty="0">
                <a:ln>
                  <a:noFill/>
                </a:ln>
                <a:effectLst/>
                <a:uLnTx/>
                <a:uFillTx/>
                <a:latin typeface="Meiryo" panose="020B0604030504040204" pitchFamily="34" charset="-128"/>
                <a:ea typeface="Meiryo" panose="020B0604030504040204" pitchFamily="34" charset="-128"/>
                <a:cs typeface="+mn-cs"/>
              </a:rPr>
              <a:t>・③、</a:t>
            </a:r>
            <a:r>
              <a:rPr kumimoji="1" lang="en-US" altLang="ja-JP" sz="1100" b="0" i="0" u="none" strike="noStrike" kern="1200" cap="none" spc="100" normalizeH="0" noProof="0" dirty="0">
                <a:ln>
                  <a:noFill/>
                </a:ln>
                <a:effectLst/>
                <a:uLnTx/>
                <a:uFillTx/>
                <a:latin typeface="Meiryo" panose="020B0604030504040204" pitchFamily="34" charset="-128"/>
                <a:ea typeface="Meiryo" panose="020B0604030504040204" pitchFamily="34" charset="-128"/>
                <a:cs typeface="+mn-cs"/>
              </a:rPr>
              <a:t>④</a:t>
            </a:r>
            <a:r>
              <a:rPr kumimoji="1" lang="ja-JP" altLang="en-US" sz="1100" b="0" i="0" u="none" strike="noStrike" kern="1200" cap="none" spc="100" normalizeH="0" noProof="0" dirty="0">
                <a:ln>
                  <a:noFill/>
                </a:ln>
                <a:effectLst/>
                <a:uLnTx/>
                <a:uFillTx/>
                <a:latin typeface="Meiryo" panose="020B0604030504040204" pitchFamily="34" charset="-128"/>
                <a:ea typeface="Meiryo" panose="020B0604030504040204" pitchFamily="34" charset="-128"/>
                <a:cs typeface="+mn-cs"/>
              </a:rPr>
              <a:t>の加算措置について、「正社員転換制度」または「多様な正社員制度」を新たに設け</a:t>
            </a:r>
            <a:endParaRPr kumimoji="1" lang="en-US" altLang="ja-JP" sz="1100" b="0" i="0" u="none" strike="noStrike" kern="1200" cap="none" spc="100" normalizeH="0" noProof="0" dirty="0">
              <a:ln>
                <a:noFill/>
              </a:ln>
              <a:effectLst/>
              <a:uLnTx/>
              <a:uFillTx/>
              <a:latin typeface="Meiryo" panose="020B0604030504040204" pitchFamily="34" charset="-128"/>
              <a:ea typeface="Meiryo" panose="020B0604030504040204" pitchFamily="34" charset="-128"/>
              <a:cs typeface="+mn-cs"/>
            </a:endParaRPr>
          </a:p>
          <a:p>
            <a:pPr marL="108000" marR="0" lvl="0" indent="-457200" algn="l" defTabSz="435437" rtl="0" eaLnBrk="1" fontAlgn="auto" latinLnBrk="0" hangingPunct="1">
              <a:lnSpc>
                <a:spcPct val="110000"/>
              </a:lnSpc>
              <a:spcBef>
                <a:spcPts val="0"/>
              </a:spcBef>
              <a:spcAft>
                <a:spcPts val="0"/>
              </a:spcAft>
              <a:buClrTx/>
              <a:buSzTx/>
              <a:buFontTx/>
              <a:buNone/>
              <a:tabLst/>
              <a:defRPr/>
            </a:pPr>
            <a:r>
              <a:rPr kumimoji="1" lang="ja-JP" altLang="en-US" sz="1100" b="0" i="0" u="none" strike="noStrike" kern="1200" cap="none" spc="100" normalizeH="0" noProof="0" dirty="0">
                <a:ln>
                  <a:noFill/>
                </a:ln>
                <a:effectLst/>
                <a:uLnTx/>
                <a:uFillTx/>
                <a:latin typeface="Meiryo" panose="020B0604030504040204" pitchFamily="34" charset="-128"/>
                <a:ea typeface="Meiryo" panose="020B0604030504040204" pitchFamily="34" charset="-128"/>
                <a:cs typeface="+mn-cs"/>
              </a:rPr>
              <a:t>　た日と当該雇用区分に転換した日のいずれも同一のキャリアアップ計画期間に含まれている</a:t>
            </a:r>
            <a:endParaRPr kumimoji="1" lang="en-US" altLang="ja-JP" sz="1100" b="0" i="0" u="none" strike="noStrike" kern="1200" cap="none" spc="100" normalizeH="0" noProof="0" dirty="0">
              <a:ln>
                <a:noFill/>
              </a:ln>
              <a:effectLst/>
              <a:uLnTx/>
              <a:uFillTx/>
              <a:latin typeface="Meiryo" panose="020B0604030504040204" pitchFamily="34" charset="-128"/>
              <a:ea typeface="Meiryo" panose="020B0604030504040204" pitchFamily="34" charset="-128"/>
              <a:cs typeface="+mn-cs"/>
            </a:endParaRPr>
          </a:p>
          <a:p>
            <a:pPr marL="108000" marR="0" lvl="0" indent="-457200" algn="l" defTabSz="435437" rtl="0" eaLnBrk="1" fontAlgn="auto" latinLnBrk="0" hangingPunct="1">
              <a:lnSpc>
                <a:spcPct val="110000"/>
              </a:lnSpc>
              <a:spcBef>
                <a:spcPts val="0"/>
              </a:spcBef>
              <a:spcAft>
                <a:spcPts val="0"/>
              </a:spcAft>
              <a:buClrTx/>
              <a:buSzTx/>
              <a:buFontTx/>
              <a:buNone/>
              <a:tabLst/>
              <a:defRPr/>
            </a:pPr>
            <a:r>
              <a:rPr kumimoji="1" lang="ja-JP" altLang="en-US" sz="1100" b="0" i="0" u="none" strike="noStrike" kern="1200" cap="none" spc="100" normalizeH="0" noProof="0" dirty="0">
                <a:ln>
                  <a:noFill/>
                </a:ln>
                <a:effectLst/>
                <a:uLnTx/>
                <a:uFillTx/>
                <a:latin typeface="Meiryo" panose="020B0604030504040204" pitchFamily="34" charset="-128"/>
                <a:ea typeface="Meiryo" panose="020B0604030504040204" pitchFamily="34" charset="-128"/>
                <a:cs typeface="+mn-cs"/>
              </a:rPr>
              <a:t>　必要があります。　</a:t>
            </a:r>
            <a:endParaRPr kumimoji="1" lang="en-US" altLang="ja-JP" sz="1100" b="0" i="0" u="none" strike="noStrike" kern="1200" cap="none" spc="100" normalizeH="0" noProof="0" dirty="0">
              <a:ln>
                <a:noFill/>
              </a:ln>
              <a:effectLst/>
              <a:uLnTx/>
              <a:uFillTx/>
              <a:latin typeface="Meiryo" panose="020B0604030504040204" pitchFamily="34" charset="-128"/>
              <a:ea typeface="Meiryo" panose="020B0604030504040204" pitchFamily="34" charset="-128"/>
              <a:cs typeface="+mn-cs"/>
            </a:endParaRPr>
          </a:p>
          <a:p>
            <a:pPr marL="0" marR="0" lvl="0" indent="0" algn="l" defTabSz="435437" rtl="0" eaLnBrk="1" fontAlgn="auto" latinLnBrk="0" hangingPunct="1">
              <a:lnSpc>
                <a:spcPts val="1800"/>
              </a:lnSpc>
              <a:spcBef>
                <a:spcPts val="600"/>
              </a:spcBef>
              <a:spcAft>
                <a:spcPts val="0"/>
              </a:spcAft>
              <a:buClrTx/>
              <a:buSzTx/>
              <a:buFontTx/>
              <a:buNone/>
              <a:tabLst/>
              <a:defRPr/>
            </a:pPr>
            <a:r>
              <a:rPr kumimoji="1" lang="ja-JP" altLang="en-US" sz="1100" b="0" i="0" u="none" strike="noStrike" kern="1200" cap="none" spc="100" normalizeH="0" noProof="0" dirty="0">
                <a:ln>
                  <a:noFill/>
                </a:ln>
                <a:effectLst/>
                <a:uLnTx/>
                <a:uFillTx/>
                <a:latin typeface="Meiryo" panose="020B0604030504040204" pitchFamily="34" charset="-128"/>
                <a:ea typeface="Meiryo" panose="020B0604030504040204" pitchFamily="34" charset="-128"/>
                <a:cs typeface="+mn-cs"/>
              </a:rPr>
              <a:t>・</a:t>
            </a:r>
            <a:r>
              <a:rPr kumimoji="1" lang="en-US" altLang="ja-JP" sz="1100" b="0" i="0" u="none" strike="noStrike" kern="1200" cap="none" spc="100" normalizeH="0" noProof="0" dirty="0">
                <a:ln>
                  <a:noFill/>
                </a:ln>
                <a:effectLst/>
                <a:uLnTx/>
                <a:uFillTx/>
                <a:latin typeface="Meiryo" panose="020B0604030504040204" pitchFamily="34" charset="-128"/>
                <a:ea typeface="Meiryo" panose="020B0604030504040204" pitchFamily="34" charset="-128"/>
                <a:cs typeface="+mn-cs"/>
              </a:rPr>
              <a:t>2023</a:t>
            </a:r>
            <a:r>
              <a:rPr kumimoji="1" lang="ja-JP" altLang="en-US" sz="1100" b="0" i="0" u="none" strike="noStrike" kern="1200" cap="none" spc="100" normalizeH="0" noProof="0" dirty="0">
                <a:ln>
                  <a:noFill/>
                </a:ln>
                <a:effectLst/>
                <a:uLnTx/>
                <a:uFillTx/>
                <a:latin typeface="Meiryo" panose="020B0604030504040204" pitchFamily="34" charset="-128"/>
                <a:ea typeface="Meiryo" panose="020B0604030504040204" pitchFamily="34" charset="-128"/>
                <a:cs typeface="+mn-cs"/>
              </a:rPr>
              <a:t>年</a:t>
            </a:r>
            <a:r>
              <a:rPr kumimoji="1" lang="en-US" altLang="ja-JP" sz="1100" b="0" i="0" u="none" strike="noStrike" kern="1200" cap="none" spc="100" normalizeH="0" noProof="0" dirty="0">
                <a:ln>
                  <a:noFill/>
                </a:ln>
                <a:effectLst/>
                <a:uLnTx/>
                <a:uFillTx/>
                <a:latin typeface="Meiryo" panose="020B0604030504040204" pitchFamily="34" charset="-128"/>
                <a:ea typeface="Meiryo" panose="020B0604030504040204" pitchFamily="34" charset="-128"/>
                <a:cs typeface="+mn-cs"/>
              </a:rPr>
              <a:t>10</a:t>
            </a:r>
            <a:r>
              <a:rPr kumimoji="1" lang="ja-JP" altLang="en-US" sz="1100" b="0" i="0" u="none" strike="noStrike" kern="1200" cap="none" spc="100" normalizeH="0" noProof="0" dirty="0">
                <a:ln>
                  <a:noFill/>
                </a:ln>
                <a:effectLst/>
                <a:uLnTx/>
                <a:uFillTx/>
                <a:latin typeface="Meiryo" panose="020B0604030504040204" pitchFamily="34" charset="-128"/>
                <a:ea typeface="Meiryo" panose="020B0604030504040204" pitchFamily="34" charset="-128"/>
                <a:cs typeface="+mn-cs"/>
              </a:rPr>
              <a:t>月以降、計画書をチェックボックス式に変更し、記載方法を簡素化しています。　</a:t>
            </a:r>
            <a:endParaRPr kumimoji="1" lang="en-US" altLang="ja-JP" sz="1100" b="0" i="0" u="none" strike="noStrike" kern="1200" cap="none" spc="100" normalizeH="0" noProof="0" dirty="0">
              <a:ln>
                <a:noFill/>
              </a:ln>
              <a:effectLst/>
              <a:uLnTx/>
              <a:uFillTx/>
              <a:latin typeface="Meiryo" panose="020B0604030504040204" pitchFamily="34" charset="-128"/>
              <a:ea typeface="Meiryo" panose="020B0604030504040204" pitchFamily="34" charset="-128"/>
              <a:cs typeface="+mn-cs"/>
            </a:endParaRPr>
          </a:p>
          <a:p>
            <a:pPr marL="0" marR="0" lvl="0" indent="0" algn="l" defTabSz="435437" rtl="0" eaLnBrk="1" fontAlgn="auto" latinLnBrk="0" hangingPunct="1">
              <a:lnSpc>
                <a:spcPts val="1800"/>
              </a:lnSpc>
              <a:spcBef>
                <a:spcPts val="600"/>
              </a:spcBef>
              <a:spcAft>
                <a:spcPts val="0"/>
              </a:spcAft>
              <a:buClrTx/>
              <a:buSzTx/>
              <a:buFontTx/>
              <a:buNone/>
              <a:tabLst/>
              <a:defRPr/>
            </a:pPr>
            <a:r>
              <a:rPr kumimoji="1" lang="ja-JP" altLang="en-US" sz="1100" b="0" i="0" u="none" strike="noStrike" kern="1200" cap="none" spc="100" normalizeH="0" noProof="0" dirty="0">
                <a:ln>
                  <a:noFill/>
                </a:ln>
                <a:effectLst/>
                <a:uLnTx/>
                <a:uFillTx/>
                <a:latin typeface="Meiryo" panose="020B0604030504040204" pitchFamily="34" charset="-128"/>
                <a:ea typeface="Meiryo" panose="020B0604030504040204" pitchFamily="34" charset="-128"/>
                <a:cs typeface="+mn-cs"/>
              </a:rPr>
              <a:t>・詳細は厚生労働省ウェブサイト等をご確認ください。</a:t>
            </a:r>
            <a:endParaRPr kumimoji="1" lang="en-US" altLang="ja-JP" sz="1100" b="0" i="0" u="none" strike="noStrike" kern="1200" cap="none" spc="100" normalizeH="0" noProof="0" dirty="0">
              <a:ln>
                <a:noFill/>
              </a:ln>
              <a:effectLst/>
              <a:uLnTx/>
              <a:uFillTx/>
              <a:latin typeface="Meiryo" panose="020B0604030504040204" pitchFamily="34" charset="-128"/>
              <a:ea typeface="Meiryo" panose="020B0604030504040204" pitchFamily="34" charset="-128"/>
              <a:cs typeface="+mn-cs"/>
            </a:endParaRPr>
          </a:p>
        </p:txBody>
      </p:sp>
      <p:sp>
        <p:nvSpPr>
          <p:cNvPr id="2" name="正方形/長方形 1">
            <a:extLst>
              <a:ext uri="{FF2B5EF4-FFF2-40B4-BE49-F238E27FC236}">
                <a16:creationId xmlns:a16="http://schemas.microsoft.com/office/drawing/2014/main" id="{38E43C3A-F822-4760-5959-CD8E978A3DD4}"/>
              </a:ext>
            </a:extLst>
          </p:cNvPr>
          <p:cNvSpPr/>
          <p:nvPr/>
        </p:nvSpPr>
        <p:spPr>
          <a:xfrm>
            <a:off x="3079441" y="1170076"/>
            <a:ext cx="3564000" cy="1206000"/>
          </a:xfrm>
          <a:prstGeom prst="rect">
            <a:avLst/>
          </a:prstGeom>
          <a:noFill/>
          <a:ln>
            <a:solidFill>
              <a:srgbClr val="DB4D6D"/>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 name="正方形/長方形 2">
            <a:extLst>
              <a:ext uri="{FF2B5EF4-FFF2-40B4-BE49-F238E27FC236}">
                <a16:creationId xmlns:a16="http://schemas.microsoft.com/office/drawing/2014/main" id="{F8407A43-754F-7C2A-7AA7-02431240A0DA}"/>
              </a:ext>
            </a:extLst>
          </p:cNvPr>
          <p:cNvSpPr/>
          <p:nvPr/>
        </p:nvSpPr>
        <p:spPr>
          <a:xfrm>
            <a:off x="4085351" y="3958667"/>
            <a:ext cx="2646000" cy="1224000"/>
          </a:xfrm>
          <a:prstGeom prst="rect">
            <a:avLst/>
          </a:prstGeom>
          <a:noFill/>
          <a:ln>
            <a:solidFill>
              <a:srgbClr val="DB4D6D"/>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5" name="正方形/長方形 14">
            <a:extLst>
              <a:ext uri="{FF2B5EF4-FFF2-40B4-BE49-F238E27FC236}">
                <a16:creationId xmlns:a16="http://schemas.microsoft.com/office/drawing/2014/main" id="{2024446E-58E0-6F32-94F9-BD6566F52636}"/>
              </a:ext>
            </a:extLst>
          </p:cNvPr>
          <p:cNvSpPr/>
          <p:nvPr/>
        </p:nvSpPr>
        <p:spPr>
          <a:xfrm>
            <a:off x="402119" y="721229"/>
            <a:ext cx="6101457" cy="305074"/>
          </a:xfrm>
          <a:prstGeom prst="rect">
            <a:avLst/>
          </a:prstGeom>
          <a:noFill/>
          <a:ln w="12700" cap="flat" cmpd="sng" algn="ctr">
            <a:noFill/>
            <a:prstDash val="solid"/>
            <a:miter lim="800000"/>
          </a:ln>
          <a:effectLst/>
        </p:spPr>
        <p:txBody>
          <a:bodyPr wrap="square" lIns="108000" tIns="72000" rIns="108000" rtlCol="0" anchor="t">
            <a:spAutoFit/>
          </a:bodyPr>
          <a:lstStyle/>
          <a:p>
            <a:pPr marL="0" marR="0" lvl="0" indent="0" algn="l" defTabSz="435437" rtl="0" eaLnBrk="1" fontAlgn="auto" latinLnBrk="0" hangingPunct="1">
              <a:lnSpc>
                <a:spcPct val="110000"/>
              </a:lnSpc>
              <a:spcBef>
                <a:spcPts val="0"/>
              </a:spcBef>
              <a:spcAft>
                <a:spcPts val="0"/>
              </a:spcAft>
              <a:buClrTx/>
              <a:buSzTx/>
              <a:buFontTx/>
              <a:buNone/>
              <a:tabLst/>
              <a:defRPr/>
            </a:pPr>
            <a:r>
              <a:rPr kumimoji="1" lang="ja-JP" altLang="en-US" sz="1100" b="0" i="0" u="none" strike="noStrike" kern="1200" cap="none" spc="100" normalizeH="0" noProof="0" dirty="0">
                <a:ln>
                  <a:noFill/>
                </a:ln>
                <a:solidFill>
                  <a:prstClr val="black"/>
                </a:solidFill>
                <a:effectLst/>
                <a:uLnTx/>
                <a:uFillTx/>
                <a:latin typeface="Meiryo" panose="020B0604030504040204" pitchFamily="34" charset="-128"/>
                <a:ea typeface="Meiryo" panose="020B0604030504040204" pitchFamily="34" charset="-128"/>
                <a:cs typeface="+mn-cs"/>
              </a:rPr>
              <a:t>新たに正社員転換制度の導入に取り組む事業主に対する加算措置を新設します。</a:t>
            </a:r>
            <a:endParaRPr kumimoji="0" lang="ja-JP" altLang="en-US" sz="1000" b="0" i="0" u="none" strike="noStrike" kern="0" cap="none" spc="100" normalizeH="0" noProof="0" dirty="0">
              <a:ln>
                <a:noFill/>
              </a:ln>
              <a:solidFill>
                <a:prstClr val="black"/>
              </a:solidFill>
              <a:effectLst/>
              <a:uLnTx/>
              <a:uFillTx/>
              <a:latin typeface="Yu Gothic" panose="020B0400000000000000" pitchFamily="34" charset="-128"/>
              <a:ea typeface="Yu Gothic" panose="020B0400000000000000" pitchFamily="34" charset="-128"/>
              <a:cs typeface="+mn-cs"/>
            </a:endParaRPr>
          </a:p>
        </p:txBody>
      </p:sp>
      <p:sp>
        <p:nvSpPr>
          <p:cNvPr id="28" name="テキスト ボックス 27">
            <a:extLst>
              <a:ext uri="{FF2B5EF4-FFF2-40B4-BE49-F238E27FC236}">
                <a16:creationId xmlns:a16="http://schemas.microsoft.com/office/drawing/2014/main" id="{8EAADD81-967D-14F5-D5B3-A47A03D47E3B}"/>
              </a:ext>
            </a:extLst>
          </p:cNvPr>
          <p:cNvSpPr txBox="1"/>
          <p:nvPr/>
        </p:nvSpPr>
        <p:spPr>
          <a:xfrm>
            <a:off x="966370" y="287773"/>
            <a:ext cx="5906225" cy="297392"/>
          </a:xfrm>
          <a:prstGeom prst="rect">
            <a:avLst/>
          </a:prstGeom>
          <a:solidFill>
            <a:schemeClr val="bg1"/>
          </a:solidFill>
          <a:ln w="25400">
            <a:solidFill>
              <a:schemeClr val="bg1"/>
            </a:solidFill>
          </a:ln>
        </p:spPr>
        <p:txBody>
          <a:bodyPr wrap="square" bIns="36000" rtlCol="0">
            <a:no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200" b="1" i="0" u="none" strike="noStrike" kern="1200" cap="none" spc="200" normalizeH="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mn-cs"/>
              </a:rPr>
              <a:t>③正社員転換制度の規定</a:t>
            </a:r>
            <a:r>
              <a:rPr kumimoji="1" lang="ja-JP" altLang="en-US" sz="1200" b="1" i="0" u="none" strike="noStrike" kern="1200" cap="none" spc="200" normalizeH="0" noProof="0" dirty="0">
                <a:ln>
                  <a:noFill/>
                </a:ln>
                <a:effectLst/>
                <a:uLnTx/>
                <a:uFillTx/>
                <a:latin typeface="メイリオ" panose="020B0604030504040204" pitchFamily="50" charset="-128"/>
                <a:ea typeface="メイリオ" panose="020B0604030504040204" pitchFamily="50" charset="-128"/>
                <a:cs typeface="+mn-cs"/>
              </a:rPr>
              <a:t>に関する</a:t>
            </a:r>
            <a:r>
              <a:rPr kumimoji="1" lang="ja-JP" altLang="en-US" sz="1200" b="1" i="0" u="none" strike="noStrike" kern="1200" cap="none" spc="200" normalizeH="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mn-cs"/>
              </a:rPr>
              <a:t>加算措置</a:t>
            </a:r>
            <a:endParaRPr kumimoji="1" lang="en-US" altLang="ja-JP" sz="1200" b="1" i="0" u="none" strike="noStrike" kern="1200" cap="none" spc="200" normalizeH="0" noProof="0" dirty="0">
              <a:ln>
                <a:noFill/>
              </a:ln>
              <a:solidFill>
                <a:srgbClr val="00B0F0"/>
              </a:solidFill>
              <a:effectLst/>
              <a:uLnTx/>
              <a:uFillTx/>
              <a:latin typeface="メイリオ" panose="020B0604030504040204" pitchFamily="50" charset="-128"/>
              <a:ea typeface="メイリオ" panose="020B0604030504040204" pitchFamily="50" charset="-128"/>
              <a:cs typeface="+mn-cs"/>
            </a:endParaRPr>
          </a:p>
        </p:txBody>
      </p:sp>
      <p:sp>
        <p:nvSpPr>
          <p:cNvPr id="30" name="正方形/長方形 29">
            <a:extLst>
              <a:ext uri="{FF2B5EF4-FFF2-40B4-BE49-F238E27FC236}">
                <a16:creationId xmlns:a16="http://schemas.microsoft.com/office/drawing/2014/main" id="{244902D4-5A4C-E650-D4DE-3A5820A7B285}"/>
              </a:ext>
            </a:extLst>
          </p:cNvPr>
          <p:cNvSpPr/>
          <p:nvPr/>
        </p:nvSpPr>
        <p:spPr>
          <a:xfrm>
            <a:off x="315862" y="291574"/>
            <a:ext cx="6601838" cy="251689"/>
          </a:xfrm>
          <a:prstGeom prst="rect">
            <a:avLst/>
          </a:prstGeom>
          <a:noFill/>
          <a:ln w="25400">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1" name="テキスト ボックス 30">
            <a:extLst>
              <a:ext uri="{FF2B5EF4-FFF2-40B4-BE49-F238E27FC236}">
                <a16:creationId xmlns:a16="http://schemas.microsoft.com/office/drawing/2014/main" id="{200E27E4-C670-66B1-DF05-34786FEEE151}"/>
              </a:ext>
            </a:extLst>
          </p:cNvPr>
          <p:cNvSpPr txBox="1"/>
          <p:nvPr/>
        </p:nvSpPr>
        <p:spPr>
          <a:xfrm>
            <a:off x="280826" y="274576"/>
            <a:ext cx="669558" cy="286999"/>
          </a:xfrm>
          <a:prstGeom prst="rect">
            <a:avLst/>
          </a:prstGeom>
          <a:solidFill>
            <a:srgbClr val="DB4D6D"/>
          </a:solidFill>
          <a:ln w="19050">
            <a:solidFill>
              <a:schemeClr val="bg1"/>
            </a:solidFill>
          </a:ln>
        </p:spPr>
        <p:txBody>
          <a:bodyPr wrap="square" bIns="36000" rtlCol="0">
            <a:no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1" lang="ja-JP" altLang="en-US" sz="1300" b="1" i="0" u="none" strike="noStrike" kern="1200" cap="none" spc="15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新設</a:t>
            </a:r>
            <a:endParaRPr kumimoji="1" lang="en-US" altLang="ja-JP" sz="1200" b="1" i="0" u="none" strike="noStrike" kern="1200" cap="none" spc="15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43" name="テキスト ボックス 42">
            <a:extLst>
              <a:ext uri="{FF2B5EF4-FFF2-40B4-BE49-F238E27FC236}">
                <a16:creationId xmlns:a16="http://schemas.microsoft.com/office/drawing/2014/main" id="{67BCCD86-6859-5707-6302-4187C8269957}"/>
              </a:ext>
            </a:extLst>
          </p:cNvPr>
          <p:cNvSpPr txBox="1"/>
          <p:nvPr/>
        </p:nvSpPr>
        <p:spPr>
          <a:xfrm>
            <a:off x="615605" y="5278270"/>
            <a:ext cx="5183378" cy="275075"/>
          </a:xfrm>
          <a:prstGeom prst="rect">
            <a:avLst/>
          </a:prstGeom>
          <a:noFill/>
        </p:spPr>
        <p:txBody>
          <a:bodyPr wrap="square" rtlCol="0">
            <a:spAutoFit/>
          </a:bodyPr>
          <a:lstStyle/>
          <a:p>
            <a:pPr marL="0" marR="0" lvl="0" indent="0" algn="l" defTabSz="914400" rtl="0" eaLnBrk="1" fontAlgn="base" latinLnBrk="0" hangingPunct="1">
              <a:lnSpc>
                <a:spcPts val="1500"/>
              </a:lnSpc>
              <a:spcBef>
                <a:spcPct val="0"/>
              </a:spcBef>
              <a:spcAft>
                <a:spcPct val="0"/>
              </a:spcAft>
              <a:buClrTx/>
              <a:buSzTx/>
              <a:buFontTx/>
              <a:buNone/>
              <a:tabLst/>
              <a:defRPr/>
            </a:pPr>
            <a:r>
              <a:rPr kumimoji="1" lang="en-US" altLang="ja-JP" sz="10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a:t>
            </a:r>
            <a:r>
              <a:rPr kumimoji="1" lang="ja-JP" altLang="en-US" sz="1000" b="0" i="0" u="none" strike="noStrike" kern="1200" cap="none" spc="150" normalizeH="0" noProof="0" dirty="0">
                <a:ln>
                  <a:noFill/>
                </a:ln>
                <a:effectLst/>
                <a:uLnTx/>
                <a:uFillTx/>
                <a:latin typeface="メイリオ" panose="020B0604030504040204" pitchFamily="50" charset="-128"/>
                <a:ea typeface="メイリオ" panose="020B0604030504040204" pitchFamily="50" charset="-128"/>
                <a:cs typeface="+mn-cs"/>
              </a:rPr>
              <a:t>「無期から正規」の転換制度を新たに規定した場合も同額を加算。</a:t>
            </a:r>
          </a:p>
        </p:txBody>
      </p:sp>
      <p:sp>
        <p:nvSpPr>
          <p:cNvPr id="46" name="正方形/長方形 45">
            <a:extLst>
              <a:ext uri="{FF2B5EF4-FFF2-40B4-BE49-F238E27FC236}">
                <a16:creationId xmlns:a16="http://schemas.microsoft.com/office/drawing/2014/main" id="{F0EBD430-35AA-0944-EEF6-AE882B112863}"/>
              </a:ext>
            </a:extLst>
          </p:cNvPr>
          <p:cNvSpPr/>
          <p:nvPr/>
        </p:nvSpPr>
        <p:spPr>
          <a:xfrm>
            <a:off x="402119" y="3569996"/>
            <a:ext cx="6101457" cy="305074"/>
          </a:xfrm>
          <a:prstGeom prst="rect">
            <a:avLst/>
          </a:prstGeom>
          <a:noFill/>
          <a:ln w="12700" cap="flat" cmpd="sng" algn="ctr">
            <a:noFill/>
            <a:prstDash val="solid"/>
            <a:miter lim="800000"/>
          </a:ln>
          <a:effectLst/>
        </p:spPr>
        <p:txBody>
          <a:bodyPr wrap="square" lIns="108000" tIns="72000" rIns="108000" rtlCol="0" anchor="t">
            <a:spAutoFit/>
          </a:bodyPr>
          <a:lstStyle/>
          <a:p>
            <a:pPr defTabSz="435437" fontAlgn="auto">
              <a:lnSpc>
                <a:spcPct val="110000"/>
              </a:lnSpc>
              <a:spcBef>
                <a:spcPts val="0"/>
              </a:spcBef>
              <a:spcAft>
                <a:spcPts val="0"/>
              </a:spcAft>
              <a:defRPr/>
            </a:pPr>
            <a:r>
              <a:rPr kumimoji="1" lang="ja-JP" altLang="en-US" sz="11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多様な正社員（勤務地限定・職務限定・短時間正社員）制度</a:t>
            </a:r>
            <a:r>
              <a:rPr kumimoji="1" lang="ja-JP" altLang="en-US" sz="1100" b="0" i="0" u="none" strike="noStrike" kern="1200" cap="none" spc="0" normalizeH="0" baseline="0" noProof="0" dirty="0">
                <a:ln>
                  <a:noFill/>
                </a:ln>
                <a:effectLst/>
                <a:uLnTx/>
                <a:uFillTx/>
                <a:latin typeface="Meiryo" panose="020B0604030504040204" pitchFamily="34" charset="-128"/>
                <a:ea typeface="Meiryo" panose="020B0604030504040204" pitchFamily="34" charset="-128"/>
                <a:cs typeface="+mn-cs"/>
              </a:rPr>
              <a:t>規定に関する加算</a:t>
            </a:r>
            <a:r>
              <a:rPr kumimoji="1" lang="ja-JP" altLang="en-US" sz="11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額を増額します。</a:t>
            </a:r>
            <a:endParaRPr kumimoji="0" lang="ja-JP" altLang="en-US" sz="1100" b="0" i="0" u="none" strike="noStrike" kern="0" cap="none" spc="0" normalizeH="0" baseline="0" noProof="0" dirty="0">
              <a:ln>
                <a:noFill/>
              </a:ln>
              <a:solidFill>
                <a:prstClr val="black"/>
              </a:solidFill>
              <a:effectLst/>
              <a:uLnTx/>
              <a:uFillTx/>
              <a:latin typeface="Yu Gothic" panose="020B0400000000000000" pitchFamily="34" charset="-128"/>
              <a:ea typeface="Yu Gothic" panose="020B0400000000000000" pitchFamily="34" charset="-128"/>
              <a:cs typeface="+mn-cs"/>
            </a:endParaRPr>
          </a:p>
        </p:txBody>
      </p:sp>
      <p:sp>
        <p:nvSpPr>
          <p:cNvPr id="47" name="テキスト ボックス 46">
            <a:extLst>
              <a:ext uri="{FF2B5EF4-FFF2-40B4-BE49-F238E27FC236}">
                <a16:creationId xmlns:a16="http://schemas.microsoft.com/office/drawing/2014/main" id="{60408462-7554-A4DB-7D1E-CF153B3AD5F8}"/>
              </a:ext>
            </a:extLst>
          </p:cNvPr>
          <p:cNvSpPr txBox="1"/>
          <p:nvPr/>
        </p:nvSpPr>
        <p:spPr>
          <a:xfrm>
            <a:off x="966370" y="3136540"/>
            <a:ext cx="5906225" cy="297392"/>
          </a:xfrm>
          <a:prstGeom prst="rect">
            <a:avLst/>
          </a:prstGeom>
          <a:solidFill>
            <a:schemeClr val="bg1"/>
          </a:solidFill>
          <a:ln w="25400">
            <a:solidFill>
              <a:schemeClr val="bg1"/>
            </a:solidFill>
          </a:ln>
        </p:spPr>
        <p:txBody>
          <a:bodyPr wrap="square" bIns="36000" rtlCol="0">
            <a:no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200" b="1" i="0" u="none" strike="noStrike" kern="1200" cap="none" spc="200" normalizeH="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mn-cs"/>
              </a:rPr>
              <a:t>④多様な正社員制度規定に</a:t>
            </a:r>
            <a:r>
              <a:rPr kumimoji="1" lang="ja-JP" altLang="en-US" sz="1200" b="1" i="0" u="none" strike="noStrike" kern="1200" cap="none" spc="200" normalizeH="0" noProof="0" dirty="0">
                <a:ln>
                  <a:noFill/>
                </a:ln>
                <a:effectLst/>
                <a:uLnTx/>
                <a:uFillTx/>
                <a:latin typeface="メイリオ" panose="020B0604030504040204" pitchFamily="50" charset="-128"/>
                <a:ea typeface="メイリオ" panose="020B0604030504040204" pitchFamily="50" charset="-128"/>
                <a:cs typeface="+mn-cs"/>
              </a:rPr>
              <a:t>関する</a:t>
            </a:r>
            <a:r>
              <a:rPr kumimoji="1" lang="ja-JP" altLang="en-US" sz="1200" b="1" i="0" u="none" strike="noStrike" kern="1200" cap="none" spc="200" normalizeH="0" noProof="0" dirty="0">
                <a:ln>
                  <a:noFill/>
                </a:ln>
                <a:solidFill>
                  <a:prstClr val="black">
                    <a:lumMod val="85000"/>
                    <a:lumOff val="15000"/>
                  </a:prstClr>
                </a:solidFill>
                <a:effectLst/>
                <a:uLnTx/>
                <a:uFillTx/>
                <a:latin typeface="メイリオ" panose="020B0604030504040204" pitchFamily="50" charset="-128"/>
                <a:ea typeface="メイリオ" panose="020B0604030504040204" pitchFamily="50" charset="-128"/>
                <a:cs typeface="+mn-cs"/>
              </a:rPr>
              <a:t>加算措置</a:t>
            </a:r>
            <a:endParaRPr kumimoji="1" lang="en-US" altLang="ja-JP" sz="1200" b="1" i="0" u="none" strike="noStrike" kern="1200" cap="none" spc="200" normalizeH="0" noProof="0" dirty="0">
              <a:ln>
                <a:noFill/>
              </a:ln>
              <a:solidFill>
                <a:srgbClr val="00B0F0"/>
              </a:solidFill>
              <a:effectLst/>
              <a:uLnTx/>
              <a:uFillTx/>
              <a:latin typeface="メイリオ" panose="020B0604030504040204" pitchFamily="50" charset="-128"/>
              <a:ea typeface="メイリオ" panose="020B0604030504040204" pitchFamily="50" charset="-128"/>
              <a:cs typeface="+mn-cs"/>
            </a:endParaRPr>
          </a:p>
        </p:txBody>
      </p:sp>
      <p:sp>
        <p:nvSpPr>
          <p:cNvPr id="48" name="正方形/長方形 47">
            <a:extLst>
              <a:ext uri="{FF2B5EF4-FFF2-40B4-BE49-F238E27FC236}">
                <a16:creationId xmlns:a16="http://schemas.microsoft.com/office/drawing/2014/main" id="{87431EE5-1D71-194C-3838-CB17B6920D9B}"/>
              </a:ext>
            </a:extLst>
          </p:cNvPr>
          <p:cNvSpPr/>
          <p:nvPr/>
        </p:nvSpPr>
        <p:spPr>
          <a:xfrm>
            <a:off x="315862" y="3140341"/>
            <a:ext cx="6601838" cy="251689"/>
          </a:xfrm>
          <a:prstGeom prst="rect">
            <a:avLst/>
          </a:prstGeom>
          <a:noFill/>
          <a:ln w="25400">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9" name="テキスト ボックス 48">
            <a:extLst>
              <a:ext uri="{FF2B5EF4-FFF2-40B4-BE49-F238E27FC236}">
                <a16:creationId xmlns:a16="http://schemas.microsoft.com/office/drawing/2014/main" id="{C01537BD-9329-454A-4CB2-7DA11C72F92A}"/>
              </a:ext>
            </a:extLst>
          </p:cNvPr>
          <p:cNvSpPr txBox="1"/>
          <p:nvPr/>
        </p:nvSpPr>
        <p:spPr>
          <a:xfrm>
            <a:off x="280826" y="3123343"/>
            <a:ext cx="669558" cy="286999"/>
          </a:xfrm>
          <a:prstGeom prst="rect">
            <a:avLst/>
          </a:prstGeom>
          <a:solidFill>
            <a:srgbClr val="DB4D6D"/>
          </a:solidFill>
          <a:ln w="19050">
            <a:solidFill>
              <a:schemeClr val="bg1"/>
            </a:solidFill>
          </a:ln>
        </p:spPr>
        <p:txBody>
          <a:bodyPr wrap="square" bIns="36000" rtlCol="0">
            <a:no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1" lang="ja-JP" altLang="en-US" sz="1300" b="1" i="0" u="none" strike="noStrike" kern="1200" cap="none" spc="15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拡充</a:t>
            </a:r>
            <a:endParaRPr kumimoji="1" lang="en-US" altLang="ja-JP" sz="1200" b="1" i="0" u="none" strike="noStrike" kern="1200" cap="none" spc="15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50" name="正方形/長方形 49">
            <a:extLst>
              <a:ext uri="{FF2B5EF4-FFF2-40B4-BE49-F238E27FC236}">
                <a16:creationId xmlns:a16="http://schemas.microsoft.com/office/drawing/2014/main" id="{E0F43C94-BC18-E927-C2D2-AFFA299313BD}"/>
              </a:ext>
            </a:extLst>
          </p:cNvPr>
          <p:cNvSpPr/>
          <p:nvPr/>
        </p:nvSpPr>
        <p:spPr>
          <a:xfrm>
            <a:off x="345707" y="8172836"/>
            <a:ext cx="5162294" cy="1273032"/>
          </a:xfrm>
          <a:prstGeom prst="rect">
            <a:avLst/>
          </a:prstGeom>
          <a:noFill/>
          <a:ln w="12700" cap="flat" cmpd="sng" algn="ctr">
            <a:noFill/>
            <a:prstDash val="solid"/>
            <a:miter lim="800000"/>
          </a:ln>
          <a:effectLst/>
        </p:spPr>
        <p:txBody>
          <a:bodyPr wrap="square" lIns="108000" tIns="72000" rIns="108000" rtlCol="0" anchor="t">
            <a:spAutoFit/>
          </a:bodyPr>
          <a:lstStyle/>
          <a:p>
            <a:pPr marL="0" marR="0" lvl="0" indent="0" algn="l" defTabSz="435437"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＜キャリアアップ助成金＞　</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hlinkClick r:id="rId5"/>
              </a:rPr>
              <a:t>https://www.mhlw.go.jp/stf/seisakunitsuite/bunya/koyou_roudou/part_haken/jigyounushi/career.html</a:t>
            </a:r>
            <a:endPar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435437" rtl="0" eaLnBrk="1" fontAlgn="auto" latinLnBrk="0" hangingPunct="1">
              <a:lnSpc>
                <a:spcPts val="14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endParaRPr kumimoji="1" lang="en-US" altLang="ja-JP" sz="9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435437" rtl="0" eaLnBrk="1" fontAlgn="auto" latinLnBrk="0" hangingPunct="1">
              <a:lnSpc>
                <a:spcPts val="1400"/>
              </a:lnSpc>
              <a:spcBef>
                <a:spcPts val="60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＜キャリアアップ計画様式・申請様式のダウンロード＞</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435437" rtl="0" eaLnBrk="1" fontAlgn="auto" latinLnBrk="0" hangingPunct="1">
              <a:lnSpc>
                <a:spcPts val="14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hlinkClick r:id="rId6"/>
              </a:rPr>
              <a:t>https://www.mhlw.go.jp/stf/seisakunitsuite/bunya/0000118801_00012.html</a:t>
            </a:r>
            <a:endParaRPr kumimoji="0" lang="en-US" altLang="ja-JP" sz="1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controls>
      <mc:AlternateContent xmlns:mc="http://schemas.openxmlformats.org/markup-compatibility/2006">
        <mc:Choice xmlns:v="urn:schemas-microsoft-com:vml" Requires="v">
          <p:control name="BarCodeCtrl2" r:id="rId1" imgW="1187280" imgH="1187280"/>
        </mc:Choice>
        <mc:Fallback>
          <p:control name="BarCodeCtrl2" r:id="rId1" imgW="1187280" imgH="1187280">
            <p:pic>
              <p:nvPicPr>
                <p:cNvPr id="33" name="BarCodeCtrl2">
                  <a:extLst>
                    <a:ext uri="{FF2B5EF4-FFF2-40B4-BE49-F238E27FC236}">
                      <a16:creationId xmlns:a16="http://schemas.microsoft.com/office/drawing/2014/main" id="{1DE30B48-6D2C-0E3D-BE54-EC0DC10865B3}"/>
                    </a:ext>
                  </a:extLst>
                </p:cNvPr>
                <p:cNvPicPr preferRelativeResize="0">
                  <a:picLocks noChangeArrowheads="1" noChangeShapeType="1"/>
                </p:cNvPicPr>
                <p:nvPr/>
              </p:nvPicPr>
              <p:blipFill>
                <a:blip r:embed="rId7"/>
                <a:srcRect/>
                <a:stretch>
                  <a:fillRect/>
                </a:stretch>
              </p:blipFill>
              <p:spPr bwMode="auto">
                <a:xfrm>
                  <a:off x="5830526" y="7873682"/>
                  <a:ext cx="829582" cy="828000"/>
                </a:xfrm>
                <a:prstGeom prst="rect">
                  <a:avLst/>
                </a:prstGeom>
                <a:noFill/>
                <a:ln>
                  <a:noFill/>
                </a:ln>
                <a:extLst>
                  <a:ext uri="{91240B29-F687-4F45-9708-019B960494DF}">
                    <a14:hiddenLine xmlns:a14="http://schemas.microsoft.com/office/drawing/2010/main" w="9525">
                      <a:noFill/>
                      <a:miter lim="800000"/>
                      <a:headEnd/>
                      <a:tailEnd/>
                    </a14:hiddenLine>
                  </a:ext>
                </a:extLst>
              </p:spPr>
            </p:pic>
          </p:control>
        </mc:Fallback>
      </mc:AlternateContent>
      <mc:AlternateContent xmlns:mc="http://schemas.openxmlformats.org/markup-compatibility/2006">
        <mc:Choice xmlns:v="urn:schemas-microsoft-com:vml" Requires="v">
          <p:control name="BarCodeCtrl1" r:id="rId2" imgW="1363680" imgH="888840"/>
        </mc:Choice>
        <mc:Fallback>
          <p:control name="BarCodeCtrl1" r:id="rId2" imgW="1363680" imgH="888840">
            <p:pic>
              <p:nvPicPr>
                <p:cNvPr id="4" name="BarCodeCtrl1">
                  <a:extLst>
                    <a:ext uri="{FF2B5EF4-FFF2-40B4-BE49-F238E27FC236}">
                      <a16:creationId xmlns:a16="http://schemas.microsoft.com/office/drawing/2014/main" id="{FBC36E4A-2AD8-5152-7133-269FDECFE993}"/>
                    </a:ext>
                  </a:extLst>
                </p:cNvPr>
                <p:cNvPicPr preferRelativeResize="0">
                  <a:picLocks noChangeArrowheads="1" noChangeShapeType="1"/>
                </p:cNvPicPr>
                <p:nvPr/>
              </p:nvPicPr>
              <p:blipFill>
                <a:blip r:embed="rId8"/>
                <a:srcRect/>
                <a:stretch>
                  <a:fillRect/>
                </a:stretch>
              </p:blipFill>
              <p:spPr bwMode="auto">
                <a:xfrm>
                  <a:off x="5580670" y="8837342"/>
                  <a:ext cx="1362608" cy="889950"/>
                </a:xfrm>
                <a:prstGeom prst="rect">
                  <a:avLst/>
                </a:prstGeom>
                <a:noFill/>
                <a:ln>
                  <a:noFill/>
                </a:ln>
                <a:extLst>
                  <a:ext uri="{91240B29-F687-4F45-9708-019B960494DF}">
                    <a14:hiddenLine xmlns:a14="http://schemas.microsoft.com/office/drawing/2010/main" w="9525">
                      <a:noFill/>
                      <a:miter lim="800000"/>
                      <a:headEnd/>
                      <a:tailEnd/>
                    </a14:hiddenLine>
                  </a:ext>
                </a:extLst>
              </p:spPr>
            </p:pic>
          </p:control>
        </mc:Fallback>
      </mc:AlternateContent>
    </p:controls>
    <p:extLst>
      <p:ext uri="{BB962C8B-B14F-4D97-AF65-F5344CB8AC3E}">
        <p14:creationId xmlns:p14="http://schemas.microsoft.com/office/powerpoint/2010/main" val="14676321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rgbClr val="FF0000"/>
          </a:solidFill>
        </a:ln>
      </a:spPr>
      <a:bodyPr wrap="square" rtlCol="0">
        <a:spAutoFit/>
      </a:bodyPr>
      <a:lstStyle>
        <a:defPPr fontAlgn="base">
          <a:spcBef>
            <a:spcPct val="0"/>
          </a:spcBef>
          <a:spcAft>
            <a:spcPct val="0"/>
          </a:spcAft>
          <a:defRPr kumimoji="1" sz="1050" b="1" dirty="0" smtClean="0">
            <a:latin typeface="HG丸ｺﾞｼｯｸM-PRO" pitchFamily="50" charset="-128"/>
            <a:ea typeface="HG丸ｺﾞｼｯｸM-PRO"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786</Words>
  <Application>Microsoft Office PowerPoint</Application>
  <PresentationFormat>ユーザー設定</PresentationFormat>
  <Paragraphs>81</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vt:lpstr>
      <vt:lpstr>Meiryo</vt:lpstr>
      <vt:lpstr>Yu Gothic</vt:lpstr>
      <vt:lpstr>Arial</vt:lpstr>
      <vt:lpstr>Calibri</vt:lpstr>
      <vt:lpstr>Segoe UI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2017-04-07T06:22:58Z</dcterms:created>
  <dcterms:modified xsi:type="dcterms:W3CDTF">2023-11-29T07:25:20Z</dcterms:modified>
</cp:coreProperties>
</file>