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49" d="100"/>
          <a:sy n="49" d="100"/>
        </p:scale>
        <p:origin x="36" y="36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616345"/>
              </p:ext>
            </p:extLst>
          </p:nvPr>
        </p:nvGraphicFramePr>
        <p:xfrm>
          <a:off x="404813" y="849313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813" y="849313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92696" y="8913440"/>
            <a:ext cx="53285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新型コロナ感染拡大状況により、講座の開催を延期又は中止する場合がございます。その場合は、事前に当所よりご連絡いたします。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37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阪野雅美</cp:lastModifiedBy>
  <cp:revision>323</cp:revision>
  <cp:lastPrinted>2023-05-12T06:40:11Z</cp:lastPrinted>
  <dcterms:created xsi:type="dcterms:W3CDTF">2015-04-02T06:19:32Z</dcterms:created>
  <dcterms:modified xsi:type="dcterms:W3CDTF">2023-05-14T23:32:37Z</dcterms:modified>
</cp:coreProperties>
</file>