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3"/>
  </p:notesMasterIdLst>
  <p:sldIdLst>
    <p:sldId id="261" r:id="rId2"/>
  </p:sldIdLst>
  <p:sldSz cx="6858000" cy="9906000" type="A4"/>
  <p:notesSz cx="6805613" cy="9939338"/>
  <p:defaultTextStyle>
    <a:defPPr>
      <a:defRPr lang="ja-JP"/>
    </a:defPPr>
    <a:lvl1pPr marL="0" algn="l" defTabSz="914253" rtl="0" eaLnBrk="1" latinLnBrk="0" hangingPunct="1">
      <a:defRPr kumimoji="1" sz="1800" kern="1200">
        <a:solidFill>
          <a:schemeClr val="tx1"/>
        </a:solidFill>
        <a:latin typeface="+mn-lt"/>
        <a:ea typeface="+mn-ea"/>
        <a:cs typeface="+mn-cs"/>
      </a:defRPr>
    </a:lvl1pPr>
    <a:lvl2pPr marL="457127" algn="l" defTabSz="914253" rtl="0" eaLnBrk="1" latinLnBrk="0" hangingPunct="1">
      <a:defRPr kumimoji="1" sz="1800" kern="1200">
        <a:solidFill>
          <a:schemeClr val="tx1"/>
        </a:solidFill>
        <a:latin typeface="+mn-lt"/>
        <a:ea typeface="+mn-ea"/>
        <a:cs typeface="+mn-cs"/>
      </a:defRPr>
    </a:lvl2pPr>
    <a:lvl3pPr marL="914253" algn="l" defTabSz="914253" rtl="0" eaLnBrk="1" latinLnBrk="0" hangingPunct="1">
      <a:defRPr kumimoji="1" sz="1800" kern="1200">
        <a:solidFill>
          <a:schemeClr val="tx1"/>
        </a:solidFill>
        <a:latin typeface="+mn-lt"/>
        <a:ea typeface="+mn-ea"/>
        <a:cs typeface="+mn-cs"/>
      </a:defRPr>
    </a:lvl3pPr>
    <a:lvl4pPr marL="1371380" algn="l" defTabSz="914253" rtl="0" eaLnBrk="1" latinLnBrk="0" hangingPunct="1">
      <a:defRPr kumimoji="1" sz="1800" kern="1200">
        <a:solidFill>
          <a:schemeClr val="tx1"/>
        </a:solidFill>
        <a:latin typeface="+mn-lt"/>
        <a:ea typeface="+mn-ea"/>
        <a:cs typeface="+mn-cs"/>
      </a:defRPr>
    </a:lvl4pPr>
    <a:lvl5pPr marL="1828507" algn="l" defTabSz="914253" rtl="0" eaLnBrk="1" latinLnBrk="0" hangingPunct="1">
      <a:defRPr kumimoji="1" sz="1800" kern="1200">
        <a:solidFill>
          <a:schemeClr val="tx1"/>
        </a:solidFill>
        <a:latin typeface="+mn-lt"/>
        <a:ea typeface="+mn-ea"/>
        <a:cs typeface="+mn-cs"/>
      </a:defRPr>
    </a:lvl5pPr>
    <a:lvl6pPr marL="2285633" algn="l" defTabSz="914253" rtl="0" eaLnBrk="1" latinLnBrk="0" hangingPunct="1">
      <a:defRPr kumimoji="1" sz="1800" kern="1200">
        <a:solidFill>
          <a:schemeClr val="tx1"/>
        </a:solidFill>
        <a:latin typeface="+mn-lt"/>
        <a:ea typeface="+mn-ea"/>
        <a:cs typeface="+mn-cs"/>
      </a:defRPr>
    </a:lvl6pPr>
    <a:lvl7pPr marL="2742760" algn="l" defTabSz="914253" rtl="0" eaLnBrk="1" latinLnBrk="0" hangingPunct="1">
      <a:defRPr kumimoji="1" sz="1800" kern="1200">
        <a:solidFill>
          <a:schemeClr val="tx1"/>
        </a:solidFill>
        <a:latin typeface="+mn-lt"/>
        <a:ea typeface="+mn-ea"/>
        <a:cs typeface="+mn-cs"/>
      </a:defRPr>
    </a:lvl7pPr>
    <a:lvl8pPr marL="3199887" algn="l" defTabSz="914253" rtl="0" eaLnBrk="1" latinLnBrk="0" hangingPunct="1">
      <a:defRPr kumimoji="1" sz="1800" kern="1200">
        <a:solidFill>
          <a:schemeClr val="tx1"/>
        </a:solidFill>
        <a:latin typeface="+mn-lt"/>
        <a:ea typeface="+mn-ea"/>
        <a:cs typeface="+mn-cs"/>
      </a:defRPr>
    </a:lvl8pPr>
    <a:lvl9pPr marL="3657013" algn="l" defTabSz="914253"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66"/>
    <a:srgbClr val="FFFF99"/>
    <a:srgbClr val="33CCFF"/>
    <a:srgbClr val="FFCC66"/>
    <a:srgbClr val="FFCC99"/>
    <a:srgbClr val="FFFFCC"/>
    <a:srgbClr val="FFCCCC"/>
    <a:srgbClr val="FFCC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1578"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49099" cy="498693"/>
          </a:xfrm>
          <a:prstGeom prst="rect">
            <a:avLst/>
          </a:prstGeom>
        </p:spPr>
        <p:txBody>
          <a:bodyPr vert="horz" lIns="91554" tIns="45776" rIns="91554" bIns="4577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3" y="2"/>
            <a:ext cx="2949099" cy="498693"/>
          </a:xfrm>
          <a:prstGeom prst="rect">
            <a:avLst/>
          </a:prstGeom>
        </p:spPr>
        <p:txBody>
          <a:bodyPr vert="horz" lIns="91554" tIns="45776" rIns="91554" bIns="45776" rtlCol="0"/>
          <a:lstStyle>
            <a:lvl1pPr algn="r">
              <a:defRPr sz="1200"/>
            </a:lvl1pPr>
          </a:lstStyle>
          <a:p>
            <a:fld id="{70F99883-74AE-4A2C-81B7-5B86A08198C0}" type="datetimeFigureOut">
              <a:rPr kumimoji="1" lang="ja-JP" altLang="en-US" smtClean="0"/>
              <a:t>2023/3/9</a:t>
            </a:fld>
            <a:endParaRPr kumimoji="1" lang="ja-JP" altLang="en-US"/>
          </a:p>
        </p:txBody>
      </p:sp>
      <p:sp>
        <p:nvSpPr>
          <p:cNvPr id="4" name="スライド イメージ プレースホルダー 3"/>
          <p:cNvSpPr>
            <a:spLocks noGrp="1" noRot="1" noChangeAspect="1"/>
          </p:cNvSpPr>
          <p:nvPr>
            <p:ph type="sldImg" idx="2"/>
          </p:nvPr>
        </p:nvSpPr>
        <p:spPr>
          <a:xfrm>
            <a:off x="2241550" y="1241425"/>
            <a:ext cx="2322513" cy="3355975"/>
          </a:xfrm>
          <a:prstGeom prst="rect">
            <a:avLst/>
          </a:prstGeom>
          <a:noFill/>
          <a:ln w="12700">
            <a:solidFill>
              <a:prstClr val="black"/>
            </a:solidFill>
          </a:ln>
        </p:spPr>
        <p:txBody>
          <a:bodyPr vert="horz" lIns="91554" tIns="45776" rIns="91554" bIns="45776" rtlCol="0" anchor="ctr"/>
          <a:lstStyle/>
          <a:p>
            <a:endParaRPr lang="ja-JP" altLang="en-US"/>
          </a:p>
        </p:txBody>
      </p:sp>
      <p:sp>
        <p:nvSpPr>
          <p:cNvPr id="5" name="ノート プレースホルダー 4"/>
          <p:cNvSpPr>
            <a:spLocks noGrp="1"/>
          </p:cNvSpPr>
          <p:nvPr>
            <p:ph type="body" sz="quarter" idx="3"/>
          </p:nvPr>
        </p:nvSpPr>
        <p:spPr>
          <a:xfrm>
            <a:off x="680562" y="4783311"/>
            <a:ext cx="5444490" cy="3913613"/>
          </a:xfrm>
          <a:prstGeom prst="rect">
            <a:avLst/>
          </a:prstGeom>
        </p:spPr>
        <p:txBody>
          <a:bodyPr vert="horz" lIns="91554" tIns="45776" rIns="91554" bIns="4577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49"/>
            <a:ext cx="2949099" cy="498692"/>
          </a:xfrm>
          <a:prstGeom prst="rect">
            <a:avLst/>
          </a:prstGeom>
        </p:spPr>
        <p:txBody>
          <a:bodyPr vert="horz" lIns="91554" tIns="45776" rIns="91554" bIns="4577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3" y="9440649"/>
            <a:ext cx="2949099" cy="498692"/>
          </a:xfrm>
          <a:prstGeom prst="rect">
            <a:avLst/>
          </a:prstGeom>
        </p:spPr>
        <p:txBody>
          <a:bodyPr vert="horz" lIns="91554" tIns="45776" rIns="91554" bIns="45776"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914253" rtl="0" eaLnBrk="1" latinLnBrk="0" hangingPunct="1">
      <a:defRPr kumimoji="1" sz="1200" kern="1200">
        <a:solidFill>
          <a:schemeClr val="tx1"/>
        </a:solidFill>
        <a:latin typeface="+mn-lt"/>
        <a:ea typeface="+mn-ea"/>
        <a:cs typeface="+mn-cs"/>
      </a:defRPr>
    </a:lvl1pPr>
    <a:lvl2pPr marL="457127" algn="l" defTabSz="914253" rtl="0" eaLnBrk="1" latinLnBrk="0" hangingPunct="1">
      <a:defRPr kumimoji="1" sz="1200" kern="1200">
        <a:solidFill>
          <a:schemeClr val="tx1"/>
        </a:solidFill>
        <a:latin typeface="+mn-lt"/>
        <a:ea typeface="+mn-ea"/>
        <a:cs typeface="+mn-cs"/>
      </a:defRPr>
    </a:lvl2pPr>
    <a:lvl3pPr marL="914253" algn="l" defTabSz="914253" rtl="0" eaLnBrk="1" latinLnBrk="0" hangingPunct="1">
      <a:defRPr kumimoji="1" sz="1200" kern="1200">
        <a:solidFill>
          <a:schemeClr val="tx1"/>
        </a:solidFill>
        <a:latin typeface="+mn-lt"/>
        <a:ea typeface="+mn-ea"/>
        <a:cs typeface="+mn-cs"/>
      </a:defRPr>
    </a:lvl3pPr>
    <a:lvl4pPr marL="1371380" algn="l" defTabSz="914253" rtl="0" eaLnBrk="1" latinLnBrk="0" hangingPunct="1">
      <a:defRPr kumimoji="1" sz="1200" kern="1200">
        <a:solidFill>
          <a:schemeClr val="tx1"/>
        </a:solidFill>
        <a:latin typeface="+mn-lt"/>
        <a:ea typeface="+mn-ea"/>
        <a:cs typeface="+mn-cs"/>
      </a:defRPr>
    </a:lvl4pPr>
    <a:lvl5pPr marL="1828507" algn="l" defTabSz="914253" rtl="0" eaLnBrk="1" latinLnBrk="0" hangingPunct="1">
      <a:defRPr kumimoji="1" sz="1200" kern="1200">
        <a:solidFill>
          <a:schemeClr val="tx1"/>
        </a:solidFill>
        <a:latin typeface="+mn-lt"/>
        <a:ea typeface="+mn-ea"/>
        <a:cs typeface="+mn-cs"/>
      </a:defRPr>
    </a:lvl5pPr>
    <a:lvl6pPr marL="2285633" algn="l" defTabSz="914253" rtl="0" eaLnBrk="1" latinLnBrk="0" hangingPunct="1">
      <a:defRPr kumimoji="1" sz="1200" kern="1200">
        <a:solidFill>
          <a:schemeClr val="tx1"/>
        </a:solidFill>
        <a:latin typeface="+mn-lt"/>
        <a:ea typeface="+mn-ea"/>
        <a:cs typeface="+mn-cs"/>
      </a:defRPr>
    </a:lvl6pPr>
    <a:lvl7pPr marL="2742760" algn="l" defTabSz="914253" rtl="0" eaLnBrk="1" latinLnBrk="0" hangingPunct="1">
      <a:defRPr kumimoji="1" sz="1200" kern="1200">
        <a:solidFill>
          <a:schemeClr val="tx1"/>
        </a:solidFill>
        <a:latin typeface="+mn-lt"/>
        <a:ea typeface="+mn-ea"/>
        <a:cs typeface="+mn-cs"/>
      </a:defRPr>
    </a:lvl7pPr>
    <a:lvl8pPr marL="3199887" algn="l" defTabSz="914253" rtl="0" eaLnBrk="1" latinLnBrk="0" hangingPunct="1">
      <a:defRPr kumimoji="1" sz="1200" kern="1200">
        <a:solidFill>
          <a:schemeClr val="tx1"/>
        </a:solidFill>
        <a:latin typeface="+mn-lt"/>
        <a:ea typeface="+mn-ea"/>
        <a:cs typeface="+mn-cs"/>
      </a:defRPr>
    </a:lvl8pPr>
    <a:lvl9pPr marL="3657013" algn="l" defTabSz="91425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5"/>
          </a:xfrm>
        </p:spPr>
        <p:txBody>
          <a:bodyPr anchor="b"/>
          <a:lstStyle>
            <a:lvl1pPr algn="ctr">
              <a:defRPr sz="46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8793" indent="0" algn="ctr">
              <a:buNone/>
              <a:defRPr sz="1500"/>
            </a:lvl2pPr>
            <a:lvl3pPr marL="697586" indent="0" algn="ctr">
              <a:buNone/>
              <a:defRPr sz="1400"/>
            </a:lvl3pPr>
            <a:lvl4pPr marL="1046378" indent="0" algn="ctr">
              <a:buNone/>
              <a:defRPr sz="1200"/>
            </a:lvl4pPr>
            <a:lvl5pPr marL="1395172" indent="0" algn="ctr">
              <a:buNone/>
              <a:defRPr sz="1200"/>
            </a:lvl5pPr>
            <a:lvl6pPr marL="1743965" indent="0" algn="ctr">
              <a:buNone/>
              <a:defRPr sz="1200"/>
            </a:lvl6pPr>
            <a:lvl7pPr marL="2092758" indent="0" algn="ctr">
              <a:buNone/>
              <a:defRPr sz="1200"/>
            </a:lvl7pPr>
            <a:lvl8pPr marL="2441550" indent="0" algn="ctr">
              <a:buNone/>
              <a:defRPr sz="1200"/>
            </a:lvl8pPr>
            <a:lvl9pPr marL="2790343"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694A3B7E-DD21-4048-88F3-59665D8E8CDB}" type="datetimeFigureOut">
              <a:rPr lang="en-US">
                <a:solidFill>
                  <a:prstClr val="black">
                    <a:tint val="75000"/>
                  </a:prstClr>
                </a:solidFill>
              </a:rPr>
              <a:pPr>
                <a:defRPr/>
              </a:pPr>
              <a:t>3/9/2023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57294DBB-917B-4186-A703-7409F7CF8E54}" type="datetimeFigureOut">
              <a:rPr lang="en-US">
                <a:solidFill>
                  <a:prstClr val="black">
                    <a:tint val="75000"/>
                  </a:prstClr>
                </a:solidFill>
              </a:rPr>
              <a:pPr>
                <a:defRPr/>
              </a:pPr>
              <a:t>3/9/2023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7404"/>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4"/>
            <a:ext cx="4350543"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C64D20DD-EE55-4DDE-BB8B-8D151B9371C9}" type="datetimeFigureOut">
              <a:rPr lang="en-US">
                <a:solidFill>
                  <a:prstClr val="black">
                    <a:tint val="75000"/>
                  </a:prstClr>
                </a:solidFill>
              </a:rPr>
              <a:pPr>
                <a:defRPr/>
              </a:pPr>
              <a:t>3/9/2023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6AE7DE13-46BE-4B37-9FBB-8FA2A87D7224}" type="datetimeFigureOut">
              <a:rPr lang="en-US">
                <a:solidFill>
                  <a:prstClr val="black">
                    <a:tint val="75000"/>
                  </a:prstClr>
                </a:solidFill>
              </a:rPr>
              <a:pPr>
                <a:defRPr/>
              </a:pPr>
              <a:t>3/9/2023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5"/>
            <a:ext cx="5915025" cy="4120620"/>
          </a:xfrm>
        </p:spPr>
        <p:txBody>
          <a:bodyPr anchor="b"/>
          <a:lstStyle>
            <a:lvl1pPr>
              <a:defRPr sz="46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7" y="6629227"/>
            <a:ext cx="5915025" cy="2166936"/>
          </a:xfrm>
        </p:spPr>
        <p:txBody>
          <a:bodyPr/>
          <a:lstStyle>
            <a:lvl1pPr marL="0" indent="0">
              <a:buNone/>
              <a:defRPr sz="1800">
                <a:solidFill>
                  <a:schemeClr val="tx1"/>
                </a:solidFill>
              </a:defRPr>
            </a:lvl1pPr>
            <a:lvl2pPr marL="348793" indent="0">
              <a:buNone/>
              <a:defRPr sz="1500">
                <a:solidFill>
                  <a:schemeClr val="tx1">
                    <a:tint val="75000"/>
                  </a:schemeClr>
                </a:solidFill>
              </a:defRPr>
            </a:lvl2pPr>
            <a:lvl3pPr marL="697586" indent="0">
              <a:buNone/>
              <a:defRPr sz="1400">
                <a:solidFill>
                  <a:schemeClr val="tx1">
                    <a:tint val="75000"/>
                  </a:schemeClr>
                </a:solidFill>
              </a:defRPr>
            </a:lvl3pPr>
            <a:lvl4pPr marL="1046378" indent="0">
              <a:buNone/>
              <a:defRPr sz="1200">
                <a:solidFill>
                  <a:schemeClr val="tx1">
                    <a:tint val="75000"/>
                  </a:schemeClr>
                </a:solidFill>
              </a:defRPr>
            </a:lvl4pPr>
            <a:lvl5pPr marL="1395172" indent="0">
              <a:buNone/>
              <a:defRPr sz="1200">
                <a:solidFill>
                  <a:schemeClr val="tx1">
                    <a:tint val="75000"/>
                  </a:schemeClr>
                </a:solidFill>
              </a:defRPr>
            </a:lvl5pPr>
            <a:lvl6pPr marL="1743965" indent="0">
              <a:buNone/>
              <a:defRPr sz="1200">
                <a:solidFill>
                  <a:schemeClr val="tx1">
                    <a:tint val="75000"/>
                  </a:schemeClr>
                </a:solidFill>
              </a:defRPr>
            </a:lvl6pPr>
            <a:lvl7pPr marL="2092758" indent="0">
              <a:buNone/>
              <a:defRPr sz="1200">
                <a:solidFill>
                  <a:schemeClr val="tx1">
                    <a:tint val="75000"/>
                  </a:schemeClr>
                </a:solidFill>
              </a:defRPr>
            </a:lvl7pPr>
            <a:lvl8pPr marL="2441550" indent="0">
              <a:buNone/>
              <a:defRPr sz="1200">
                <a:solidFill>
                  <a:schemeClr val="tx1">
                    <a:tint val="75000"/>
                  </a:schemeClr>
                </a:solidFill>
              </a:defRPr>
            </a:lvl8pPr>
            <a:lvl9pPr marL="2790343"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8184D596-71CB-401C-BE2A-FF96587D8E95}" type="datetimeFigureOut">
              <a:rPr lang="en-US">
                <a:solidFill>
                  <a:prstClr val="black">
                    <a:tint val="75000"/>
                  </a:prstClr>
                </a:solidFill>
              </a:rPr>
              <a:pPr>
                <a:defRPr/>
              </a:pPr>
              <a:t>3/9/2023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3"/>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3"/>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B73FDC24-657B-46BD-9F76-F6EB56EE60B7}" type="datetimeFigureOut">
              <a:rPr lang="en-US">
                <a:solidFill>
                  <a:prstClr val="black">
                    <a:tint val="75000"/>
                  </a:prstClr>
                </a:solidFill>
              </a:rPr>
              <a:pPr>
                <a:defRPr/>
              </a:pPr>
              <a:t>3/9/2023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6"/>
            <a:ext cx="2901255" cy="1190095"/>
          </a:xfrm>
        </p:spPr>
        <p:txBody>
          <a:bodyPr anchor="b"/>
          <a:lstStyle>
            <a:lvl1pPr marL="0" indent="0">
              <a:buNone/>
              <a:defRPr sz="1800" b="1"/>
            </a:lvl1pPr>
            <a:lvl2pPr marL="348793" indent="0">
              <a:buNone/>
              <a:defRPr sz="1500" b="1"/>
            </a:lvl2pPr>
            <a:lvl3pPr marL="697586" indent="0">
              <a:buNone/>
              <a:defRPr sz="1400" b="1"/>
            </a:lvl3pPr>
            <a:lvl4pPr marL="1046378" indent="0">
              <a:buNone/>
              <a:defRPr sz="1200" b="1"/>
            </a:lvl4pPr>
            <a:lvl5pPr marL="1395172" indent="0">
              <a:buNone/>
              <a:defRPr sz="1200" b="1"/>
            </a:lvl5pPr>
            <a:lvl6pPr marL="1743965" indent="0">
              <a:buNone/>
              <a:defRPr sz="1200" b="1"/>
            </a:lvl6pPr>
            <a:lvl7pPr marL="2092758" indent="0">
              <a:buNone/>
              <a:defRPr sz="1200" b="1"/>
            </a:lvl7pPr>
            <a:lvl8pPr marL="2441550" indent="0">
              <a:buNone/>
              <a:defRPr sz="1200" b="1"/>
            </a:lvl8pPr>
            <a:lvl9pPr marL="2790343"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6"/>
            <a:ext cx="2915543" cy="1190095"/>
          </a:xfrm>
        </p:spPr>
        <p:txBody>
          <a:bodyPr anchor="b"/>
          <a:lstStyle>
            <a:lvl1pPr marL="0" indent="0">
              <a:buNone/>
              <a:defRPr sz="1800" b="1"/>
            </a:lvl1pPr>
            <a:lvl2pPr marL="348793" indent="0">
              <a:buNone/>
              <a:defRPr sz="1500" b="1"/>
            </a:lvl2pPr>
            <a:lvl3pPr marL="697586" indent="0">
              <a:buNone/>
              <a:defRPr sz="1400" b="1"/>
            </a:lvl3pPr>
            <a:lvl4pPr marL="1046378" indent="0">
              <a:buNone/>
              <a:defRPr sz="1200" b="1"/>
            </a:lvl4pPr>
            <a:lvl5pPr marL="1395172" indent="0">
              <a:buNone/>
              <a:defRPr sz="1200" b="1"/>
            </a:lvl5pPr>
            <a:lvl6pPr marL="1743965" indent="0">
              <a:buNone/>
              <a:defRPr sz="1200" b="1"/>
            </a:lvl6pPr>
            <a:lvl7pPr marL="2092758" indent="0">
              <a:buNone/>
              <a:defRPr sz="1200" b="1"/>
            </a:lvl7pPr>
            <a:lvl8pPr marL="2441550" indent="0">
              <a:buNone/>
              <a:defRPr sz="1200" b="1"/>
            </a:lvl8pPr>
            <a:lvl9pPr marL="2790343"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23244564-11C5-49CA-A6C6-0EFA5B9EEF59}" type="datetimeFigureOut">
              <a:rPr lang="en-US">
                <a:solidFill>
                  <a:prstClr val="black">
                    <a:tint val="75000"/>
                  </a:prstClr>
                </a:solidFill>
              </a:rPr>
              <a:pPr>
                <a:defRPr/>
              </a:pPr>
              <a:t>3/9/2023</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fld id="{1E3C5F0A-E814-4F5B-8509-4826EF6EAFAD}" type="datetimeFigureOut">
              <a:rPr lang="en-US">
                <a:solidFill>
                  <a:prstClr val="black">
                    <a:tint val="75000"/>
                  </a:prstClr>
                </a:solidFill>
              </a:rPr>
              <a:pPr>
                <a:defRPr/>
              </a:pPr>
              <a:t>3/9/2023</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49F838-D727-4C3D-981F-C91357BA9725}" type="datetimeFigureOut">
              <a:rPr lang="en-US">
                <a:solidFill>
                  <a:prstClr val="black">
                    <a:tint val="75000"/>
                  </a:prstClr>
                </a:solidFill>
              </a:rPr>
              <a:pPr>
                <a:defRPr/>
              </a:pPr>
              <a:t>3/9/2023</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2" y="660401"/>
            <a:ext cx="2211883"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2"/>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2" y="2971800"/>
            <a:ext cx="2211883" cy="5505627"/>
          </a:xfrm>
        </p:spPr>
        <p:txBody>
          <a:bodyPr/>
          <a:lstStyle>
            <a:lvl1pPr marL="0" indent="0">
              <a:buNone/>
              <a:defRPr sz="1200"/>
            </a:lvl1pPr>
            <a:lvl2pPr marL="348793" indent="0">
              <a:buNone/>
              <a:defRPr sz="1100"/>
            </a:lvl2pPr>
            <a:lvl3pPr marL="697586" indent="0">
              <a:buNone/>
              <a:defRPr sz="900"/>
            </a:lvl3pPr>
            <a:lvl4pPr marL="1046378" indent="0">
              <a:buNone/>
              <a:defRPr sz="800"/>
            </a:lvl4pPr>
            <a:lvl5pPr marL="1395172" indent="0">
              <a:buNone/>
              <a:defRPr sz="800"/>
            </a:lvl5pPr>
            <a:lvl6pPr marL="1743965" indent="0">
              <a:buNone/>
              <a:defRPr sz="800"/>
            </a:lvl6pPr>
            <a:lvl7pPr marL="2092758" indent="0">
              <a:buNone/>
              <a:defRPr sz="800"/>
            </a:lvl7pPr>
            <a:lvl8pPr marL="2441550" indent="0">
              <a:buNone/>
              <a:defRPr sz="800"/>
            </a:lvl8pPr>
            <a:lvl9pPr marL="2790343" indent="0">
              <a:buNone/>
              <a:defRPr sz="80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61578700-CC02-43A7-8D67-617F0C9B34C3}" type="datetimeFigureOut">
              <a:rPr lang="en-US">
                <a:solidFill>
                  <a:prstClr val="black">
                    <a:tint val="75000"/>
                  </a:prstClr>
                </a:solidFill>
              </a:rPr>
              <a:pPr>
                <a:defRPr/>
              </a:pPr>
              <a:t>3/9/2023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2" y="660401"/>
            <a:ext cx="2211883"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2"/>
            <a:ext cx="3471863" cy="7039681"/>
          </a:xfrm>
        </p:spPr>
        <p:txBody>
          <a:bodyPr anchor="t"/>
          <a:lstStyle>
            <a:lvl1pPr marL="0" indent="0">
              <a:buNone/>
              <a:defRPr sz="2400"/>
            </a:lvl1pPr>
            <a:lvl2pPr marL="348793" indent="0">
              <a:buNone/>
              <a:defRPr sz="2100"/>
            </a:lvl2pPr>
            <a:lvl3pPr marL="697586" indent="0">
              <a:buNone/>
              <a:defRPr sz="1800"/>
            </a:lvl3pPr>
            <a:lvl4pPr marL="1046378" indent="0">
              <a:buNone/>
              <a:defRPr sz="1500"/>
            </a:lvl4pPr>
            <a:lvl5pPr marL="1395172" indent="0">
              <a:buNone/>
              <a:defRPr sz="1500"/>
            </a:lvl5pPr>
            <a:lvl6pPr marL="1743965" indent="0">
              <a:buNone/>
              <a:defRPr sz="1500"/>
            </a:lvl6pPr>
            <a:lvl7pPr marL="2092758" indent="0">
              <a:buNone/>
              <a:defRPr sz="1500"/>
            </a:lvl7pPr>
            <a:lvl8pPr marL="2441550" indent="0">
              <a:buNone/>
              <a:defRPr sz="1500"/>
            </a:lvl8pPr>
            <a:lvl9pPr marL="2790343" indent="0">
              <a:buNone/>
              <a:defRPr sz="1500"/>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472382" y="2971800"/>
            <a:ext cx="2211883" cy="5505627"/>
          </a:xfrm>
        </p:spPr>
        <p:txBody>
          <a:bodyPr/>
          <a:lstStyle>
            <a:lvl1pPr marL="0" indent="0">
              <a:buNone/>
              <a:defRPr sz="1200"/>
            </a:lvl1pPr>
            <a:lvl2pPr marL="348793" indent="0">
              <a:buNone/>
              <a:defRPr sz="1100"/>
            </a:lvl2pPr>
            <a:lvl3pPr marL="697586" indent="0">
              <a:buNone/>
              <a:defRPr sz="900"/>
            </a:lvl3pPr>
            <a:lvl4pPr marL="1046378" indent="0">
              <a:buNone/>
              <a:defRPr sz="800"/>
            </a:lvl4pPr>
            <a:lvl5pPr marL="1395172" indent="0">
              <a:buNone/>
              <a:defRPr sz="800"/>
            </a:lvl5pPr>
            <a:lvl6pPr marL="1743965" indent="0">
              <a:buNone/>
              <a:defRPr sz="800"/>
            </a:lvl6pPr>
            <a:lvl7pPr marL="2092758" indent="0">
              <a:buNone/>
              <a:defRPr sz="800"/>
            </a:lvl7pPr>
            <a:lvl8pPr marL="2441550" indent="0">
              <a:buNone/>
              <a:defRPr sz="800"/>
            </a:lvl8pPr>
            <a:lvl9pPr marL="2790343" indent="0">
              <a:buNone/>
              <a:defRPr sz="80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D7CF08AA-2110-42CD-8773-E3A4EF59A3C2}" type="datetimeFigureOut">
              <a:rPr lang="en-US">
                <a:solidFill>
                  <a:prstClr val="black">
                    <a:tint val="75000"/>
                  </a:prstClr>
                </a:solidFill>
              </a:rPr>
              <a:pPr>
                <a:defRPr/>
              </a:pPr>
              <a:t>3/9/2023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855" y="527666"/>
            <a:ext cx="5914290" cy="1914593"/>
          </a:xfrm>
          <a:prstGeom prst="rect">
            <a:avLst/>
          </a:prstGeom>
        </p:spPr>
        <p:txBody>
          <a:bodyPr vert="horz" lIns="82040" tIns="41020" rIns="82040" bIns="410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855" y="2636891"/>
            <a:ext cx="5914290" cy="6285862"/>
          </a:xfrm>
          <a:prstGeom prst="rect">
            <a:avLst/>
          </a:prstGeom>
        </p:spPr>
        <p:txBody>
          <a:bodyPr vert="horz" lIns="82040" tIns="41020" rIns="82040" bIns="410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856" y="9180819"/>
            <a:ext cx="1542980" cy="527666"/>
          </a:xfrm>
          <a:prstGeom prst="rect">
            <a:avLst/>
          </a:prstGeom>
        </p:spPr>
        <p:txBody>
          <a:bodyPr vert="horz" lIns="82040" tIns="41020" rIns="82040" bIns="41020" rtlCol="0" anchor="ctr"/>
          <a:lstStyle>
            <a:lvl1pPr algn="l" defTabSz="914253" fontAlgn="auto">
              <a:spcBef>
                <a:spcPts val="0"/>
              </a:spcBef>
              <a:spcAft>
                <a:spcPts val="0"/>
              </a:spcAft>
              <a:defRPr sz="900" smtClean="0">
                <a:solidFill>
                  <a:schemeClr val="tx1">
                    <a:tint val="75000"/>
                  </a:schemeClr>
                </a:solidFill>
                <a:latin typeface="+mn-lt"/>
                <a:ea typeface="+mn-ea"/>
              </a:defRPr>
            </a:lvl1pPr>
          </a:lstStyle>
          <a:p>
            <a:pPr>
              <a:defRPr/>
            </a:pPr>
            <a:fld id="{F884F0B2-B493-4BF7-8ECE-6909FFB28D80}" type="datetimeFigureOut">
              <a:rPr lang="en-US">
                <a:solidFill>
                  <a:prstClr val="black">
                    <a:tint val="75000"/>
                  </a:prstClr>
                </a:solidFill>
              </a:rPr>
              <a:pPr>
                <a:defRPr/>
              </a:pPr>
              <a:t>3/9/2023</a:t>
            </a:fld>
            <a:endParaRPr lang="en-US" dirty="0">
              <a:solidFill>
                <a:prstClr val="black">
                  <a:tint val="75000"/>
                </a:prstClr>
              </a:solidFill>
            </a:endParaRPr>
          </a:p>
        </p:txBody>
      </p:sp>
      <p:sp>
        <p:nvSpPr>
          <p:cNvPr id="5" name="Footer Placeholder 4"/>
          <p:cNvSpPr>
            <a:spLocks noGrp="1"/>
          </p:cNvSpPr>
          <p:nvPr>
            <p:ph type="ftr" sz="quarter" idx="3"/>
          </p:nvPr>
        </p:nvSpPr>
        <p:spPr>
          <a:xfrm>
            <a:off x="2271065" y="9180819"/>
            <a:ext cx="2315870" cy="527666"/>
          </a:xfrm>
          <a:prstGeom prst="rect">
            <a:avLst/>
          </a:prstGeom>
        </p:spPr>
        <p:txBody>
          <a:bodyPr vert="horz" lIns="82040" tIns="41020" rIns="82040" bIns="41020" rtlCol="0" anchor="ctr"/>
          <a:lstStyle>
            <a:lvl1pPr algn="ctr" defTabSz="914253" fontAlgn="auto">
              <a:spcBef>
                <a:spcPts val="0"/>
              </a:spcBef>
              <a:spcAft>
                <a:spcPts val="0"/>
              </a:spcAft>
              <a:defRPr sz="900" dirty="0">
                <a:solidFill>
                  <a:schemeClr val="tx1">
                    <a:tint val="75000"/>
                  </a:schemeClr>
                </a:solidFill>
                <a:latin typeface="+mn-lt"/>
                <a:ea typeface="+mn-ea"/>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4843166" y="9180819"/>
            <a:ext cx="1542980" cy="527666"/>
          </a:xfrm>
          <a:prstGeom prst="rect">
            <a:avLst/>
          </a:prstGeom>
        </p:spPr>
        <p:txBody>
          <a:bodyPr vert="horz" lIns="82040" tIns="41020" rIns="82040" bIns="41020" rtlCol="0" anchor="ctr"/>
          <a:lstStyle>
            <a:lvl1pPr algn="r" defTabSz="914253" fontAlgn="auto">
              <a:spcBef>
                <a:spcPts val="0"/>
              </a:spcBef>
              <a:spcAft>
                <a:spcPts val="0"/>
              </a:spcAft>
              <a:defRPr sz="900" smtClean="0">
                <a:solidFill>
                  <a:schemeClr val="tx1">
                    <a:tint val="75000"/>
                  </a:schemeClr>
                </a:solidFill>
                <a:latin typeface="+mn-lt"/>
                <a:ea typeface="+mn-ea"/>
              </a:defRPr>
            </a:lvl1pPr>
          </a:lstStyle>
          <a:p>
            <a:pPr>
              <a:defRPr/>
            </a:pPr>
            <a:fld id="{E74A00B5-3BCE-4728-91D6-CDCA4B0AE9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696486" rtl="0" fontAlgn="base">
        <a:lnSpc>
          <a:spcPct val="90000"/>
        </a:lnSpc>
        <a:spcBef>
          <a:spcPct val="0"/>
        </a:spcBef>
        <a:spcAft>
          <a:spcPct val="0"/>
        </a:spcAft>
        <a:defRPr kumimoji="1" sz="3300" kern="1200">
          <a:solidFill>
            <a:schemeClr val="tx1"/>
          </a:solidFill>
          <a:latin typeface="+mj-lt"/>
          <a:ea typeface="+mj-ea"/>
          <a:cs typeface="+mj-cs"/>
        </a:defRPr>
      </a:lvl1pPr>
      <a:lvl2pPr algn="l" defTabSz="696486" rtl="0" fontAlgn="base">
        <a:lnSpc>
          <a:spcPct val="90000"/>
        </a:lnSpc>
        <a:spcBef>
          <a:spcPct val="0"/>
        </a:spcBef>
        <a:spcAft>
          <a:spcPct val="0"/>
        </a:spcAft>
        <a:defRPr kumimoji="1" sz="3300">
          <a:solidFill>
            <a:schemeClr val="tx1"/>
          </a:solidFill>
          <a:latin typeface="Calibri Light"/>
          <a:ea typeface="ＭＳ Ｐゴシック" pitchFamily="50" charset="-128"/>
        </a:defRPr>
      </a:lvl2pPr>
      <a:lvl3pPr algn="l" defTabSz="696486" rtl="0" fontAlgn="base">
        <a:lnSpc>
          <a:spcPct val="90000"/>
        </a:lnSpc>
        <a:spcBef>
          <a:spcPct val="0"/>
        </a:spcBef>
        <a:spcAft>
          <a:spcPct val="0"/>
        </a:spcAft>
        <a:defRPr kumimoji="1" sz="3300">
          <a:solidFill>
            <a:schemeClr val="tx1"/>
          </a:solidFill>
          <a:latin typeface="Calibri Light"/>
          <a:ea typeface="ＭＳ Ｐゴシック" pitchFamily="50" charset="-128"/>
        </a:defRPr>
      </a:lvl3pPr>
      <a:lvl4pPr algn="l" defTabSz="696486" rtl="0" fontAlgn="base">
        <a:lnSpc>
          <a:spcPct val="90000"/>
        </a:lnSpc>
        <a:spcBef>
          <a:spcPct val="0"/>
        </a:spcBef>
        <a:spcAft>
          <a:spcPct val="0"/>
        </a:spcAft>
        <a:defRPr kumimoji="1" sz="3300">
          <a:solidFill>
            <a:schemeClr val="tx1"/>
          </a:solidFill>
          <a:latin typeface="Calibri Light"/>
          <a:ea typeface="ＭＳ Ｐゴシック" pitchFamily="50" charset="-128"/>
        </a:defRPr>
      </a:lvl4pPr>
      <a:lvl5pPr algn="l" defTabSz="696486" rtl="0" fontAlgn="base">
        <a:lnSpc>
          <a:spcPct val="90000"/>
        </a:lnSpc>
        <a:spcBef>
          <a:spcPct val="0"/>
        </a:spcBef>
        <a:spcAft>
          <a:spcPct val="0"/>
        </a:spcAft>
        <a:defRPr kumimoji="1" sz="3300">
          <a:solidFill>
            <a:schemeClr val="tx1"/>
          </a:solidFill>
          <a:latin typeface="Calibri Light"/>
          <a:ea typeface="ＭＳ Ｐゴシック" pitchFamily="50" charset="-128"/>
        </a:defRPr>
      </a:lvl5pPr>
      <a:lvl6pPr marL="410200" algn="l" defTabSz="696486" rtl="0" fontAlgn="base">
        <a:lnSpc>
          <a:spcPct val="90000"/>
        </a:lnSpc>
        <a:spcBef>
          <a:spcPct val="0"/>
        </a:spcBef>
        <a:spcAft>
          <a:spcPct val="0"/>
        </a:spcAft>
        <a:defRPr kumimoji="1" sz="3300">
          <a:solidFill>
            <a:schemeClr val="tx1"/>
          </a:solidFill>
          <a:latin typeface="Calibri Light"/>
          <a:ea typeface="ＭＳ Ｐゴシック" pitchFamily="50" charset="-128"/>
        </a:defRPr>
      </a:lvl6pPr>
      <a:lvl7pPr marL="820400" algn="l" defTabSz="696486" rtl="0" fontAlgn="base">
        <a:lnSpc>
          <a:spcPct val="90000"/>
        </a:lnSpc>
        <a:spcBef>
          <a:spcPct val="0"/>
        </a:spcBef>
        <a:spcAft>
          <a:spcPct val="0"/>
        </a:spcAft>
        <a:defRPr kumimoji="1" sz="3300">
          <a:solidFill>
            <a:schemeClr val="tx1"/>
          </a:solidFill>
          <a:latin typeface="Calibri Light"/>
          <a:ea typeface="ＭＳ Ｐゴシック" pitchFamily="50" charset="-128"/>
        </a:defRPr>
      </a:lvl7pPr>
      <a:lvl8pPr marL="1230600" algn="l" defTabSz="696486" rtl="0" fontAlgn="base">
        <a:lnSpc>
          <a:spcPct val="90000"/>
        </a:lnSpc>
        <a:spcBef>
          <a:spcPct val="0"/>
        </a:spcBef>
        <a:spcAft>
          <a:spcPct val="0"/>
        </a:spcAft>
        <a:defRPr kumimoji="1" sz="3300">
          <a:solidFill>
            <a:schemeClr val="tx1"/>
          </a:solidFill>
          <a:latin typeface="Calibri Light"/>
          <a:ea typeface="ＭＳ Ｐゴシック" pitchFamily="50" charset="-128"/>
        </a:defRPr>
      </a:lvl8pPr>
      <a:lvl9pPr marL="1640799" algn="l" defTabSz="696486" rtl="0" fontAlgn="base">
        <a:lnSpc>
          <a:spcPct val="90000"/>
        </a:lnSpc>
        <a:spcBef>
          <a:spcPct val="0"/>
        </a:spcBef>
        <a:spcAft>
          <a:spcPct val="0"/>
        </a:spcAft>
        <a:defRPr kumimoji="1" sz="3300">
          <a:solidFill>
            <a:schemeClr val="tx1"/>
          </a:solidFill>
          <a:latin typeface="Calibri Light"/>
          <a:ea typeface="ＭＳ Ｐゴシック" pitchFamily="50" charset="-128"/>
        </a:defRPr>
      </a:lvl9pPr>
    </p:titleStyle>
    <p:bodyStyle>
      <a:lvl1pPr marL="173765" indent="-173765" algn="l" defTabSz="696486" rtl="0" fontAlgn="base">
        <a:lnSpc>
          <a:spcPct val="90000"/>
        </a:lnSpc>
        <a:spcBef>
          <a:spcPts val="763"/>
        </a:spcBef>
        <a:spcAft>
          <a:spcPct val="0"/>
        </a:spcAft>
        <a:buFont typeface="Arial" pitchFamily="34" charset="0"/>
        <a:buChar char="•"/>
        <a:defRPr kumimoji="1" sz="2100" kern="1200">
          <a:solidFill>
            <a:schemeClr val="tx1"/>
          </a:solidFill>
          <a:latin typeface="+mn-lt"/>
          <a:ea typeface="+mn-ea"/>
          <a:cs typeface="+mn-cs"/>
        </a:defRPr>
      </a:lvl1pPr>
      <a:lvl2pPr marL="522720" indent="-173765" algn="l" defTabSz="696486" rtl="0" fontAlgn="base">
        <a:lnSpc>
          <a:spcPct val="90000"/>
        </a:lnSpc>
        <a:spcBef>
          <a:spcPts val="381"/>
        </a:spcBef>
        <a:spcAft>
          <a:spcPct val="0"/>
        </a:spcAft>
        <a:buFont typeface="Arial" pitchFamily="34" charset="0"/>
        <a:buChar char="•"/>
        <a:defRPr kumimoji="1" sz="1800" kern="1200">
          <a:solidFill>
            <a:schemeClr val="tx1"/>
          </a:solidFill>
          <a:latin typeface="+mn-lt"/>
          <a:ea typeface="+mn-ea"/>
          <a:cs typeface="+mn-cs"/>
        </a:defRPr>
      </a:lvl2pPr>
      <a:lvl3pPr marL="871675" indent="-173765" algn="l" defTabSz="696486" rtl="0" fontAlgn="base">
        <a:lnSpc>
          <a:spcPct val="90000"/>
        </a:lnSpc>
        <a:spcBef>
          <a:spcPts val="381"/>
        </a:spcBef>
        <a:spcAft>
          <a:spcPct val="0"/>
        </a:spcAft>
        <a:buFont typeface="Arial" pitchFamily="34" charset="0"/>
        <a:buChar char="•"/>
        <a:defRPr kumimoji="1" sz="1500" kern="1200">
          <a:solidFill>
            <a:schemeClr val="tx1"/>
          </a:solidFill>
          <a:latin typeface="+mn-lt"/>
          <a:ea typeface="+mn-ea"/>
          <a:cs typeface="+mn-cs"/>
        </a:defRPr>
      </a:lvl3pPr>
      <a:lvl4pPr marL="1220630" indent="-173765" algn="l" defTabSz="696486" rtl="0" fontAlgn="base">
        <a:lnSpc>
          <a:spcPct val="90000"/>
        </a:lnSpc>
        <a:spcBef>
          <a:spcPts val="381"/>
        </a:spcBef>
        <a:spcAft>
          <a:spcPct val="0"/>
        </a:spcAft>
        <a:buFont typeface="Arial" pitchFamily="34" charset="0"/>
        <a:buChar char="•"/>
        <a:defRPr kumimoji="1" sz="1300" kern="1200">
          <a:solidFill>
            <a:schemeClr val="tx1"/>
          </a:solidFill>
          <a:latin typeface="+mn-lt"/>
          <a:ea typeface="+mn-ea"/>
          <a:cs typeface="+mn-cs"/>
        </a:defRPr>
      </a:lvl4pPr>
      <a:lvl5pPr marL="1568160" indent="-173765" algn="l" defTabSz="696486" rtl="0" fontAlgn="base">
        <a:lnSpc>
          <a:spcPct val="90000"/>
        </a:lnSpc>
        <a:spcBef>
          <a:spcPts val="381"/>
        </a:spcBef>
        <a:spcAft>
          <a:spcPct val="0"/>
        </a:spcAft>
        <a:buFont typeface="Arial" pitchFamily="34" charset="0"/>
        <a:buChar char="•"/>
        <a:defRPr kumimoji="1" sz="1300" kern="1200">
          <a:solidFill>
            <a:schemeClr val="tx1"/>
          </a:solidFill>
          <a:latin typeface="+mn-lt"/>
          <a:ea typeface="+mn-ea"/>
          <a:cs typeface="+mn-cs"/>
        </a:defRPr>
      </a:lvl5pPr>
      <a:lvl6pPr marL="1918361" indent="-174397" algn="l" defTabSz="697586" rtl="0" eaLnBrk="1" latinLnBrk="0" hangingPunct="1">
        <a:lnSpc>
          <a:spcPct val="90000"/>
        </a:lnSpc>
        <a:spcBef>
          <a:spcPts val="381"/>
        </a:spcBef>
        <a:buFont typeface="Arial" panose="020B0604020202020204" pitchFamily="34" charset="0"/>
        <a:buChar char="•"/>
        <a:defRPr kumimoji="1" sz="1400" kern="1200">
          <a:solidFill>
            <a:schemeClr val="tx1"/>
          </a:solidFill>
          <a:latin typeface="+mn-lt"/>
          <a:ea typeface="+mn-ea"/>
          <a:cs typeface="+mn-cs"/>
        </a:defRPr>
      </a:lvl6pPr>
      <a:lvl7pPr marL="2267154" indent="-174397" algn="l" defTabSz="697586" rtl="0" eaLnBrk="1" latinLnBrk="0" hangingPunct="1">
        <a:lnSpc>
          <a:spcPct val="90000"/>
        </a:lnSpc>
        <a:spcBef>
          <a:spcPts val="381"/>
        </a:spcBef>
        <a:buFont typeface="Arial" panose="020B0604020202020204" pitchFamily="34" charset="0"/>
        <a:buChar char="•"/>
        <a:defRPr kumimoji="1" sz="1400" kern="1200">
          <a:solidFill>
            <a:schemeClr val="tx1"/>
          </a:solidFill>
          <a:latin typeface="+mn-lt"/>
          <a:ea typeface="+mn-ea"/>
          <a:cs typeface="+mn-cs"/>
        </a:defRPr>
      </a:lvl7pPr>
      <a:lvl8pPr marL="2615947" indent="-174397" algn="l" defTabSz="697586" rtl="0" eaLnBrk="1" latinLnBrk="0" hangingPunct="1">
        <a:lnSpc>
          <a:spcPct val="90000"/>
        </a:lnSpc>
        <a:spcBef>
          <a:spcPts val="381"/>
        </a:spcBef>
        <a:buFont typeface="Arial" panose="020B0604020202020204" pitchFamily="34" charset="0"/>
        <a:buChar char="•"/>
        <a:defRPr kumimoji="1" sz="1400" kern="1200">
          <a:solidFill>
            <a:schemeClr val="tx1"/>
          </a:solidFill>
          <a:latin typeface="+mn-lt"/>
          <a:ea typeface="+mn-ea"/>
          <a:cs typeface="+mn-cs"/>
        </a:defRPr>
      </a:lvl8pPr>
      <a:lvl9pPr marL="2964740" indent="-174397" algn="l" defTabSz="697586" rtl="0" eaLnBrk="1" latinLnBrk="0" hangingPunct="1">
        <a:lnSpc>
          <a:spcPct val="90000"/>
        </a:lnSpc>
        <a:spcBef>
          <a:spcPts val="381"/>
        </a:spcBef>
        <a:buFont typeface="Arial" panose="020B0604020202020204" pitchFamily="34" charset="0"/>
        <a:buChar char="•"/>
        <a:defRPr kumimoji="1" sz="1400" kern="1200">
          <a:solidFill>
            <a:schemeClr val="tx1"/>
          </a:solidFill>
          <a:latin typeface="+mn-lt"/>
          <a:ea typeface="+mn-ea"/>
          <a:cs typeface="+mn-cs"/>
        </a:defRPr>
      </a:lvl9pPr>
    </p:bodyStyle>
    <p:otherStyle>
      <a:defPPr>
        <a:defRPr lang="en-US"/>
      </a:defPPr>
      <a:lvl1pPr marL="0" algn="l" defTabSz="697586" rtl="0" eaLnBrk="1" latinLnBrk="0" hangingPunct="1">
        <a:defRPr kumimoji="1" sz="1400" kern="1200">
          <a:solidFill>
            <a:schemeClr val="tx1"/>
          </a:solidFill>
          <a:latin typeface="+mn-lt"/>
          <a:ea typeface="+mn-ea"/>
          <a:cs typeface="+mn-cs"/>
        </a:defRPr>
      </a:lvl1pPr>
      <a:lvl2pPr marL="348793" algn="l" defTabSz="697586" rtl="0" eaLnBrk="1" latinLnBrk="0" hangingPunct="1">
        <a:defRPr kumimoji="1" sz="1400" kern="1200">
          <a:solidFill>
            <a:schemeClr val="tx1"/>
          </a:solidFill>
          <a:latin typeface="+mn-lt"/>
          <a:ea typeface="+mn-ea"/>
          <a:cs typeface="+mn-cs"/>
        </a:defRPr>
      </a:lvl2pPr>
      <a:lvl3pPr marL="697586" algn="l" defTabSz="697586" rtl="0" eaLnBrk="1" latinLnBrk="0" hangingPunct="1">
        <a:defRPr kumimoji="1" sz="1400" kern="1200">
          <a:solidFill>
            <a:schemeClr val="tx1"/>
          </a:solidFill>
          <a:latin typeface="+mn-lt"/>
          <a:ea typeface="+mn-ea"/>
          <a:cs typeface="+mn-cs"/>
        </a:defRPr>
      </a:lvl3pPr>
      <a:lvl4pPr marL="1046378" algn="l" defTabSz="697586" rtl="0" eaLnBrk="1" latinLnBrk="0" hangingPunct="1">
        <a:defRPr kumimoji="1" sz="1400" kern="1200">
          <a:solidFill>
            <a:schemeClr val="tx1"/>
          </a:solidFill>
          <a:latin typeface="+mn-lt"/>
          <a:ea typeface="+mn-ea"/>
          <a:cs typeface="+mn-cs"/>
        </a:defRPr>
      </a:lvl4pPr>
      <a:lvl5pPr marL="1395172" algn="l" defTabSz="697586" rtl="0" eaLnBrk="1" latinLnBrk="0" hangingPunct="1">
        <a:defRPr kumimoji="1" sz="1400" kern="1200">
          <a:solidFill>
            <a:schemeClr val="tx1"/>
          </a:solidFill>
          <a:latin typeface="+mn-lt"/>
          <a:ea typeface="+mn-ea"/>
          <a:cs typeface="+mn-cs"/>
        </a:defRPr>
      </a:lvl5pPr>
      <a:lvl6pPr marL="1743965" algn="l" defTabSz="697586" rtl="0" eaLnBrk="1" latinLnBrk="0" hangingPunct="1">
        <a:defRPr kumimoji="1" sz="1400" kern="1200">
          <a:solidFill>
            <a:schemeClr val="tx1"/>
          </a:solidFill>
          <a:latin typeface="+mn-lt"/>
          <a:ea typeface="+mn-ea"/>
          <a:cs typeface="+mn-cs"/>
        </a:defRPr>
      </a:lvl6pPr>
      <a:lvl7pPr marL="2092758" algn="l" defTabSz="697586" rtl="0" eaLnBrk="1" latinLnBrk="0" hangingPunct="1">
        <a:defRPr kumimoji="1" sz="1400" kern="1200">
          <a:solidFill>
            <a:schemeClr val="tx1"/>
          </a:solidFill>
          <a:latin typeface="+mn-lt"/>
          <a:ea typeface="+mn-ea"/>
          <a:cs typeface="+mn-cs"/>
        </a:defRPr>
      </a:lvl7pPr>
      <a:lvl8pPr marL="2441550" algn="l" defTabSz="697586" rtl="0" eaLnBrk="1" latinLnBrk="0" hangingPunct="1">
        <a:defRPr kumimoji="1" sz="1400" kern="1200">
          <a:solidFill>
            <a:schemeClr val="tx1"/>
          </a:solidFill>
          <a:latin typeface="+mn-lt"/>
          <a:ea typeface="+mn-ea"/>
          <a:cs typeface="+mn-cs"/>
        </a:defRPr>
      </a:lvl8pPr>
      <a:lvl9pPr marL="2790343" algn="l" defTabSz="697586" rtl="0" eaLnBrk="1" latinLnBrk="0" hangingPunct="1">
        <a:defRPr kumimoji="1"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テキスト ボックス 8"/>
          <p:cNvSpPr txBox="1"/>
          <p:nvPr/>
        </p:nvSpPr>
        <p:spPr>
          <a:xfrm>
            <a:off x="600074" y="664584"/>
            <a:ext cx="6153150" cy="461665"/>
          </a:xfrm>
          <a:prstGeom prst="rect">
            <a:avLst/>
          </a:prstGeom>
          <a:noFill/>
          <a:ln>
            <a:noFill/>
          </a:ln>
        </p:spPr>
        <p:txBody>
          <a:bodyPr wrap="square" rtlCol="0">
            <a:spAutoFit/>
          </a:bodyPr>
          <a:lstStyle/>
          <a:p>
            <a:pPr algn="ctr"/>
            <a:r>
              <a:rPr lang="ja-JP" altLang="en-US" sz="2400" dirty="0" smtClean="0"/>
              <a:t>「ハロートレーニング応援企業」承諾書</a:t>
            </a:r>
            <a:endParaRPr kumimoji="1" lang="ja-JP" altLang="en-US" sz="2400" dirty="0"/>
          </a:p>
        </p:txBody>
      </p:sp>
      <p:sp>
        <p:nvSpPr>
          <p:cNvPr id="4" name="テキスト ボックス 3"/>
          <p:cNvSpPr txBox="1"/>
          <p:nvPr/>
        </p:nvSpPr>
        <p:spPr>
          <a:xfrm>
            <a:off x="171449" y="1588532"/>
            <a:ext cx="6581775" cy="369332"/>
          </a:xfrm>
          <a:prstGeom prst="rect">
            <a:avLst/>
          </a:prstGeom>
          <a:noFill/>
          <a:ln>
            <a:noFill/>
          </a:ln>
        </p:spPr>
        <p:txBody>
          <a:bodyPr wrap="square" rtlCol="0">
            <a:spAutoFit/>
          </a:bodyPr>
          <a:lstStyle/>
          <a:p>
            <a:r>
              <a:rPr kumimoji="1" lang="ja-JP" altLang="en-US" dirty="0" smtClean="0"/>
              <a:t>下記</a:t>
            </a:r>
            <a:r>
              <a:rPr lang="ja-JP" altLang="en-US" dirty="0" smtClean="0"/>
              <a:t>の内容を</a:t>
            </a:r>
            <a:r>
              <a:rPr kumimoji="1" lang="ja-JP" altLang="en-US" dirty="0" smtClean="0"/>
              <a:t>承諾いただける場合は、企業名等を記入してください。</a:t>
            </a:r>
            <a:endParaRPr kumimoji="1" lang="ja-JP" altLang="en-US" dirty="0"/>
          </a:p>
        </p:txBody>
      </p:sp>
      <p:sp>
        <p:nvSpPr>
          <p:cNvPr id="6" name="テキスト ボックス 5"/>
          <p:cNvSpPr txBox="1"/>
          <p:nvPr/>
        </p:nvSpPr>
        <p:spPr>
          <a:xfrm>
            <a:off x="19862" y="6543941"/>
            <a:ext cx="6818276" cy="1384995"/>
          </a:xfrm>
          <a:prstGeom prst="rect">
            <a:avLst/>
          </a:prstGeom>
          <a:noFill/>
          <a:ln cmpd="sng">
            <a:noFill/>
          </a:ln>
        </p:spPr>
        <p:txBody>
          <a:bodyPr wrap="square" rtlCol="0">
            <a:spAutoFit/>
          </a:bodyPr>
          <a:lstStyle/>
          <a:p>
            <a:r>
              <a:rPr kumimoji="1" lang="ja-JP" altLang="en-US" sz="2000" dirty="0" smtClean="0"/>
              <a:t>　</a:t>
            </a:r>
            <a:r>
              <a:rPr kumimoji="1" lang="en-US" altLang="ja-JP" sz="2000" dirty="0" smtClean="0"/>
              <a:t>【</a:t>
            </a:r>
            <a:r>
              <a:rPr kumimoji="1" lang="ja-JP" altLang="en-US" sz="2000" dirty="0" smtClean="0"/>
              <a:t>承諾される事業主様へ</a:t>
            </a:r>
            <a:r>
              <a:rPr lang="en-US" altLang="ja-JP" sz="2000" dirty="0" smtClean="0"/>
              <a:t>】</a:t>
            </a:r>
            <a:endParaRPr lang="en-US" altLang="ja-JP" sz="2000" dirty="0"/>
          </a:p>
          <a:p>
            <a:r>
              <a:rPr kumimoji="1" lang="ja-JP" altLang="en-US" sz="2000" dirty="0" smtClean="0"/>
              <a:t>　　「</a:t>
            </a:r>
            <a:r>
              <a:rPr lang="ja-JP" altLang="en-US" sz="2000" dirty="0" smtClean="0"/>
              <a:t>本用紙」を事業所</a:t>
            </a:r>
            <a:r>
              <a:rPr kumimoji="1" lang="ja-JP" altLang="en-US" sz="2000" dirty="0" smtClean="0"/>
              <a:t>所在地を管轄するハローワーク伊勢の　　　　　</a:t>
            </a:r>
            <a:endParaRPr kumimoji="1" lang="en-US" altLang="ja-JP" sz="2000" dirty="0" smtClean="0"/>
          </a:p>
          <a:p>
            <a:r>
              <a:rPr kumimoji="1" lang="ja-JP" altLang="en-US" sz="2000" dirty="0" smtClean="0"/>
              <a:t>　　求人窓口へ提出してください。（メール可）</a:t>
            </a:r>
            <a:r>
              <a:rPr kumimoji="1" lang="en-US" altLang="ja-JP" sz="2000" dirty="0" smtClean="0"/>
              <a:t/>
            </a:r>
            <a:br>
              <a:rPr kumimoji="1" lang="en-US" altLang="ja-JP" sz="2000" dirty="0" smtClean="0"/>
            </a:br>
            <a:r>
              <a:rPr kumimoji="1" lang="en-US" altLang="ja-JP" sz="1200" dirty="0" smtClean="0"/>
              <a:t>※</a:t>
            </a:r>
            <a:r>
              <a:rPr kumimoji="1" lang="ja-JP" altLang="en-US" sz="1200" dirty="0" smtClean="0"/>
              <a:t>　なお、承諾書の提出は１度提出していただければ、求人の更新や新たな求人票を提出するごとに</a:t>
            </a:r>
            <a:endParaRPr kumimoji="1" lang="en-US" altLang="ja-JP" sz="1200" dirty="0" smtClean="0"/>
          </a:p>
          <a:p>
            <a:r>
              <a:rPr kumimoji="1" lang="ja-JP" altLang="en-US" sz="1200" dirty="0" smtClean="0"/>
              <a:t>　　出していただく必要はありません。</a:t>
            </a:r>
            <a:endParaRPr kumimoji="1" lang="en-US" altLang="ja-JP" sz="1200" dirty="0" smtClean="0"/>
          </a:p>
        </p:txBody>
      </p:sp>
      <p:graphicFrame>
        <p:nvGraphicFramePr>
          <p:cNvPr id="3" name="表 2"/>
          <p:cNvGraphicFramePr>
            <a:graphicFrameLocks noGrp="1"/>
          </p:cNvGraphicFramePr>
          <p:nvPr>
            <p:extLst>
              <p:ext uri="{D42A27DB-BD31-4B8C-83A1-F6EECF244321}">
                <p14:modId xmlns:p14="http://schemas.microsoft.com/office/powerpoint/2010/main" val="2435686575"/>
              </p:ext>
            </p:extLst>
          </p:nvPr>
        </p:nvGraphicFramePr>
        <p:xfrm>
          <a:off x="494433" y="2076450"/>
          <a:ext cx="5834033" cy="717828"/>
        </p:xfrm>
        <a:graphic>
          <a:graphicData uri="http://schemas.openxmlformats.org/drawingml/2006/table">
            <a:tbl>
              <a:tblPr>
                <a:tableStyleId>{5C22544A-7EE6-4342-B048-85BDC9FD1C3A}</a:tableStyleId>
              </a:tblPr>
              <a:tblGrid>
                <a:gridCol w="5834033">
                  <a:extLst>
                    <a:ext uri="{9D8B030D-6E8A-4147-A177-3AD203B41FA5}">
                      <a16:colId xmlns:a16="http://schemas.microsoft.com/office/drawing/2014/main" val="20000"/>
                    </a:ext>
                  </a:extLst>
                </a:gridCol>
              </a:tblGrid>
              <a:tr h="717828">
                <a:tc>
                  <a:txBody>
                    <a:bodyPr/>
                    <a:lstStyle/>
                    <a:p>
                      <a:pPr marL="0" marR="0" indent="0" algn="l" defTabSz="697586" rtl="0" eaLnBrk="1" fontAlgn="auto" latinLnBrk="0" hangingPunct="1">
                        <a:lnSpc>
                          <a:spcPct val="100000"/>
                        </a:lnSpc>
                        <a:spcBef>
                          <a:spcPts val="0"/>
                        </a:spcBef>
                        <a:spcAft>
                          <a:spcPts val="0"/>
                        </a:spcAft>
                        <a:buClrTx/>
                        <a:buSzTx/>
                        <a:buFontTx/>
                        <a:buNone/>
                        <a:tabLst/>
                        <a:defRPr/>
                      </a:pPr>
                      <a:r>
                        <a:rPr lang="ja-JP" altLang="en-US" sz="1800" dirty="0" smtClean="0">
                          <a:latin typeface="+mj-ea"/>
                          <a:ea typeface="+mj-ea"/>
                        </a:rPr>
                        <a:t>訓練受講者の積極的な採用や、在職者訓練を活用した　従業員のスキルアップを検討しています。</a:t>
                      </a:r>
                      <a:endParaRPr kumimoji="1" lang="ja-JP" altLang="en-US" sz="18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199914953"/>
              </p:ext>
            </p:extLst>
          </p:nvPr>
        </p:nvGraphicFramePr>
        <p:xfrm>
          <a:off x="222337" y="5019675"/>
          <a:ext cx="6480000" cy="1540040"/>
        </p:xfrm>
        <a:graphic>
          <a:graphicData uri="http://schemas.openxmlformats.org/drawingml/2006/table">
            <a:tbl>
              <a:tblPr firstRow="1" bandRow="1">
                <a:tableStyleId>{5C22544A-7EE6-4342-B048-85BDC9FD1C3A}</a:tableStyleId>
              </a:tblPr>
              <a:tblGrid>
                <a:gridCol w="1301663">
                  <a:extLst>
                    <a:ext uri="{9D8B030D-6E8A-4147-A177-3AD203B41FA5}">
                      <a16:colId xmlns:a16="http://schemas.microsoft.com/office/drawing/2014/main" val="20000"/>
                    </a:ext>
                  </a:extLst>
                </a:gridCol>
                <a:gridCol w="2228850">
                  <a:extLst>
                    <a:ext uri="{9D8B030D-6E8A-4147-A177-3AD203B41FA5}">
                      <a16:colId xmlns:a16="http://schemas.microsoft.com/office/drawing/2014/main" val="20001"/>
                    </a:ext>
                  </a:extLst>
                </a:gridCol>
                <a:gridCol w="976550">
                  <a:extLst>
                    <a:ext uri="{9D8B030D-6E8A-4147-A177-3AD203B41FA5}">
                      <a16:colId xmlns:a16="http://schemas.microsoft.com/office/drawing/2014/main" val="20002"/>
                    </a:ext>
                  </a:extLst>
                </a:gridCol>
                <a:gridCol w="1972937">
                  <a:extLst>
                    <a:ext uri="{9D8B030D-6E8A-4147-A177-3AD203B41FA5}">
                      <a16:colId xmlns:a16="http://schemas.microsoft.com/office/drawing/2014/main" val="20003"/>
                    </a:ext>
                  </a:extLst>
                </a:gridCol>
              </a:tblGrid>
              <a:tr h="638175">
                <a:tc>
                  <a:txBody>
                    <a:bodyPr/>
                    <a:lstStyle/>
                    <a:p>
                      <a:pPr marL="0" marR="0" indent="0" algn="l" defTabSz="697586" rtl="0" eaLnBrk="1" fontAlgn="auto" latinLnBrk="0" hangingPunct="1">
                        <a:lnSpc>
                          <a:spcPct val="100000"/>
                        </a:lnSpc>
                        <a:spcBef>
                          <a:spcPts val="0"/>
                        </a:spcBef>
                        <a:spcAft>
                          <a:spcPts val="0"/>
                        </a:spcAft>
                        <a:buClrTx/>
                        <a:buSzTx/>
                        <a:buFontTx/>
                        <a:buNone/>
                        <a:tabLst/>
                        <a:defRPr/>
                      </a:pPr>
                      <a:r>
                        <a:rPr kumimoji="1" lang="ja-JP" altLang="en-US" sz="1800" b="0" dirty="0" smtClean="0">
                          <a:solidFill>
                            <a:schemeClr val="tx1"/>
                          </a:solidFill>
                        </a:rPr>
                        <a:t>企業名</a:t>
                      </a:r>
                      <a:endParaRPr kumimoji="1" lang="en-US" altLang="ja-JP" sz="1800" b="0" dirty="0" smtClean="0">
                        <a:solidFill>
                          <a:schemeClr val="tx1"/>
                        </a:solidFill>
                      </a:endParaRPr>
                    </a:p>
                    <a:p>
                      <a:pPr marL="0" marR="0" indent="0" algn="l" defTabSz="697586" rtl="0" eaLnBrk="1" fontAlgn="auto" latinLnBrk="0" hangingPunct="1">
                        <a:lnSpc>
                          <a:spcPct val="100000"/>
                        </a:lnSpc>
                        <a:spcBef>
                          <a:spcPts val="0"/>
                        </a:spcBef>
                        <a:spcAft>
                          <a:spcPts val="0"/>
                        </a:spcAft>
                        <a:buClrTx/>
                        <a:buSzTx/>
                        <a:buFontTx/>
                        <a:buNone/>
                        <a:tabLst/>
                        <a:defRPr/>
                      </a:pPr>
                      <a:r>
                        <a:rPr kumimoji="1" lang="en-US" altLang="ja-JP" sz="1800" b="0" dirty="0" smtClean="0">
                          <a:solidFill>
                            <a:schemeClr val="tx1"/>
                          </a:solidFill>
                        </a:rPr>
                        <a:t>(</a:t>
                      </a:r>
                      <a:r>
                        <a:rPr kumimoji="1" lang="ja-JP" altLang="en-US" sz="1800" b="0" dirty="0" smtClean="0">
                          <a:solidFill>
                            <a:schemeClr val="tx1"/>
                          </a:solidFill>
                        </a:rPr>
                        <a:t>事業所名</a:t>
                      </a:r>
                      <a:r>
                        <a:rPr kumimoji="1" lang="en-US" altLang="ja-JP" sz="1800" b="0" dirty="0" smtClean="0">
                          <a:solidFill>
                            <a:schemeClr val="tx1"/>
                          </a:solidFill>
                        </a:rPr>
                        <a:t>)</a:t>
                      </a:r>
                      <a:endParaRPr kumimoji="1" lang="ja-JP" alt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49980">
                <a:tc>
                  <a:txBody>
                    <a:bodyPr/>
                    <a:lstStyle/>
                    <a:p>
                      <a:pPr marL="0" marR="0" indent="0" algn="l" defTabSz="697586" rtl="0" eaLnBrk="1" fontAlgn="auto" latinLnBrk="0" hangingPunct="1">
                        <a:lnSpc>
                          <a:spcPct val="100000"/>
                        </a:lnSpc>
                        <a:spcBef>
                          <a:spcPts val="0"/>
                        </a:spcBef>
                        <a:spcAft>
                          <a:spcPts val="0"/>
                        </a:spcAft>
                        <a:buClrTx/>
                        <a:buSzTx/>
                        <a:buFontTx/>
                        <a:buNone/>
                        <a:tabLst/>
                        <a:defRPr/>
                      </a:pPr>
                      <a:r>
                        <a:rPr kumimoji="1" lang="ja-JP" altLang="en-US" sz="1800" b="0" dirty="0" smtClean="0">
                          <a:solidFill>
                            <a:schemeClr val="tx1"/>
                          </a:solidFill>
                        </a:rPr>
                        <a:t>担当部署</a:t>
                      </a:r>
                      <a:endParaRPr kumimoji="1" lang="ja-JP" alt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697586" rtl="0" eaLnBrk="1" fontAlgn="auto" latinLnBrk="0" hangingPunct="1">
                        <a:lnSpc>
                          <a:spcPct val="100000"/>
                        </a:lnSpc>
                        <a:spcBef>
                          <a:spcPts val="0"/>
                        </a:spcBef>
                        <a:spcAft>
                          <a:spcPts val="0"/>
                        </a:spcAft>
                        <a:buClrTx/>
                        <a:buSzTx/>
                        <a:buFontTx/>
                        <a:buNone/>
                        <a:tabLst/>
                        <a:defRPr/>
                      </a:pPr>
                      <a:r>
                        <a:rPr kumimoji="1" lang="ja-JP" altLang="en-US" sz="1800" b="0" dirty="0" smtClean="0">
                          <a:solidFill>
                            <a:schemeClr val="tx1"/>
                          </a:solidFill>
                        </a:rPr>
                        <a:t>担当者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49980">
                <a:tc>
                  <a:txBody>
                    <a:bodyPr/>
                    <a:lstStyle/>
                    <a:p>
                      <a:pPr marL="0" marR="0" indent="0" algn="l" defTabSz="697586" rtl="0" eaLnBrk="1" fontAlgn="auto" latinLnBrk="0" hangingPunct="1">
                        <a:lnSpc>
                          <a:spcPct val="100000"/>
                        </a:lnSpc>
                        <a:spcBef>
                          <a:spcPts val="0"/>
                        </a:spcBef>
                        <a:spcAft>
                          <a:spcPts val="0"/>
                        </a:spcAft>
                        <a:buClrTx/>
                        <a:buSzTx/>
                        <a:buFontTx/>
                        <a:buNone/>
                        <a:tabLst/>
                        <a:defRPr/>
                      </a:pPr>
                      <a:r>
                        <a:rPr kumimoji="1" lang="ja-JP" altLang="en-US" sz="1800" b="0" dirty="0" smtClean="0">
                          <a:solidFill>
                            <a:schemeClr val="tx1"/>
                          </a:solidFill>
                        </a:rPr>
                        <a:t>電話番号</a:t>
                      </a:r>
                      <a:endParaRPr kumimoji="1" lang="ja-JP" alt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697586" rtl="0" eaLnBrk="1" fontAlgn="auto" latinLnBrk="0" hangingPunct="1">
                        <a:lnSpc>
                          <a:spcPct val="100000"/>
                        </a:lnSpc>
                        <a:spcBef>
                          <a:spcPts val="0"/>
                        </a:spcBef>
                        <a:spcAft>
                          <a:spcPts val="0"/>
                        </a:spcAft>
                        <a:buClrTx/>
                        <a:buSzTx/>
                        <a:buFontTx/>
                        <a:buNone/>
                        <a:tabLst/>
                        <a:defRPr/>
                      </a:pPr>
                      <a:r>
                        <a:rPr kumimoji="1" lang="ja-JP" altLang="en-US" sz="1800" b="0" dirty="0" smtClean="0">
                          <a:solidFill>
                            <a:schemeClr val="tx1"/>
                          </a:solidFill>
                        </a:rPr>
                        <a:t>提出日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7" name="テキスト ボックス 6"/>
          <p:cNvSpPr txBox="1"/>
          <p:nvPr/>
        </p:nvSpPr>
        <p:spPr>
          <a:xfrm>
            <a:off x="222336" y="3003826"/>
            <a:ext cx="6480000" cy="2031325"/>
          </a:xfrm>
          <a:prstGeom prst="rect">
            <a:avLst/>
          </a:prstGeom>
          <a:noFill/>
          <a:ln>
            <a:noFill/>
          </a:ln>
        </p:spPr>
        <p:txBody>
          <a:bodyPr wrap="square" rtlCol="0">
            <a:spAutoFit/>
          </a:bodyPr>
          <a:lstStyle/>
          <a:p>
            <a:r>
              <a:rPr kumimoji="1" lang="en-US" altLang="ja-JP" dirty="0" smtClean="0"/>
              <a:t>※</a:t>
            </a:r>
            <a:r>
              <a:rPr kumimoji="1" lang="ja-JP" altLang="en-US" dirty="0" smtClean="0"/>
              <a:t>上記内容に承諾していただいた企業</a:t>
            </a:r>
            <a:r>
              <a:rPr kumimoji="1" lang="en-US" altLang="ja-JP" dirty="0" smtClean="0"/>
              <a:t>(</a:t>
            </a:r>
            <a:r>
              <a:rPr kumimoji="1" lang="ja-JP" altLang="en-US" dirty="0" smtClean="0"/>
              <a:t>事業所</a:t>
            </a:r>
            <a:r>
              <a:rPr kumimoji="1" lang="en-US" altLang="ja-JP" dirty="0" smtClean="0"/>
              <a:t>)</a:t>
            </a:r>
            <a:r>
              <a:rPr lang="ja-JP" altLang="en-US" dirty="0" smtClean="0"/>
              <a:t>は、</a:t>
            </a:r>
            <a:r>
              <a:rPr kumimoji="1" lang="ja-JP" altLang="en-US" dirty="0" smtClean="0"/>
              <a:t>「</a:t>
            </a:r>
            <a:r>
              <a:rPr lang="ja-JP" altLang="en-US" dirty="0"/>
              <a:t>ハロートレーニング応援企業</a:t>
            </a:r>
            <a:r>
              <a:rPr kumimoji="1" lang="ja-JP" altLang="en-US" dirty="0" smtClean="0"/>
              <a:t>」となり、</a:t>
            </a:r>
            <a:r>
              <a:rPr lang="ja-JP" altLang="en-US" dirty="0" smtClean="0"/>
              <a:t>求人票の仕事の内容、求人特記事項欄等に「</a:t>
            </a:r>
            <a:r>
              <a:rPr lang="ja-JP" altLang="en-US" dirty="0"/>
              <a:t>ハロートレーニング応援企業</a:t>
            </a:r>
            <a:r>
              <a:rPr lang="ja-JP" altLang="en-US" dirty="0" smtClean="0"/>
              <a:t>」と「職業訓練修了者の応募も歓迎します。」と記載します。</a:t>
            </a:r>
            <a:endParaRPr lang="en-US" altLang="ja-JP" dirty="0" smtClean="0"/>
          </a:p>
          <a:p>
            <a:r>
              <a:rPr kumimoji="1" lang="ja-JP" altLang="en-US" dirty="0"/>
              <a:t>また</a:t>
            </a:r>
            <a:r>
              <a:rPr kumimoji="1" lang="ja-JP" altLang="en-US" dirty="0" smtClean="0"/>
              <a:t>、在職者向け訓練についての案内を訓練施設より送付する場合があります。</a:t>
            </a:r>
            <a:endParaRPr kumimoji="1" lang="en-US" altLang="ja-JP" dirty="0" smtClean="0"/>
          </a:p>
          <a:p>
            <a:endParaRPr kumimoji="1" lang="ja-JP" altLang="en-US" dirty="0" smtClean="0"/>
          </a:p>
        </p:txBody>
      </p:sp>
      <p:pic>
        <p:nvPicPr>
          <p:cNvPr id="1026" name="Picture 2" descr="E:\USR\KTQTZS\デスクトップ\ロゴマークモノクロ.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22" y="75597"/>
            <a:ext cx="1318744" cy="131874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表 11"/>
          <p:cNvGraphicFramePr>
            <a:graphicFrameLocks noGrp="1"/>
          </p:cNvGraphicFramePr>
          <p:nvPr>
            <p:extLst>
              <p:ext uri="{D42A27DB-BD31-4B8C-83A1-F6EECF244321}">
                <p14:modId xmlns:p14="http://schemas.microsoft.com/office/powerpoint/2010/main" val="46692648"/>
              </p:ext>
            </p:extLst>
          </p:nvPr>
        </p:nvGraphicFramePr>
        <p:xfrm>
          <a:off x="222336" y="8966199"/>
          <a:ext cx="6343417" cy="878078"/>
        </p:xfrm>
        <a:graphic>
          <a:graphicData uri="http://schemas.openxmlformats.org/drawingml/2006/table">
            <a:tbl>
              <a:tblPr firstRow="1" bandRow="1">
                <a:tableStyleId>{5C22544A-7EE6-4342-B048-85BDC9FD1C3A}</a:tableStyleId>
              </a:tblPr>
              <a:tblGrid>
                <a:gridCol w="1844461">
                  <a:extLst>
                    <a:ext uri="{9D8B030D-6E8A-4147-A177-3AD203B41FA5}">
                      <a16:colId xmlns:a16="http://schemas.microsoft.com/office/drawing/2014/main" val="3675165141"/>
                    </a:ext>
                  </a:extLst>
                </a:gridCol>
                <a:gridCol w="1895568">
                  <a:extLst>
                    <a:ext uri="{9D8B030D-6E8A-4147-A177-3AD203B41FA5}">
                      <a16:colId xmlns:a16="http://schemas.microsoft.com/office/drawing/2014/main" val="1859107968"/>
                    </a:ext>
                  </a:extLst>
                </a:gridCol>
                <a:gridCol w="1309288">
                  <a:extLst>
                    <a:ext uri="{9D8B030D-6E8A-4147-A177-3AD203B41FA5}">
                      <a16:colId xmlns:a16="http://schemas.microsoft.com/office/drawing/2014/main" val="1912154265"/>
                    </a:ext>
                  </a:extLst>
                </a:gridCol>
                <a:gridCol w="1294100">
                  <a:extLst>
                    <a:ext uri="{9D8B030D-6E8A-4147-A177-3AD203B41FA5}">
                      <a16:colId xmlns:a16="http://schemas.microsoft.com/office/drawing/2014/main" val="60657352"/>
                    </a:ext>
                  </a:extLst>
                </a:gridCol>
              </a:tblGrid>
              <a:tr h="230392">
                <a:tc gridSpan="4">
                  <a:txBody>
                    <a:bodyPr/>
                    <a:lstStyle/>
                    <a:p>
                      <a:pPr algn="ctr"/>
                      <a:r>
                        <a:rPr kumimoji="1" lang="ja-JP" altLang="en-US" sz="1100" b="0" dirty="0" smtClean="0">
                          <a:solidFill>
                            <a:schemeClr val="tx1"/>
                          </a:solidFill>
                        </a:rPr>
                        <a:t>ハローワーク記入欄</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6597804"/>
                  </a:ext>
                </a:extLst>
              </a:tr>
              <a:tr h="279407">
                <a:tc>
                  <a:txBody>
                    <a:bodyPr/>
                    <a:lstStyle/>
                    <a:p>
                      <a:pPr algn="ctr">
                        <a:lnSpc>
                          <a:spcPct val="150000"/>
                        </a:lnSpc>
                      </a:pPr>
                      <a:r>
                        <a:rPr kumimoji="1" lang="ja-JP" altLang="en-US" sz="1100" b="0" dirty="0" smtClean="0"/>
                        <a:t>事業所番号</a:t>
                      </a:r>
                      <a:endParaRPr kumimoji="1" lang="ja-JP" altLang="en-US"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en-US" sz="1100" b="0" dirty="0" smtClean="0"/>
                        <a:t>職種</a:t>
                      </a:r>
                      <a:endParaRPr kumimoji="1" lang="ja-JP" altLang="en-US"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en-US" sz="1100" b="0" dirty="0" smtClean="0"/>
                        <a:t>受付日</a:t>
                      </a:r>
                      <a:endParaRPr kumimoji="1" lang="ja-JP" altLang="en-US"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kumimoji="1" lang="ja-JP" altLang="en-US" sz="1100" b="0" dirty="0" smtClean="0"/>
                        <a:t>受付者</a:t>
                      </a:r>
                      <a:endParaRPr kumimoji="1" lang="ja-JP" altLang="en-US"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8636522"/>
                  </a:ext>
                </a:extLst>
              </a:tr>
              <a:tr h="27105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830032"/>
                  </a:ext>
                </a:extLst>
              </a:tr>
            </a:tbl>
          </a:graphicData>
        </a:graphic>
      </p:graphicFrame>
      <p:sp>
        <p:nvSpPr>
          <p:cNvPr id="2" name="テキスト ボックス 1"/>
          <p:cNvSpPr txBox="1"/>
          <p:nvPr/>
        </p:nvSpPr>
        <p:spPr>
          <a:xfrm>
            <a:off x="3143189" y="7928936"/>
            <a:ext cx="3422564"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smtClean="0"/>
              <a:t>ハローワーク伊勢　求人部門</a:t>
            </a:r>
            <a:r>
              <a:rPr kumimoji="1" lang="en-US" altLang="ja-JP" dirty="0" smtClean="0"/>
              <a:t/>
            </a:r>
            <a:br>
              <a:rPr kumimoji="1" lang="en-US" altLang="ja-JP" dirty="0" smtClean="0"/>
            </a:br>
            <a:r>
              <a:rPr kumimoji="1" lang="en-US" altLang="ja-JP" dirty="0" smtClean="0"/>
              <a:t>TEL</a:t>
            </a:r>
            <a:r>
              <a:rPr kumimoji="1" lang="ja-JP" altLang="en-US" dirty="0" smtClean="0"/>
              <a:t>　</a:t>
            </a:r>
            <a:r>
              <a:rPr kumimoji="1" lang="en-US" altLang="ja-JP" dirty="0" smtClean="0"/>
              <a:t>0596-27-8609(31#)</a:t>
            </a:r>
          </a:p>
          <a:p>
            <a:r>
              <a:rPr lang="en-US" altLang="ja-JP" dirty="0" smtClean="0"/>
              <a:t>MAIL</a:t>
            </a:r>
            <a:r>
              <a:rPr kumimoji="1" lang="ja-JP" altLang="en-US" dirty="0" smtClean="0"/>
              <a:t>　</a:t>
            </a:r>
            <a:r>
              <a:rPr lang="en-US" altLang="ja-JP" dirty="0" smtClean="0"/>
              <a:t>is-kyujin@mhlw.go.jp</a:t>
            </a:r>
            <a:endParaRPr kumimoji="1" lang="ja-JP" altLang="en-US" dirty="0"/>
          </a:p>
        </p:txBody>
      </p:sp>
    </p:spTree>
    <p:extLst>
      <p:ext uri="{BB962C8B-B14F-4D97-AF65-F5344CB8AC3E}">
        <p14:creationId xmlns:p14="http://schemas.microsoft.com/office/powerpoint/2010/main" val="11548097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g"/></Relationships>
</file>

<file path=ppt/theme/theme1.xml><?xml version="1.0" encoding="utf-8"?>
<a:theme xmlns:a="http://schemas.openxmlformats.org/drawingml/2006/main" name="1_ガイド入りテンプレートサンプル20130531三木さん">
  <a:themeElements>
    <a:clrScheme name="エクスポ">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lipFill>
          <a:blip xmlns:r="http://schemas.openxmlformats.org/officeDocument/2006/relationships" r:embed="rId1"/>
          <a:stretch>
            <a:fillRect/>
          </a:stretch>
        </a:blipFill>
        <a:ln>
          <a:solidFill>
            <a:schemeClr val="bg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219</Words>
  <Application>Microsoft Office PowerPoint</Application>
  <PresentationFormat>A4 210 x 297 mm</PresentationFormat>
  <Paragraphs>22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2014-07-29T10:58:05Z</dcterms:created>
  <dcterms:modified xsi:type="dcterms:W3CDTF">2023-03-08T23:31:59Z</dcterms:modified>
</cp:coreProperties>
</file>