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8" y="10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5664" tIns="47833" rIns="95664" bIns="47833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5664" tIns="47833" rIns="95664" bIns="47833" rtlCol="0"/>
          <a:lstStyle>
            <a:lvl1pPr algn="r" latinLnBrk="0">
              <a:defRPr kumimoji="1" lang="ja-JP" sz="1300"/>
            </a:lvl1pPr>
          </a:lstStyle>
          <a:p>
            <a:fld id="{20EA5F0D-C1DC-412F-A146-DDB3A74B588F}" type="datetimeFigureOut">
              <a:rPr kumimoji="1" lang="en-US" altLang="ja-JP"/>
              <a:t>3/8/2023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9"/>
            <a:ext cx="2949099" cy="498692"/>
          </a:xfrm>
          <a:prstGeom prst="rect">
            <a:avLst/>
          </a:prstGeom>
        </p:spPr>
        <p:txBody>
          <a:bodyPr vert="horz" lIns="95664" tIns="47833" rIns="95664" bIns="47833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9"/>
            <a:ext cx="2949099" cy="498692"/>
          </a:xfrm>
          <a:prstGeom prst="rect">
            <a:avLst/>
          </a:prstGeom>
        </p:spPr>
        <p:txBody>
          <a:bodyPr vert="horz" lIns="95664" tIns="47833" rIns="95664" bIns="47833" rtlCol="0" anchor="b"/>
          <a:lstStyle>
            <a:lvl1pPr algn="r" latinLnBrk="0">
              <a:defRPr kumimoji="1" lang="ja-JP" sz="1300"/>
            </a:lvl1pPr>
          </a:lstStyle>
          <a:p>
            <a:fld id="{7BAE14B8-3CC9-472D-9BC5-A84D80684DE2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5664" tIns="47833" rIns="95664" bIns="47833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5664" tIns="47833" rIns="95664" bIns="47833" rtlCol="0"/>
          <a:lstStyle>
            <a:lvl1pPr algn="r" latinLnBrk="0">
              <a:defRPr kumimoji="1" lang="ja-JP" sz="1300"/>
            </a:lvl1pPr>
          </a:lstStyle>
          <a:p>
            <a:fld id="{A8CDE508-72C8-4AB5-AA9C-1584D31690E0}" type="datetimeFigureOut">
              <a:t>2023/3/8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64" tIns="47833" rIns="95664" bIns="47833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354527"/>
          </a:xfrm>
          <a:prstGeom prst="rect">
            <a:avLst/>
          </a:prstGeom>
        </p:spPr>
        <p:txBody>
          <a:bodyPr vert="horz" lIns="95664" tIns="47833" rIns="95664" bIns="47833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099" cy="498692"/>
          </a:xfrm>
          <a:prstGeom prst="rect">
            <a:avLst/>
          </a:prstGeom>
        </p:spPr>
        <p:txBody>
          <a:bodyPr vert="horz" lIns="95664" tIns="47833" rIns="95664" bIns="47833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9"/>
            <a:ext cx="2949099" cy="498692"/>
          </a:xfrm>
          <a:prstGeom prst="rect">
            <a:avLst/>
          </a:prstGeom>
        </p:spPr>
        <p:txBody>
          <a:bodyPr vert="horz" lIns="95664" tIns="47833" rIns="95664" bIns="47833" rtlCol="0" anchor="b"/>
          <a:lstStyle>
            <a:lvl1pPr algn="r" latinLnBrk="0">
              <a:defRPr kumimoji="1" lang="ja-JP" sz="1300"/>
            </a:lvl1pPr>
          </a:lstStyle>
          <a:p>
            <a:fld id="{7FB667E1-E601-4AAF-B95C-B25720D70A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 5"/>
          <p:cNvGrpSpPr/>
          <p:nvPr/>
        </p:nvGrpSpPr>
        <p:grpSpPr>
          <a:xfrm>
            <a:off x="0" y="0"/>
            <a:ext cx="9141619" cy="713232"/>
            <a:chOff x="0" y="0"/>
            <a:chExt cx="12188825" cy="713232"/>
          </a:xfrm>
        </p:grpSpPr>
        <p:sp>
          <p:nvSpPr>
            <p:cNvPr id="7" name="長方形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grpSp>
        <p:nvGrpSpPr>
          <p:cNvPr id="11" name="グループ 10"/>
          <p:cNvGrpSpPr/>
          <p:nvPr/>
        </p:nvGrpSpPr>
        <p:grpSpPr>
          <a:xfrm>
            <a:off x="0" y="0"/>
            <a:ext cx="534924" cy="6858000"/>
            <a:chOff x="0" y="0"/>
            <a:chExt cx="713232" cy="6858000"/>
          </a:xfrm>
        </p:grpSpPr>
        <p:sp>
          <p:nvSpPr>
            <p:cNvPr id="12" name="長方形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3" name="長方形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grpSp>
        <p:nvGrpSpPr>
          <p:cNvPr id="14" name="グループ 13"/>
          <p:cNvGrpSpPr/>
          <p:nvPr/>
        </p:nvGrpSpPr>
        <p:grpSpPr>
          <a:xfrm>
            <a:off x="8607571" y="0"/>
            <a:ext cx="560165" cy="6858000"/>
            <a:chOff x="11476762" y="0"/>
            <a:chExt cx="746886" cy="6858000"/>
          </a:xfrm>
        </p:grpSpPr>
        <p:sp>
          <p:nvSpPr>
            <p:cNvPr id="15" name="長方形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6" name="長方形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grpSp>
        <p:nvGrpSpPr>
          <p:cNvPr id="17" name="グループ 16"/>
          <p:cNvGrpSpPr/>
          <p:nvPr/>
        </p:nvGrpSpPr>
        <p:grpSpPr>
          <a:xfrm flipV="1">
            <a:off x="0" y="6144768"/>
            <a:ext cx="9141619" cy="713232"/>
            <a:chOff x="0" y="0"/>
            <a:chExt cx="12188825" cy="713232"/>
          </a:xfrm>
        </p:grpSpPr>
        <p:sp>
          <p:nvSpPr>
            <p:cNvPr id="18" name="長方形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9" name="長方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550" y="1188720"/>
            <a:ext cx="7200900" cy="2514600"/>
          </a:xfrm>
        </p:spPr>
        <p:txBody>
          <a:bodyPr anchor="b">
            <a:no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3749040"/>
            <a:ext cx="72009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400" cap="all" baseline="0"/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grpSp>
        <p:nvGrpSpPr>
          <p:cNvPr id="11" name="グループ 10"/>
          <p:cNvGrpSpPr/>
          <p:nvPr/>
        </p:nvGrpSpPr>
        <p:grpSpPr>
          <a:xfrm>
            <a:off x="12552" y="0"/>
            <a:ext cx="9141619" cy="548640"/>
            <a:chOff x="0" y="0"/>
            <a:chExt cx="12188825" cy="713232"/>
          </a:xfrm>
        </p:grpSpPr>
        <p:sp>
          <p:nvSpPr>
            <p:cNvPr id="12" name="長方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3" name="長方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656832" y="6391656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2023/3/8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005840" y="6391656"/>
            <a:ext cx="5369814" cy="237744"/>
          </a:xfrm>
          <a:prstGeom prst="rect">
            <a:avLst/>
          </a:prstGeom>
        </p:spPr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58100" y="6391656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550" y="1188720"/>
            <a:ext cx="7200900" cy="2514600"/>
          </a:xfrm>
        </p:spPr>
        <p:txBody>
          <a:bodyPr anchor="b">
            <a:normAutofit/>
          </a:bodyPr>
          <a:lstStyle>
            <a:lvl1pPr algn="ctr" latinLnBrk="0">
              <a:defRPr kumimoji="1" lang="ja-JP"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71550" y="3749040"/>
            <a:ext cx="7200900" cy="914400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kumimoji="1" lang="ja-JP" sz="2000" cap="all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05840" y="1673352"/>
            <a:ext cx="3429000" cy="43434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09160" y="1673352"/>
            <a:ext cx="3429000" cy="43434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656832" y="6391656"/>
            <a:ext cx="720090" cy="237744"/>
          </a:xfrm>
          <a:prstGeom prst="rect">
            <a:avLst/>
          </a:prstGeom>
        </p:spPr>
        <p:txBody>
          <a:bodyPr/>
          <a:lstStyle/>
          <a:p>
            <a:fld id="{0A879FD0-C37A-4F50-8F3B-5FA0D9D0B42F}" type="datetimeFigureOut">
              <a:t>2023/3/8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005840" y="6391656"/>
            <a:ext cx="5369814" cy="237744"/>
          </a:xfrm>
          <a:prstGeom prst="rect">
            <a:avLst/>
          </a:prstGeom>
        </p:spPr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658100" y="6391656"/>
            <a:ext cx="480060" cy="237744"/>
          </a:xfrm>
          <a:prstGeom prst="rect">
            <a:avLst/>
          </a:prstGeom>
        </p:spPr>
        <p:txBody>
          <a:bodyPr/>
          <a:lstStyle/>
          <a:p>
            <a:fld id="{0D06EF73-9DB8-4763-865F-2F88181A4732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05840" y="1600200"/>
            <a:ext cx="3429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05840" y="2441448"/>
            <a:ext cx="3429000" cy="358444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09160" y="1600200"/>
            <a:ext cx="3429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09160" y="2441448"/>
            <a:ext cx="3429000" cy="358444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656832" y="6391656"/>
            <a:ext cx="720090" cy="237744"/>
          </a:xfrm>
          <a:prstGeom prst="rect">
            <a:avLst/>
          </a:prstGeom>
        </p:spPr>
        <p:txBody>
          <a:bodyPr/>
          <a:lstStyle/>
          <a:p>
            <a:fld id="{9E583DDF-CA54-461A-A486-592D2374C532}" type="datetimeFigureOut">
              <a:t>2023/3/8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1005840" y="6391656"/>
            <a:ext cx="5369814" cy="237744"/>
          </a:xfrm>
          <a:prstGeom prst="rect">
            <a:avLst/>
          </a:prstGeom>
        </p:spPr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658100" y="6391656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auto"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10" name="長方形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05840" y="1673352"/>
            <a:ext cx="713232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kumimoji="1" lang="ja-JP" sz="3400" kern="1200">
          <a:solidFill>
            <a:schemeClr val="tx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288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51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616842-C409-4917-8F8D-A6B7724E4E98}"/>
              </a:ext>
            </a:extLst>
          </p:cNvPr>
          <p:cNvSpPr/>
          <p:nvPr/>
        </p:nvSpPr>
        <p:spPr>
          <a:xfrm>
            <a:off x="-266218" y="-9038"/>
            <a:ext cx="9641712" cy="7555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1C3BC6-1B6D-4C8F-B7F9-84105666F2C1}"/>
              </a:ext>
            </a:extLst>
          </p:cNvPr>
          <p:cNvSpPr txBox="1"/>
          <p:nvPr/>
        </p:nvSpPr>
        <p:spPr>
          <a:xfrm>
            <a:off x="441426" y="662062"/>
            <a:ext cx="6824625" cy="286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lnSpc>
                <a:spcPts val="3600"/>
              </a:lnSpc>
              <a:buFont typeface="Wingdings" panose="05000000000000000000" pitchFamily="2" charset="2"/>
              <a:buChar char="l"/>
              <a:tabLst>
                <a:tab pos="1884363" algn="l"/>
              </a:tabLst>
            </a:pPr>
            <a:r>
              <a:rPr kumimoji="1" lang="ja-JP" altLang="en-US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事業所名</a:t>
            </a:r>
            <a:r>
              <a:rPr kumimoji="1"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u="heavy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</a:t>
            </a:r>
            <a:endParaRPr kumimoji="1" lang="en-US" altLang="ja-JP" u="heavy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lnSpc>
                <a:spcPts val="3600"/>
              </a:lnSpc>
              <a:buFont typeface="Wingdings" panose="05000000000000000000" pitchFamily="2" charset="2"/>
              <a:buChar char="l"/>
              <a:tabLst>
                <a:tab pos="1884363" algn="l"/>
              </a:tabLst>
            </a:pPr>
            <a:r>
              <a:rPr kumimoji="1" lang="ja-JP" altLang="en-US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担当者名</a:t>
            </a:r>
            <a:r>
              <a:rPr kumimoji="1"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u="heavy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</a:t>
            </a:r>
            <a:endParaRPr kumimoji="1" lang="en-US" altLang="ja-JP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lnSpc>
                <a:spcPts val="3600"/>
              </a:lnSpc>
              <a:buFont typeface="Wingdings" panose="05000000000000000000" pitchFamily="2" charset="2"/>
              <a:buChar char="l"/>
              <a:tabLst>
                <a:tab pos="1884363" algn="l"/>
              </a:tabLst>
            </a:pPr>
            <a:r>
              <a:rPr kumimoji="1" lang="ja-JP" altLang="en-US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</a:t>
            </a:r>
            <a:r>
              <a:rPr kumimoji="1"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u="heavy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</a:t>
            </a:r>
            <a:endParaRPr kumimoji="1" lang="en-US" altLang="ja-JP" u="heavy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600"/>
              </a:lnSpc>
              <a:tabLst>
                <a:tab pos="1884363" algn="l"/>
              </a:tabLst>
            </a:pPr>
            <a:r>
              <a:rPr kumimoji="1" lang="ja-JP" altLang="en-US" sz="16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アドレス：</a:t>
            </a:r>
            <a:r>
              <a:rPr kumimoji="1" lang="ja-JP" altLang="en-US" u="heavy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</a:t>
            </a:r>
            <a:endParaRPr kumimoji="1" lang="en-US" altLang="ja-JP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lnSpc>
                <a:spcPts val="3600"/>
              </a:lnSpc>
              <a:buFont typeface="Wingdings" panose="05000000000000000000" pitchFamily="2" charset="2"/>
              <a:buChar char="l"/>
              <a:tabLst>
                <a:tab pos="1884363" algn="l"/>
              </a:tabLst>
            </a:pPr>
            <a:r>
              <a:rPr kumimoji="1" lang="ja-JP" altLang="en-US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日時：	</a:t>
            </a:r>
            <a:r>
              <a:rPr kumimoji="1" lang="ja-JP" altLang="en-US" sz="2800" b="1" u="heavy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月　　日　　　　</a:t>
            </a:r>
            <a:r>
              <a:rPr kumimoji="1" lang="ja-JP" altLang="en-US" sz="2800" b="1" u="heavy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　　　　</a:t>
            </a:r>
            <a:endParaRPr kumimoji="1" lang="ja-JP" altLang="en-US" sz="3600" b="1" u="heavy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lnSpc>
                <a:spcPts val="3600"/>
              </a:lnSpc>
              <a:buFont typeface="Wingdings" panose="05000000000000000000" pitchFamily="2" charset="2"/>
              <a:buChar char="l"/>
              <a:tabLst>
                <a:tab pos="1884363" algn="l"/>
              </a:tabLst>
            </a:pPr>
            <a:r>
              <a:rPr kumimoji="1" lang="ja-JP" altLang="en-US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場所：	</a:t>
            </a:r>
            <a:r>
              <a:rPr kumimoji="1" lang="ja-JP" altLang="en-US" sz="2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ハローワーク四日市　</a:t>
            </a:r>
            <a:r>
              <a:rPr kumimoji="1" lang="ja-JP" altLang="en-US" sz="28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１階　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相談室</a:t>
            </a:r>
            <a:r>
              <a:rPr kumimoji="1" lang="ja-JP" altLang="en-US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12">
            <a:extLst>
              <a:ext uri="{FF2B5EF4-FFF2-40B4-BE49-F238E27FC236}">
                <a16:creationId xmlns:a16="http://schemas.microsoft.com/office/drawing/2014/main" id="{7DC34E8A-BA9F-4724-BA86-470DE8CD1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74051"/>
              </p:ext>
            </p:extLst>
          </p:nvPr>
        </p:nvGraphicFramePr>
        <p:xfrm>
          <a:off x="92362" y="3681561"/>
          <a:ext cx="896850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2981">
                  <a:extLst>
                    <a:ext uri="{9D8B030D-6E8A-4147-A177-3AD203B41FA5}">
                      <a16:colId xmlns:a16="http://schemas.microsoft.com/office/drawing/2014/main" val="3337739359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3885642340"/>
                    </a:ext>
                  </a:extLst>
                </a:gridCol>
                <a:gridCol w="1838310">
                  <a:extLst>
                    <a:ext uri="{9D8B030D-6E8A-4147-A177-3AD203B41FA5}">
                      <a16:colId xmlns:a16="http://schemas.microsoft.com/office/drawing/2014/main" val="4231716700"/>
                    </a:ext>
                  </a:extLst>
                </a:gridCol>
                <a:gridCol w="1326777">
                  <a:extLst>
                    <a:ext uri="{9D8B030D-6E8A-4147-A177-3AD203B41FA5}">
                      <a16:colId xmlns:a16="http://schemas.microsoft.com/office/drawing/2014/main" val="69955971"/>
                    </a:ext>
                  </a:extLst>
                </a:gridCol>
                <a:gridCol w="1148295">
                  <a:extLst>
                    <a:ext uri="{9D8B030D-6E8A-4147-A177-3AD203B41FA5}">
                      <a16:colId xmlns:a16="http://schemas.microsoft.com/office/drawing/2014/main" val="2107724377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2027137730"/>
                    </a:ext>
                  </a:extLst>
                </a:gridCol>
              </a:tblGrid>
              <a:tr h="2276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求人番号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雇用形態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年齢制限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紹介期限</a:t>
                      </a:r>
                      <a:endParaRPr kumimoji="1" lang="ja-JP" altLang="en-US" sz="18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就業場所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620295"/>
                  </a:ext>
                </a:extLst>
              </a:tr>
              <a:tr h="305634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24010-11112222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契約社員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月　　　　日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四日市市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739418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3883136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8288218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760582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2107940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262363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BF25E7-7DF8-4DEE-AFCF-77EBF48977E8}"/>
              </a:ext>
            </a:extLst>
          </p:cNvPr>
          <p:cNvSpPr txBox="1"/>
          <p:nvPr/>
        </p:nvSpPr>
        <p:spPr>
          <a:xfrm>
            <a:off x="0" y="-63150"/>
            <a:ext cx="4660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ハローワーク四日市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求人企画部門宛　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メールでお送りください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7AC876-309B-4C8D-80A2-E9C997706125}"/>
              </a:ext>
            </a:extLst>
          </p:cNvPr>
          <p:cNvSpPr txBox="1"/>
          <p:nvPr/>
        </p:nvSpPr>
        <p:spPr>
          <a:xfrm>
            <a:off x="2007843" y="200397"/>
            <a:ext cx="5145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就職相談会</a:t>
            </a:r>
            <a:r>
              <a:rPr kumimoji="1" lang="ja-JP" altLang="en-US" sz="24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申込書（本予約シート）</a:t>
            </a:r>
            <a:endParaRPr kumimoji="1" lang="en-US" altLang="ja-JP" sz="24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204F1C-8065-40D0-B6D6-C431FCA205F4}"/>
              </a:ext>
            </a:extLst>
          </p:cNvPr>
          <p:cNvSpPr txBox="1"/>
          <p:nvPr/>
        </p:nvSpPr>
        <p:spPr>
          <a:xfrm>
            <a:off x="6336792" y="871496"/>
            <a:ext cx="2807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ご不明点は、下記</a:t>
            </a:r>
            <a:r>
              <a:rPr kumimoji="1" lang="ja-JP" altLang="en-US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にお願いします</a:t>
            </a:r>
            <a:endParaRPr kumimoji="1" lang="en-US" altLang="ja-JP" sz="14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ハローワーク四日市</a:t>
            </a:r>
            <a:endParaRPr kumimoji="1" lang="en-US" altLang="ja-JP" sz="14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求人企画</a:t>
            </a:r>
            <a:r>
              <a:rPr lang="ja-JP" altLang="en-US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部門</a:t>
            </a:r>
            <a:endParaRPr lang="en-US" altLang="ja-JP" sz="14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電話：</a:t>
            </a:r>
            <a:r>
              <a:rPr kumimoji="1" lang="en-US" altLang="ja-JP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059-353-5566</a:t>
            </a:r>
            <a:r>
              <a:rPr kumimoji="1" lang="ja-JP" altLang="en-US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kumimoji="1" lang="ja-JP" altLang="en-US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＃）</a:t>
            </a:r>
            <a:endParaRPr kumimoji="1" lang="en-US" altLang="ja-JP" sz="14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E-mail</a:t>
            </a:r>
            <a:r>
              <a:rPr lang="ja-JP" altLang="en-US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y-kyujin@mhlw.go.jp</a:t>
            </a:r>
            <a:endParaRPr kumimoji="1" lang="ja-JP" altLang="en-US" sz="14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1" lang="ja-JP" altLang="en-US" sz="14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4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687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f2ecbdfe1b5dd87e9286bf989edb43ee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1e668da686f9f22b7cfdb0c114f3ab76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 ma:readOnly="false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 ma:readOnly="false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1119c2e5-8fb9-4d5f-baf1-202c530f2c34">このテンプレートでは、透き通った緑色のバーに緑色の太線を重ねた枠線で、あなたのコンテンツを囲みます。淡緑色のスライドの背景は、明るくて風通しが良く見えます。スライドのレイアウトには、ソフトな緑色のサンプルのグラフ、表、ステップの SmartArt グラフィックが含まれています。 </APDescription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IntlLangReviewDate xmlns="1119c2e5-8fb9-4d5f-baf1-202c530f2c34" xsi:nil="true"/>
    <TPFriendlyName xmlns="1119c2e5-8fb9-4d5f-baf1-202c530f2c34" xsi:nil="true"/>
    <IntlLangReview xmlns="1119c2e5-8fb9-4d5f-baf1-202c530f2c34">false</IntlLangReview>
    <LocLastLocAttemptVersionLookup xmlns="1119c2e5-8fb9-4d5f-baf1-202c530f2c34">842602</LocLastLocAttemptVersionLookup>
    <PolicheckWords xmlns="1119c2e5-8fb9-4d5f-baf1-202c530f2c34" xsi:nil="true"/>
    <SubmitterId xmlns="1119c2e5-8fb9-4d5f-baf1-202c530f2c34" xsi:nil="true"/>
    <AcquiredFrom xmlns="1119c2e5-8fb9-4d5f-baf1-202c530f2c34">Internal MS</AcquiredFrom>
    <EditorialStatus xmlns="1119c2e5-8fb9-4d5f-baf1-202c530f2c34">Complete</EditorialStatus>
    <Markets xmlns="1119c2e5-8fb9-4d5f-baf1-202c530f2c34"/>
    <OriginAsset xmlns="1119c2e5-8fb9-4d5f-baf1-202c530f2c34" xsi:nil="true"/>
    <AssetStart xmlns="1119c2e5-8fb9-4d5f-baf1-202c530f2c34">2012-06-14T02:57:00+00:00</AssetStart>
    <FriendlyTitle xmlns="1119c2e5-8fb9-4d5f-baf1-202c530f2c34" xsi:nil="true"/>
    <MarketSpecific xmlns="1119c2e5-8fb9-4d5f-baf1-202c530f2c34">false</MarketSpecific>
    <TPNamespace xmlns="1119c2e5-8fb9-4d5f-baf1-202c530f2c34" xsi:nil="true"/>
    <PublishStatusLookup xmlns="1119c2e5-8fb9-4d5f-baf1-202c530f2c34">
      <Value>602719</Value>
    </PublishStatusLookup>
    <APAuthor xmlns="1119c2e5-8fb9-4d5f-baf1-202c530f2c34">
      <UserInfo>
        <DisplayName>REDMOND\kristaa</DisplayName>
        <AccountId>136</AccountId>
        <AccountType/>
      </UserInfo>
    </APAuthor>
    <TPCommandLine xmlns="1119c2e5-8fb9-4d5f-baf1-202c530f2c34" xsi:nil="true"/>
    <IntlLangReviewer xmlns="1119c2e5-8fb9-4d5f-baf1-202c530f2c34" xsi:nil="true"/>
    <OpenTemplate xmlns="1119c2e5-8fb9-4d5f-baf1-202c530f2c34">true</OpenTemplate>
    <CSXSubmissionDate xmlns="1119c2e5-8fb9-4d5f-baf1-202c530f2c34" xsi:nil="true"/>
    <TaxCatchAll xmlns="1119c2e5-8fb9-4d5f-baf1-202c530f2c34"/>
    <Manager xmlns="1119c2e5-8fb9-4d5f-baf1-202c530f2c34" xsi:nil="true"/>
    <NumericId xmlns="1119c2e5-8fb9-4d5f-baf1-202c530f2c34" xsi:nil="true"/>
    <ParentAssetId xmlns="1119c2e5-8fb9-4d5f-baf1-202c530f2c34" xsi:nil="true"/>
    <OriginalSourceMarket xmlns="1119c2e5-8fb9-4d5f-baf1-202c530f2c34">english</OriginalSourceMarket>
    <ApprovalStatus xmlns="1119c2e5-8fb9-4d5f-baf1-202c530f2c34">InProgress</ApprovalStatus>
    <TPComponent xmlns="1119c2e5-8fb9-4d5f-baf1-202c530f2c34" xsi:nil="true"/>
    <EditorialTags xmlns="1119c2e5-8fb9-4d5f-baf1-202c530f2c34" xsi:nil="true"/>
    <TPExecutable xmlns="1119c2e5-8fb9-4d5f-baf1-202c530f2c34" xsi:nil="true"/>
    <TPLaunchHelpLink xmlns="1119c2e5-8fb9-4d5f-baf1-202c530f2c34" xsi:nil="true"/>
    <LocComments xmlns="1119c2e5-8fb9-4d5f-baf1-202c530f2c34" xsi:nil="true"/>
    <LocRecommendedHandoff xmlns="1119c2e5-8fb9-4d5f-baf1-202c530f2c34" xsi:nil="true"/>
    <SourceTitle xmlns="1119c2e5-8fb9-4d5f-baf1-202c530f2c34" xsi:nil="true"/>
    <CSXUpdate xmlns="1119c2e5-8fb9-4d5f-baf1-202c530f2c34">false</CSXUpdate>
    <IntlLocPriority xmlns="1119c2e5-8fb9-4d5f-baf1-202c530f2c34" xsi:nil="true"/>
    <UAProjectedTotalWords xmlns="1119c2e5-8fb9-4d5f-baf1-202c530f2c34" xsi:nil="true"/>
    <AssetType xmlns="1119c2e5-8fb9-4d5f-baf1-202c530f2c34">TP</AssetType>
    <MachineTranslated xmlns="1119c2e5-8fb9-4d5f-baf1-202c530f2c34">false</MachineTranslated>
    <OutputCachingOn xmlns="1119c2e5-8fb9-4d5f-baf1-202c530f2c34">false</OutputCachingOn>
    <TemplateStatus xmlns="1119c2e5-8fb9-4d5f-baf1-202c530f2c34">Complete</TemplateStatus>
    <IsSearchable xmlns="1119c2e5-8fb9-4d5f-baf1-202c530f2c34">true</IsSearchable>
    <ContentItem xmlns="1119c2e5-8fb9-4d5f-baf1-202c530f2c34" xsi:nil="true"/>
    <HandoffToMSDN xmlns="1119c2e5-8fb9-4d5f-baf1-202c530f2c34" xsi:nil="true"/>
    <ShowIn xmlns="1119c2e5-8fb9-4d5f-baf1-202c530f2c34">Show everywhere</ShowIn>
    <ThumbnailAssetId xmlns="1119c2e5-8fb9-4d5f-baf1-202c530f2c34" xsi:nil="true"/>
    <UALocComments xmlns="1119c2e5-8fb9-4d5f-baf1-202c530f2c34" xsi:nil="true"/>
    <UALocRecommendation xmlns="1119c2e5-8fb9-4d5f-baf1-202c530f2c34">Localize</UALocRecommendation>
    <LastModifiedDateTime xmlns="1119c2e5-8fb9-4d5f-baf1-202c530f2c34" xsi:nil="true"/>
    <LegacyData xmlns="1119c2e5-8fb9-4d5f-baf1-202c530f2c34" xsi:nil="true"/>
    <LocManualTestRequired xmlns="1119c2e5-8fb9-4d5f-baf1-202c530f2c34">false</LocManualTestRequired>
    <ClipArtFilename xmlns="1119c2e5-8fb9-4d5f-baf1-202c530f2c34" xsi:nil="true"/>
    <TPApplication xmlns="1119c2e5-8fb9-4d5f-baf1-202c530f2c34" xsi:nil="true"/>
    <CSXHash xmlns="1119c2e5-8fb9-4d5f-baf1-202c530f2c34" xsi:nil="true"/>
    <DirectSourceMarket xmlns="1119c2e5-8fb9-4d5f-baf1-202c530f2c34">english</DirectSourceMarket>
    <PrimaryImageGen xmlns="1119c2e5-8fb9-4d5f-baf1-202c530f2c34">true</PrimaryImageGen>
    <PlannedPubDate xmlns="1119c2e5-8fb9-4d5f-baf1-202c530f2c34" xsi:nil="true"/>
    <CSXSubmissionMarket xmlns="1119c2e5-8fb9-4d5f-baf1-202c530f2c34" xsi:nil="true"/>
    <Downloads xmlns="1119c2e5-8fb9-4d5f-baf1-202c530f2c34">0</Downloads>
    <ArtSampleDocs xmlns="1119c2e5-8fb9-4d5f-baf1-202c530f2c34" xsi:nil="true"/>
    <TrustLevel xmlns="1119c2e5-8fb9-4d5f-baf1-202c530f2c34">1 Microsoft Managed Content</TrustLevel>
    <BlockPublish xmlns="1119c2e5-8fb9-4d5f-baf1-202c530f2c34">false</BlockPublish>
    <TPLaunchHelpLinkType xmlns="1119c2e5-8fb9-4d5f-baf1-202c530f2c34">Template</TPLaunchHelpLinkType>
    <LocalizationTagsTaxHTField0 xmlns="1119c2e5-8fb9-4d5f-baf1-202c530f2c34">
      <Terms xmlns="http://schemas.microsoft.com/office/infopath/2007/PartnerControls"/>
    </LocalizationTagsTaxHTField0>
    <BusinessGroup xmlns="1119c2e5-8fb9-4d5f-baf1-202c530f2c34" xsi:nil="true"/>
    <Providers xmlns="1119c2e5-8fb9-4d5f-baf1-202c530f2c34" xsi:nil="true"/>
    <TemplateTemplateType xmlns="1119c2e5-8fb9-4d5f-baf1-202c530f2c34">PowerPoint Design Template</TemplateTemplateType>
    <TimesCloned xmlns="1119c2e5-8fb9-4d5f-baf1-202c530f2c34" xsi:nil="true"/>
    <TPAppVersion xmlns="1119c2e5-8fb9-4d5f-baf1-202c530f2c34" xsi:nil="true"/>
    <VoteCount xmlns="1119c2e5-8fb9-4d5f-baf1-202c530f2c34" xsi:nil="true"/>
    <AverageRating xmlns="1119c2e5-8fb9-4d5f-baf1-202c530f2c34" xsi:nil="true"/>
    <FeatureTagsTaxHTField0 xmlns="1119c2e5-8fb9-4d5f-baf1-202c530f2c34">
      <Terms xmlns="http://schemas.microsoft.com/office/infopath/2007/PartnerControls"/>
    </FeatureTagsTaxHTField0>
    <Provider xmlns="1119c2e5-8fb9-4d5f-baf1-202c530f2c34" xsi:nil="true"/>
    <UACurrentWords xmlns="1119c2e5-8fb9-4d5f-baf1-202c530f2c34" xsi:nil="true"/>
    <AssetId xmlns="1119c2e5-8fb9-4d5f-baf1-202c530f2c34">TP102920896</AssetId>
    <TPClientViewer xmlns="1119c2e5-8fb9-4d5f-baf1-202c530f2c34" xsi:nil="true"/>
    <DSATActionTaken xmlns="1119c2e5-8fb9-4d5f-baf1-202c530f2c34" xsi:nil="true"/>
    <APEditor xmlns="1119c2e5-8fb9-4d5f-baf1-202c530f2c34">
      <UserInfo>
        <DisplayName/>
        <AccountId xsi:nil="true"/>
        <AccountType/>
      </UserInfo>
    </APEditor>
    <TPInstallLocation xmlns="1119c2e5-8fb9-4d5f-baf1-202c530f2c34" xsi:nil="true"/>
    <OOCacheId xmlns="1119c2e5-8fb9-4d5f-baf1-202c530f2c34" xsi:nil="true"/>
    <IsDeleted xmlns="1119c2e5-8fb9-4d5f-baf1-202c530f2c34">false</IsDeleted>
    <PublishTargets xmlns="1119c2e5-8fb9-4d5f-baf1-202c530f2c34">OfficeOnlineVNext</PublishTargets>
    <ApprovalLog xmlns="1119c2e5-8fb9-4d5f-baf1-202c530f2c34" xsi:nil="true"/>
    <BugNumber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LastHandOff xmlns="1119c2e5-8fb9-4d5f-baf1-202c530f2c34" xsi:nil="true"/>
    <Milestone xmlns="1119c2e5-8fb9-4d5f-baf1-202c530f2c34" xsi:nil="true"/>
    <OriginalRelease xmlns="1119c2e5-8fb9-4d5f-baf1-202c530f2c34">15</OriginalRelease>
    <RecommendationsModifier xmlns="1119c2e5-8fb9-4d5f-baf1-202c530f2c34" xsi:nil="true"/>
    <ScenarioTagsTaxHTField0 xmlns="1119c2e5-8fb9-4d5f-baf1-202c530f2c34">
      <Terms xmlns="http://schemas.microsoft.com/office/infopath/2007/PartnerControls"/>
    </ScenarioTagsTaxHTField0>
    <UANotes xmlns="1119c2e5-8fb9-4d5f-baf1-202c530f2c34" xsi:nil="true"/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73DC64-E1D0-4C63-9ADE-E6EF34CF7A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BAAA6E-1493-4950-919E-3BC3AEEECD2D}">
  <ds:schemaRefs>
    <ds:schemaRef ds:uri="1119c2e5-8fb9-4d5f-baf1-202c530f2c34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Arial</vt:lpstr>
      <vt:lpstr>Century Gothic</vt:lpstr>
      <vt:lpstr>Wingdings</vt:lpstr>
      <vt:lpstr>Sheer Green 16x9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2020-02-22T02:16:36Z</dcterms:created>
  <dcterms:modified xsi:type="dcterms:W3CDTF">2023-03-08T06:50:43Z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