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554" r:id="rId1"/>
  </p:sldMasterIdLst>
  <p:sldIdLst>
    <p:sldId id="256" r:id="rId2"/>
  </p:sldIdLst>
  <p:sldSz cx="21674138" cy="12192000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小笠原優子" initials="小笠原優子" lastIdx="0" clrIdx="0">
    <p:extLst>
      <p:ext uri="{19B8F6BF-5375-455C-9EA6-DF929625EA0E}">
        <p15:presenceInfo xmlns:p15="http://schemas.microsoft.com/office/powerpoint/2012/main" userId="小笠原優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840C"/>
    <a:srgbClr val="FB3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43" d="100"/>
          <a:sy n="43" d="100"/>
        </p:scale>
        <p:origin x="9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21668494" cy="12188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6371" y="3326458"/>
            <a:ext cx="12116448" cy="2694281"/>
          </a:xfrm>
        </p:spPr>
        <p:txBody>
          <a:bodyPr anchor="b">
            <a:noAutofit/>
          </a:bodyPr>
          <a:lstStyle>
            <a:lvl1pPr algn="ctr">
              <a:defRPr sz="9600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6371" y="6502395"/>
            <a:ext cx="12116448" cy="2348092"/>
          </a:xfrm>
        </p:spPr>
        <p:txBody>
          <a:bodyPr anchor="t">
            <a:normAutofit/>
          </a:bodyPr>
          <a:lstStyle>
            <a:lvl1pPr marL="0" indent="0" algn="ctr">
              <a:buNone/>
              <a:defRPr sz="3733">
                <a:solidFill>
                  <a:schemeClr val="tx1"/>
                </a:solidFill>
              </a:defRPr>
            </a:lvl1pPr>
            <a:lvl2pPr marL="812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1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192068" y="8955847"/>
            <a:ext cx="1595458" cy="496711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6368" y="8955847"/>
            <a:ext cx="9270237" cy="4967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922990" y="8955847"/>
            <a:ext cx="979829" cy="496711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786370" y="6261566"/>
            <a:ext cx="121164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66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2878" y="8560738"/>
            <a:ext cx="17083434" cy="1007534"/>
          </a:xfrm>
        </p:spPr>
        <p:txBody>
          <a:bodyPr anchor="b">
            <a:normAutofit/>
          </a:bodyPr>
          <a:lstStyle>
            <a:lvl1pPr algn="ctr">
              <a:defRPr sz="4267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1382" y="1851377"/>
            <a:ext cx="17965734" cy="593043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844"/>
            </a:lvl1pPr>
            <a:lvl2pPr marL="812744" indent="0">
              <a:buNone/>
              <a:defRPr sz="2844"/>
            </a:lvl2pPr>
            <a:lvl3pPr marL="1625489" indent="0">
              <a:buNone/>
              <a:defRPr sz="2844"/>
            </a:lvl3pPr>
            <a:lvl4pPr marL="2438232" indent="0">
              <a:buNone/>
              <a:defRPr sz="2844"/>
            </a:lvl4pPr>
            <a:lvl5pPr marL="3250977" indent="0">
              <a:buNone/>
              <a:defRPr sz="2844"/>
            </a:lvl5pPr>
            <a:lvl6pPr marL="4063721" indent="0">
              <a:buNone/>
              <a:defRPr sz="2844"/>
            </a:lvl6pPr>
            <a:lvl7pPr marL="4876465" indent="0">
              <a:buNone/>
              <a:defRPr sz="2844"/>
            </a:lvl7pPr>
            <a:lvl8pPr marL="5689208" indent="0">
              <a:buNone/>
              <a:defRPr sz="2844"/>
            </a:lvl8pPr>
            <a:lvl9pPr marL="6501953" indent="0">
              <a:buNone/>
              <a:defRPr sz="2844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2878" y="9568272"/>
            <a:ext cx="17083434" cy="877710"/>
          </a:xfrm>
        </p:spPr>
        <p:txBody>
          <a:bodyPr>
            <a:normAutofit/>
          </a:bodyPr>
          <a:lstStyle>
            <a:lvl1pPr marL="0" indent="0" algn="ctr">
              <a:buNone/>
              <a:defRPr sz="2489"/>
            </a:lvl1pPr>
            <a:lvl2pPr marL="812744" indent="0">
              <a:buNone/>
              <a:defRPr sz="2133"/>
            </a:lvl2pPr>
            <a:lvl3pPr marL="1625489" indent="0">
              <a:buNone/>
              <a:defRPr sz="1779"/>
            </a:lvl3pPr>
            <a:lvl4pPr marL="2438232" indent="0">
              <a:buNone/>
              <a:defRPr sz="1600"/>
            </a:lvl4pPr>
            <a:lvl5pPr marL="3250977" indent="0">
              <a:buNone/>
              <a:defRPr sz="1600"/>
            </a:lvl5pPr>
            <a:lvl6pPr marL="4063721" indent="0">
              <a:buNone/>
              <a:defRPr sz="1600"/>
            </a:lvl6pPr>
            <a:lvl7pPr marL="4876465" indent="0">
              <a:buNone/>
              <a:defRPr sz="1600"/>
            </a:lvl7pPr>
            <a:lvl8pPr marL="5689208" indent="0">
              <a:buNone/>
              <a:defRPr sz="1600"/>
            </a:lvl8pPr>
            <a:lvl9pPr marL="6501953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5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932" y="1746014"/>
            <a:ext cx="17053329" cy="5253099"/>
          </a:xfrm>
        </p:spPr>
        <p:txBody>
          <a:bodyPr anchor="ctr">
            <a:normAutofit/>
          </a:bodyPr>
          <a:lstStyle>
            <a:lvl1pPr algn="ctr">
              <a:defRPr sz="5689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7932" y="7721599"/>
            <a:ext cx="17053329" cy="27243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555">
                <a:solidFill>
                  <a:schemeClr val="tx1"/>
                </a:solidFill>
              </a:defRPr>
            </a:lvl1pPr>
            <a:lvl2pPr marL="81274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48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232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097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372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46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208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1953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82018" y="7360354"/>
            <a:ext cx="1672367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51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982" y="1746012"/>
            <a:ext cx="16526528" cy="4214521"/>
          </a:xfrm>
        </p:spPr>
        <p:txBody>
          <a:bodyPr anchor="ctr">
            <a:normAutofit/>
          </a:bodyPr>
          <a:lstStyle>
            <a:lvl1pPr algn="ctr">
              <a:defRPr sz="5689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977372" y="5960533"/>
            <a:ext cx="15713754" cy="1038578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3555"/>
            </a:lvl1pPr>
            <a:lvl2pPr marL="812744" indent="0">
              <a:buFontTx/>
              <a:buNone/>
              <a:defRPr/>
            </a:lvl2pPr>
            <a:lvl3pPr marL="1625489" indent="0">
              <a:buFontTx/>
              <a:buNone/>
              <a:defRPr/>
            </a:lvl3pPr>
            <a:lvl4pPr marL="2438232" indent="0">
              <a:buFontTx/>
              <a:buNone/>
              <a:defRPr/>
            </a:lvl4pPr>
            <a:lvl5pPr marL="3250977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2878" y="7721599"/>
            <a:ext cx="17083434" cy="27243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555">
                <a:solidFill>
                  <a:schemeClr val="tx1"/>
                </a:solidFill>
              </a:defRPr>
            </a:lvl1pPr>
            <a:lvl2pPr marL="81274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48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232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097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372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46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208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1953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32431" y="1564375"/>
            <a:ext cx="1083707" cy="1039602"/>
          </a:xfrm>
          <a:prstGeom prst="rect">
            <a:avLst/>
          </a:prstGeom>
        </p:spPr>
        <p:txBody>
          <a:bodyPr vert="horz" lIns="162556" tIns="81278" rIns="162556" bIns="81278" rtlCol="0" anchor="ctr">
            <a:noAutofit/>
          </a:bodyPr>
          <a:lstStyle/>
          <a:p>
            <a:pPr lvl="0"/>
            <a:r>
              <a:rPr lang="en-US" sz="1422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44459" y="5027324"/>
            <a:ext cx="1083707" cy="1039602"/>
          </a:xfrm>
          <a:prstGeom prst="rect">
            <a:avLst/>
          </a:prstGeom>
        </p:spPr>
        <p:txBody>
          <a:bodyPr vert="horz" lIns="162556" tIns="81278" rIns="162556" bIns="81278" rtlCol="0" anchor="ctr">
            <a:noAutofit/>
          </a:bodyPr>
          <a:lstStyle/>
          <a:p>
            <a:pPr lvl="0" algn="r"/>
            <a:r>
              <a:rPr lang="en-US" sz="14222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482018" y="7360354"/>
            <a:ext cx="1672367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308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2880" y="5881922"/>
            <a:ext cx="17083438" cy="2611200"/>
          </a:xfrm>
        </p:spPr>
        <p:txBody>
          <a:bodyPr anchor="b">
            <a:normAutofit/>
          </a:bodyPr>
          <a:lstStyle>
            <a:lvl1pPr algn="l">
              <a:defRPr sz="5689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2879" y="8493122"/>
            <a:ext cx="17083438" cy="1529600"/>
          </a:xfrm>
        </p:spPr>
        <p:txBody>
          <a:bodyPr anchor="t">
            <a:normAutofit/>
          </a:bodyPr>
          <a:lstStyle>
            <a:lvl1pPr marL="0" indent="0" algn="l">
              <a:buNone/>
              <a:defRPr sz="3555">
                <a:solidFill>
                  <a:schemeClr val="tx1"/>
                </a:solidFill>
              </a:defRPr>
            </a:lvl1pPr>
            <a:lvl2pPr marL="81274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48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232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097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372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46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208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1953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226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982" y="1746012"/>
            <a:ext cx="16526528" cy="3988743"/>
          </a:xfrm>
        </p:spPr>
        <p:txBody>
          <a:bodyPr anchor="ctr">
            <a:normAutofit/>
          </a:bodyPr>
          <a:lstStyle>
            <a:lvl1pPr algn="ctr">
              <a:defRPr sz="5689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2302879" y="6469888"/>
            <a:ext cx="17083438" cy="157683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4267">
                <a:solidFill>
                  <a:schemeClr val="tx1"/>
                </a:solidFill>
              </a:defRPr>
            </a:lvl1pPr>
            <a:lvl2pPr marL="81274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48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232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097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372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46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208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1953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2879" y="8052742"/>
            <a:ext cx="17083438" cy="2393244"/>
          </a:xfrm>
        </p:spPr>
        <p:txBody>
          <a:bodyPr anchor="t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81274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48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232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097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372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46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208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1953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32431" y="1564375"/>
            <a:ext cx="1083707" cy="1039602"/>
          </a:xfrm>
          <a:prstGeom prst="rect">
            <a:avLst/>
          </a:prstGeom>
        </p:spPr>
        <p:txBody>
          <a:bodyPr vert="horz" lIns="162556" tIns="81278" rIns="162556" bIns="81278" rtlCol="0" anchor="ctr">
            <a:noAutofit/>
          </a:bodyPr>
          <a:lstStyle/>
          <a:p>
            <a:pPr lvl="0"/>
            <a:r>
              <a:rPr lang="en-US" sz="1422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844459" y="4620908"/>
            <a:ext cx="1083707" cy="1039602"/>
          </a:xfrm>
          <a:prstGeom prst="rect">
            <a:avLst/>
          </a:prstGeom>
        </p:spPr>
        <p:txBody>
          <a:bodyPr vert="horz" lIns="162556" tIns="81278" rIns="162556" bIns="81278" rtlCol="0" anchor="ctr">
            <a:noAutofit/>
          </a:bodyPr>
          <a:lstStyle/>
          <a:p>
            <a:pPr lvl="0" algn="r"/>
            <a:r>
              <a:rPr lang="en-US" sz="14222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482018" y="6096000"/>
            <a:ext cx="1672367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986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2878" y="1746012"/>
            <a:ext cx="17083434" cy="398874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2302879" y="6453632"/>
            <a:ext cx="17083438" cy="149555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4979">
                <a:solidFill>
                  <a:schemeClr val="tx1"/>
                </a:solidFill>
              </a:defRPr>
            </a:lvl1pPr>
            <a:lvl2pPr marL="81274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48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232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097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372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46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208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1953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2878" y="7947377"/>
            <a:ext cx="17083441" cy="2498608"/>
          </a:xfrm>
        </p:spPr>
        <p:txBody>
          <a:bodyPr anchor="t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81274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48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232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097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372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46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208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1953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82018" y="6096000"/>
            <a:ext cx="1672367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82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482018" y="4304828"/>
            <a:ext cx="1672367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505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98468" y="1746014"/>
            <a:ext cx="3361509" cy="869997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02875" y="1746012"/>
            <a:ext cx="13213944" cy="8699972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5757642" y="1761067"/>
            <a:ext cx="0" cy="8669867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73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482018" y="4304828"/>
            <a:ext cx="1672367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25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2258" y="3115746"/>
            <a:ext cx="14503980" cy="3240025"/>
          </a:xfrm>
        </p:spPr>
        <p:txBody>
          <a:bodyPr anchor="b">
            <a:normAutofit/>
          </a:bodyPr>
          <a:lstStyle>
            <a:lvl1pPr algn="ctr">
              <a:defRPr sz="7822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2254" y="6837425"/>
            <a:ext cx="14503984" cy="1696972"/>
          </a:xfrm>
        </p:spPr>
        <p:txBody>
          <a:bodyPr anchor="t">
            <a:normAutofit/>
          </a:bodyPr>
          <a:lstStyle>
            <a:lvl1pPr marL="0" indent="0" algn="ctr">
              <a:buNone/>
              <a:defRPr sz="4267">
                <a:solidFill>
                  <a:schemeClr val="tx1"/>
                </a:solidFill>
              </a:defRPr>
            </a:lvl1pPr>
            <a:lvl2pPr marL="81274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48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232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097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372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46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208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1953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578088" y="6596596"/>
            <a:ext cx="1451232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54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482018" y="4304828"/>
            <a:ext cx="1672367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08296" y="4551680"/>
            <a:ext cx="8387891" cy="5884672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88788" y="4551680"/>
            <a:ext cx="8387891" cy="5884672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55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2877" y="4726281"/>
            <a:ext cx="8387891" cy="1024466"/>
          </a:xfrm>
        </p:spPr>
        <p:txBody>
          <a:bodyPr anchor="b">
            <a:noAutofit/>
          </a:bodyPr>
          <a:lstStyle>
            <a:lvl1pPr marL="0" indent="0">
              <a:buNone/>
              <a:defRPr sz="4979" b="0">
                <a:solidFill>
                  <a:schemeClr val="accent1"/>
                </a:solidFill>
              </a:defRPr>
            </a:lvl1pPr>
            <a:lvl2pPr marL="812744" indent="0">
              <a:buNone/>
              <a:defRPr sz="3555" b="1"/>
            </a:lvl2pPr>
            <a:lvl3pPr marL="1625489" indent="0">
              <a:buNone/>
              <a:defRPr sz="3200" b="1"/>
            </a:lvl3pPr>
            <a:lvl4pPr marL="2438232" indent="0">
              <a:buNone/>
              <a:defRPr sz="2844" b="1"/>
            </a:lvl4pPr>
            <a:lvl5pPr marL="3250977" indent="0">
              <a:buNone/>
              <a:defRPr sz="2844" b="1"/>
            </a:lvl5pPr>
            <a:lvl6pPr marL="4063721" indent="0">
              <a:buNone/>
              <a:defRPr sz="2844" b="1"/>
            </a:lvl6pPr>
            <a:lvl7pPr marL="4876465" indent="0">
              <a:buNone/>
              <a:defRPr sz="2844" b="1"/>
            </a:lvl7pPr>
            <a:lvl8pPr marL="5689208" indent="0">
              <a:buNone/>
              <a:defRPr sz="2844" b="1"/>
            </a:lvl8pPr>
            <a:lvl9pPr marL="6501953" indent="0">
              <a:buNone/>
              <a:defRPr sz="284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2877" y="5765802"/>
            <a:ext cx="8387891" cy="4680187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87592" y="4726281"/>
            <a:ext cx="8387891" cy="1024466"/>
          </a:xfrm>
        </p:spPr>
        <p:txBody>
          <a:bodyPr anchor="b">
            <a:noAutofit/>
          </a:bodyPr>
          <a:lstStyle>
            <a:lvl1pPr marL="0" indent="0">
              <a:buNone/>
              <a:defRPr sz="4979" b="0">
                <a:solidFill>
                  <a:schemeClr val="accent1"/>
                </a:solidFill>
              </a:defRPr>
            </a:lvl1pPr>
            <a:lvl2pPr marL="812744" indent="0">
              <a:buNone/>
              <a:defRPr sz="3555" b="1"/>
            </a:lvl2pPr>
            <a:lvl3pPr marL="1625489" indent="0">
              <a:buNone/>
              <a:defRPr sz="3200" b="1"/>
            </a:lvl3pPr>
            <a:lvl4pPr marL="2438232" indent="0">
              <a:buNone/>
              <a:defRPr sz="2844" b="1"/>
            </a:lvl4pPr>
            <a:lvl5pPr marL="3250977" indent="0">
              <a:buNone/>
              <a:defRPr sz="2844" b="1"/>
            </a:lvl5pPr>
            <a:lvl6pPr marL="4063721" indent="0">
              <a:buNone/>
              <a:defRPr sz="2844" b="1"/>
            </a:lvl6pPr>
            <a:lvl7pPr marL="4876465" indent="0">
              <a:buNone/>
              <a:defRPr sz="2844" b="1"/>
            </a:lvl7pPr>
            <a:lvl8pPr marL="5689208" indent="0">
              <a:buNone/>
              <a:defRPr sz="2844" b="1"/>
            </a:lvl8pPr>
            <a:lvl9pPr marL="6501953" indent="0">
              <a:buNone/>
              <a:defRPr sz="284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87592" y="5765802"/>
            <a:ext cx="8387891" cy="4680187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482018" y="4304828"/>
            <a:ext cx="1672367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4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482018" y="4304828"/>
            <a:ext cx="1672367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98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33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0053" y="2468505"/>
            <a:ext cx="6610425" cy="2438400"/>
          </a:xfrm>
        </p:spPr>
        <p:txBody>
          <a:bodyPr anchor="b">
            <a:normAutofit/>
          </a:bodyPr>
          <a:lstStyle>
            <a:lvl1pPr algn="ctr">
              <a:defRPr sz="4267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2953" y="1746014"/>
            <a:ext cx="9723258" cy="869997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0053" y="5388560"/>
            <a:ext cx="6610425" cy="4334940"/>
          </a:xfrm>
        </p:spPr>
        <p:txBody>
          <a:bodyPr anchor="t">
            <a:normAutofit/>
          </a:bodyPr>
          <a:lstStyle>
            <a:lvl1pPr marL="0" indent="0" algn="ctr">
              <a:buNone/>
              <a:defRPr sz="2844"/>
            </a:lvl1pPr>
            <a:lvl2pPr marL="812744" indent="0">
              <a:buNone/>
              <a:defRPr sz="2133"/>
            </a:lvl2pPr>
            <a:lvl3pPr marL="1625489" indent="0">
              <a:buNone/>
              <a:defRPr sz="1779"/>
            </a:lvl3pPr>
            <a:lvl4pPr marL="2438232" indent="0">
              <a:buNone/>
              <a:defRPr sz="1600"/>
            </a:lvl4pPr>
            <a:lvl5pPr marL="3250977" indent="0">
              <a:buNone/>
              <a:defRPr sz="1600"/>
            </a:lvl5pPr>
            <a:lvl6pPr marL="4063721" indent="0">
              <a:buNone/>
              <a:defRPr sz="1600"/>
            </a:lvl6pPr>
            <a:lvl7pPr marL="4876465" indent="0">
              <a:buNone/>
              <a:defRPr sz="1600"/>
            </a:lvl7pPr>
            <a:lvl8pPr marL="5689208" indent="0">
              <a:buNone/>
              <a:defRPr sz="1600"/>
            </a:lvl8pPr>
            <a:lvl9pPr marL="6501953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482019" y="5177836"/>
            <a:ext cx="624784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3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2876" y="3349035"/>
            <a:ext cx="11096291" cy="2438400"/>
          </a:xfrm>
        </p:spPr>
        <p:txBody>
          <a:bodyPr anchor="b">
            <a:normAutofit/>
          </a:bodyPr>
          <a:lstStyle>
            <a:lvl1pPr algn="ctr">
              <a:defRPr sz="4979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390462" y="1851378"/>
            <a:ext cx="5445817" cy="848924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844"/>
            </a:lvl1pPr>
            <a:lvl2pPr marL="812744" indent="0">
              <a:buNone/>
              <a:defRPr sz="2844"/>
            </a:lvl2pPr>
            <a:lvl3pPr marL="1625489" indent="0">
              <a:buNone/>
              <a:defRPr sz="2844"/>
            </a:lvl3pPr>
            <a:lvl4pPr marL="2438232" indent="0">
              <a:buNone/>
              <a:defRPr sz="2844"/>
            </a:lvl4pPr>
            <a:lvl5pPr marL="3250977" indent="0">
              <a:buNone/>
              <a:defRPr sz="2844"/>
            </a:lvl5pPr>
            <a:lvl6pPr marL="4063721" indent="0">
              <a:buNone/>
              <a:defRPr sz="2844"/>
            </a:lvl6pPr>
            <a:lvl7pPr marL="4876465" indent="0">
              <a:buNone/>
              <a:defRPr sz="2844"/>
            </a:lvl7pPr>
            <a:lvl8pPr marL="5689208" indent="0">
              <a:buNone/>
              <a:defRPr sz="2844"/>
            </a:lvl8pPr>
            <a:lvl9pPr marL="6501953" indent="0">
              <a:buNone/>
              <a:defRPr sz="2844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2876" y="5787435"/>
            <a:ext cx="11096291" cy="3251200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812744" indent="0">
              <a:buNone/>
              <a:defRPr sz="2133"/>
            </a:lvl2pPr>
            <a:lvl3pPr marL="1625489" indent="0">
              <a:buNone/>
              <a:defRPr sz="1779"/>
            </a:lvl3pPr>
            <a:lvl4pPr marL="2438232" indent="0">
              <a:buNone/>
              <a:defRPr sz="1600"/>
            </a:lvl4pPr>
            <a:lvl5pPr marL="3250977" indent="0">
              <a:buNone/>
              <a:defRPr sz="1600"/>
            </a:lvl5pPr>
            <a:lvl6pPr marL="4063721" indent="0">
              <a:buNone/>
              <a:defRPr sz="1600"/>
            </a:lvl6pPr>
            <a:lvl7pPr marL="4876465" indent="0">
              <a:buNone/>
              <a:defRPr sz="1600"/>
            </a:lvl7pPr>
            <a:lvl8pPr marL="5689208" indent="0">
              <a:buNone/>
              <a:defRPr sz="1600"/>
            </a:lvl8pPr>
            <a:lvl9pPr marL="6501953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23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21668494" cy="121888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2882" y="1746013"/>
            <a:ext cx="17068377" cy="23179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2881" y="4545659"/>
            <a:ext cx="17068377" cy="59003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426293" y="10611558"/>
            <a:ext cx="2844731" cy="496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9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2878" y="10611558"/>
            <a:ext cx="12987950" cy="496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9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406487" y="10611558"/>
            <a:ext cx="964771" cy="496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9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02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  <p:sldLayoutId id="2147484567" r:id="rId13"/>
    <p:sldLayoutId id="2147484568" r:id="rId14"/>
    <p:sldLayoutId id="2147484569" r:id="rId15"/>
    <p:sldLayoutId id="2147484570" r:id="rId16"/>
    <p:sldLayoutId id="2147484571" r:id="rId17"/>
  </p:sldLayoutIdLst>
  <p:txStyles>
    <p:titleStyle>
      <a:lvl1pPr algn="ctr" defTabSz="812744" rtl="0" eaLnBrk="1" latinLnBrk="0" hangingPunct="1">
        <a:spcBef>
          <a:spcPct val="0"/>
        </a:spcBef>
        <a:buNone/>
        <a:defRPr kumimoji="1" sz="7822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507966" indent="-507966" algn="l" defTabSz="812744" rtl="0" eaLnBrk="1" latinLnBrk="0" hangingPunct="1">
        <a:spcBef>
          <a:spcPct val="20000"/>
        </a:spcBef>
        <a:spcAft>
          <a:spcPts val="1067"/>
        </a:spcAft>
        <a:buClr>
          <a:schemeClr val="accent1"/>
        </a:buClr>
        <a:buSzPct val="115000"/>
        <a:buFont typeface="Arial"/>
        <a:buChar char="•"/>
        <a:defRPr kumimoji="1" sz="42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320710" indent="-507966" algn="l" defTabSz="812744" rtl="0" eaLnBrk="1" latinLnBrk="0" hangingPunct="1">
        <a:spcBef>
          <a:spcPct val="20000"/>
        </a:spcBef>
        <a:spcAft>
          <a:spcPts val="1067"/>
        </a:spcAft>
        <a:buClr>
          <a:schemeClr val="accent1"/>
        </a:buClr>
        <a:buSzPct val="115000"/>
        <a:buFont typeface="Arial"/>
        <a:buChar char="•"/>
        <a:defRPr kumimoji="1" sz="355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2133453" indent="-507966" algn="l" defTabSz="812744" rtl="0" eaLnBrk="1" latinLnBrk="0" hangingPunct="1">
        <a:spcBef>
          <a:spcPct val="20000"/>
        </a:spcBef>
        <a:spcAft>
          <a:spcPts val="1067"/>
        </a:spcAft>
        <a:buClr>
          <a:schemeClr val="accent1"/>
        </a:buClr>
        <a:buSzPct val="115000"/>
        <a:buFont typeface="Arial"/>
        <a:buChar char="•"/>
        <a:defRPr kumimoji="1" sz="3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743011" indent="-304779" algn="l" defTabSz="812744" rtl="0" eaLnBrk="1" latinLnBrk="0" hangingPunct="1">
        <a:spcBef>
          <a:spcPct val="20000"/>
        </a:spcBef>
        <a:spcAft>
          <a:spcPts val="1067"/>
        </a:spcAft>
        <a:buClr>
          <a:schemeClr val="accent1"/>
        </a:buClr>
        <a:buSzPct val="115000"/>
        <a:buFont typeface="Arial"/>
        <a:buChar char="•"/>
        <a:defRPr kumimoji="1" sz="284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3555755" indent="-304779" algn="l" defTabSz="812744" rtl="0" eaLnBrk="1" latinLnBrk="0" hangingPunct="1">
        <a:spcBef>
          <a:spcPct val="20000"/>
        </a:spcBef>
        <a:spcAft>
          <a:spcPts val="1067"/>
        </a:spcAft>
        <a:buClr>
          <a:schemeClr val="accent1"/>
        </a:buClr>
        <a:buSzPct val="115000"/>
        <a:buFont typeface="Arial"/>
        <a:buChar char="•"/>
        <a:defRPr kumimoji="1" sz="248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4470092" indent="-406373" algn="l" defTabSz="812744" rtl="0" eaLnBrk="1" latinLnBrk="0" hangingPunct="1">
        <a:spcBef>
          <a:spcPct val="20000"/>
        </a:spcBef>
        <a:spcAft>
          <a:spcPts val="1067"/>
        </a:spcAft>
        <a:buClr>
          <a:schemeClr val="accent1"/>
        </a:buClr>
        <a:buSzPct val="115000"/>
        <a:buFont typeface="Arial"/>
        <a:buChar char="•"/>
        <a:defRPr kumimoji="1" sz="248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5282837" indent="-406373" algn="l" defTabSz="812744" rtl="0" eaLnBrk="1" latinLnBrk="0" hangingPunct="1">
        <a:spcBef>
          <a:spcPct val="20000"/>
        </a:spcBef>
        <a:spcAft>
          <a:spcPts val="1067"/>
        </a:spcAft>
        <a:buClr>
          <a:schemeClr val="accent1"/>
        </a:buClr>
        <a:buSzPct val="115000"/>
        <a:buFont typeface="Arial"/>
        <a:buChar char="•"/>
        <a:defRPr kumimoji="1" sz="248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6095581" indent="-406373" algn="l" defTabSz="812744" rtl="0" eaLnBrk="1" latinLnBrk="0" hangingPunct="1">
        <a:spcBef>
          <a:spcPct val="20000"/>
        </a:spcBef>
        <a:spcAft>
          <a:spcPts val="1067"/>
        </a:spcAft>
        <a:buClr>
          <a:schemeClr val="accent1"/>
        </a:buClr>
        <a:buSzPct val="115000"/>
        <a:buFont typeface="Arial"/>
        <a:buChar char="•"/>
        <a:defRPr kumimoji="1" sz="248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6908326" indent="-406373" algn="l" defTabSz="812744" rtl="0" eaLnBrk="1" latinLnBrk="0" hangingPunct="1">
        <a:spcBef>
          <a:spcPct val="20000"/>
        </a:spcBef>
        <a:spcAft>
          <a:spcPts val="1067"/>
        </a:spcAft>
        <a:buClr>
          <a:schemeClr val="accent1"/>
        </a:buClr>
        <a:buSzPct val="115000"/>
        <a:buFont typeface="Arial"/>
        <a:buChar char="•"/>
        <a:defRPr kumimoji="1" sz="248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744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44" algn="l" defTabSz="812744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489" algn="l" defTabSz="812744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32" algn="l" defTabSz="812744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0977" algn="l" defTabSz="812744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21" algn="l" defTabSz="812744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465" algn="l" defTabSz="812744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208" algn="l" defTabSz="812744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1953" algn="l" defTabSz="812744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/>
        </p:nvSpPr>
        <p:spPr>
          <a:xfrm>
            <a:off x="16713746" y="8455438"/>
            <a:ext cx="4650240" cy="3303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メモ 17"/>
          <p:cNvSpPr/>
          <p:nvPr/>
        </p:nvSpPr>
        <p:spPr>
          <a:xfrm>
            <a:off x="16658173" y="5825358"/>
            <a:ext cx="4528587" cy="2394352"/>
          </a:xfrm>
          <a:prstGeom prst="foldedCorner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メモ 18"/>
          <p:cNvSpPr/>
          <p:nvPr/>
        </p:nvSpPr>
        <p:spPr>
          <a:xfrm>
            <a:off x="259269" y="6361646"/>
            <a:ext cx="4601272" cy="2572811"/>
          </a:xfrm>
          <a:prstGeom prst="foldedCorner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898405" y="212881"/>
            <a:ext cx="16538537" cy="206462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689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50060" y="-1337189"/>
            <a:ext cx="16676086" cy="3049991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ja-JP" alt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相談窓口</a:t>
            </a:r>
            <a:r>
              <a:rPr lang="ja-JP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をご利用</a:t>
            </a:r>
            <a:r>
              <a:rPr lang="ja-JP" alt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してみませんか？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924195" y="6815198"/>
            <a:ext cx="8135053" cy="2636972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ja-JP" altLang="en-US" sz="4000" b="1" dirty="0">
                <a:latin typeface="+mj-ea"/>
                <a:ea typeface="+mj-ea"/>
              </a:rPr>
              <a:t>その他にも再就職に役立つ各種</a:t>
            </a:r>
            <a:endParaRPr lang="en-US" altLang="ja-JP" sz="4000" b="1" dirty="0">
              <a:latin typeface="+mj-ea"/>
              <a:ea typeface="+mj-ea"/>
            </a:endParaRPr>
          </a:p>
          <a:p>
            <a:r>
              <a:rPr lang="ja-JP" altLang="en-US" sz="4000" b="1" dirty="0">
                <a:latin typeface="+mj-ea"/>
                <a:ea typeface="+mj-ea"/>
              </a:rPr>
              <a:t>セミナーを案内していますので</a:t>
            </a:r>
            <a:endParaRPr lang="en-US" altLang="ja-JP" sz="4000" b="1" dirty="0">
              <a:latin typeface="+mj-ea"/>
              <a:ea typeface="+mj-ea"/>
            </a:endParaRPr>
          </a:p>
          <a:p>
            <a:r>
              <a:rPr lang="ja-JP" altLang="en-US" sz="4000" b="1" dirty="0">
                <a:latin typeface="+mj-ea"/>
                <a:ea typeface="+mj-ea"/>
              </a:rPr>
              <a:t>お気軽にご相談ください</a:t>
            </a:r>
            <a:endParaRPr lang="en-US" altLang="ja-JP" sz="4000" b="1" dirty="0">
              <a:latin typeface="+mj-ea"/>
              <a:ea typeface="+mj-ea"/>
            </a:endParaRPr>
          </a:p>
          <a:p>
            <a:r>
              <a:rPr lang="ja-JP" altLang="en-US" sz="5057" dirty="0">
                <a:latin typeface="+mj-ea"/>
                <a:ea typeface="+mj-ea"/>
              </a:rPr>
              <a:t>　　　　　　　　　　　　　　　　　　</a:t>
            </a:r>
            <a:endParaRPr lang="ja-JP" altLang="en-US" sz="5689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81" y="2719183"/>
            <a:ext cx="4626846" cy="341504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173" y="8410834"/>
            <a:ext cx="4750417" cy="346337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テキスト ボックス 6"/>
          <p:cNvSpPr txBox="1"/>
          <p:nvPr/>
        </p:nvSpPr>
        <p:spPr>
          <a:xfrm>
            <a:off x="5837068" y="1623969"/>
            <a:ext cx="12651654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ハローワークでは様々な就職支援を受けられます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37069" y="2719183"/>
            <a:ext cx="13040390" cy="4097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3077" indent="-903077">
              <a:buFont typeface="Arial" panose="020B0604020202020204" pitchFamily="34" charset="0"/>
              <a:buChar char="•"/>
            </a:pPr>
            <a:r>
              <a:rPr kumimoji="1" lang="ja-JP" altLang="en-US" sz="3600" dirty="0">
                <a:latin typeface="+mj-ea"/>
                <a:ea typeface="+mj-ea"/>
              </a:rPr>
              <a:t>希望に沿った求人を一緒に調べます</a:t>
            </a:r>
            <a:endParaRPr kumimoji="1" lang="en-US" altLang="ja-JP" sz="3600" dirty="0">
              <a:latin typeface="+mj-ea"/>
              <a:ea typeface="+mj-ea"/>
            </a:endParaRPr>
          </a:p>
          <a:p>
            <a:pPr marL="903077" indent="-903077">
              <a:buFont typeface="Arial" panose="020B0604020202020204" pitchFamily="34" charset="0"/>
              <a:buChar char="•"/>
            </a:pPr>
            <a:r>
              <a:rPr kumimoji="1" lang="ja-JP" altLang="en-US" sz="3600" dirty="0">
                <a:latin typeface="+mj-ea"/>
                <a:ea typeface="+mj-ea"/>
              </a:rPr>
              <a:t>あなたに合った仕事を一緒に考えます</a:t>
            </a:r>
            <a:endParaRPr kumimoji="1" lang="en-US" altLang="ja-JP" sz="3600" dirty="0">
              <a:latin typeface="+mj-ea"/>
              <a:ea typeface="+mj-ea"/>
            </a:endParaRPr>
          </a:p>
          <a:p>
            <a:pPr marL="903077" indent="-903077">
              <a:buFont typeface="Arial" panose="020B0604020202020204" pitchFamily="34" charset="0"/>
              <a:buChar char="•"/>
            </a:pPr>
            <a:r>
              <a:rPr kumimoji="1" lang="ja-JP" altLang="en-US" sz="3600" dirty="0">
                <a:latin typeface="+mj-ea"/>
                <a:ea typeface="+mj-ea"/>
              </a:rPr>
              <a:t>就職活動の悩みについて解決策を一緒に考えます</a:t>
            </a:r>
            <a:endParaRPr kumimoji="1" lang="en-US" altLang="ja-JP" sz="3600" dirty="0">
              <a:latin typeface="+mj-ea"/>
              <a:ea typeface="+mj-ea"/>
            </a:endParaRPr>
          </a:p>
          <a:p>
            <a:pPr marL="903077" indent="-903077">
              <a:buFont typeface="Arial" panose="020B0604020202020204" pitchFamily="34" charset="0"/>
              <a:buChar char="•"/>
            </a:pPr>
            <a:r>
              <a:rPr kumimoji="1" lang="ja-JP" altLang="en-US" sz="3600" dirty="0">
                <a:latin typeface="+mj-ea"/>
                <a:ea typeface="+mj-ea"/>
              </a:rPr>
              <a:t>希望条件を一緒に整理します</a:t>
            </a:r>
            <a:endParaRPr kumimoji="1" lang="en-US" altLang="ja-JP" sz="3600" dirty="0">
              <a:latin typeface="+mj-ea"/>
              <a:ea typeface="+mj-ea"/>
            </a:endParaRPr>
          </a:p>
          <a:p>
            <a:pPr marL="903077" indent="-903077">
              <a:buFont typeface="Arial" panose="020B0604020202020204" pitchFamily="34" charset="0"/>
              <a:buChar char="•"/>
            </a:pPr>
            <a:r>
              <a:rPr kumimoji="1" lang="ja-JP" altLang="en-US" sz="3600" dirty="0">
                <a:latin typeface="+mj-ea"/>
                <a:ea typeface="+mj-ea"/>
              </a:rPr>
              <a:t>あなたの代わりに求人の詳細を問い合わせます</a:t>
            </a:r>
            <a:endParaRPr kumimoji="1" lang="en-US" altLang="ja-JP" sz="3600" dirty="0">
              <a:latin typeface="+mj-ea"/>
              <a:ea typeface="+mj-ea"/>
            </a:endParaRPr>
          </a:p>
          <a:p>
            <a:pPr marL="903077" indent="-903077">
              <a:buFont typeface="Arial" panose="020B0604020202020204" pitchFamily="34" charset="0"/>
              <a:buChar char="•"/>
            </a:pPr>
            <a:r>
              <a:rPr kumimoji="1" lang="ja-JP" altLang="en-US" sz="3600" dirty="0">
                <a:latin typeface="+mj-ea"/>
                <a:ea typeface="+mj-ea"/>
              </a:rPr>
              <a:t>経験・資格・学歴など応募条件を交渉します</a:t>
            </a:r>
            <a:endParaRPr kumimoji="1" lang="en-US" altLang="ja-JP" sz="3600" dirty="0">
              <a:latin typeface="+mj-ea"/>
              <a:ea typeface="+mj-ea"/>
            </a:endParaRPr>
          </a:p>
          <a:p>
            <a:pPr marL="903077" indent="-903077">
              <a:buFont typeface="Arial" panose="020B0604020202020204" pitchFamily="34" charset="0"/>
              <a:buChar char="•"/>
            </a:pPr>
            <a:endParaRPr kumimoji="1" lang="ja-JP" altLang="en-US" sz="4425" dirty="0">
              <a:latin typeface="+mj-ea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124663" y="5825358"/>
            <a:ext cx="5283927" cy="2308324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32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新たなる分野へ挑戦</a:t>
            </a:r>
            <a:endParaRPr kumimoji="1" lang="en-US" altLang="ja-JP" sz="320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32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するための職業訓練</a:t>
            </a:r>
            <a:endParaRPr kumimoji="1" lang="en-US" altLang="ja-JP" sz="320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32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を案内しています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9031" y="10388220"/>
            <a:ext cx="15826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ご利用時間</a:t>
            </a:r>
            <a:r>
              <a:rPr kumimoji="1" lang="ja-JP" altLang="en-US" sz="4000" b="1" dirty="0">
                <a:latin typeface="+mj-ea"/>
                <a:ea typeface="+mj-ea"/>
              </a:rPr>
              <a:t>　　</a:t>
            </a:r>
            <a:r>
              <a:rPr kumimoji="1" lang="ja-JP" altLang="en-US" sz="3600" dirty="0">
                <a:latin typeface="+mj-ea"/>
                <a:ea typeface="+mj-ea"/>
              </a:rPr>
              <a:t>月曜～金曜　</a:t>
            </a:r>
            <a:r>
              <a:rPr kumimoji="1" lang="en-US" altLang="ja-JP" sz="3600" dirty="0">
                <a:latin typeface="+mj-ea"/>
                <a:ea typeface="+mj-ea"/>
              </a:rPr>
              <a:t>8</a:t>
            </a:r>
            <a:r>
              <a:rPr kumimoji="1" lang="ja-JP" altLang="en-US" sz="3600" dirty="0">
                <a:latin typeface="+mj-ea"/>
                <a:ea typeface="+mj-ea"/>
              </a:rPr>
              <a:t>時</a:t>
            </a:r>
            <a:r>
              <a:rPr kumimoji="1" lang="en-US" altLang="ja-JP" sz="3600" dirty="0">
                <a:latin typeface="+mj-ea"/>
                <a:ea typeface="+mj-ea"/>
              </a:rPr>
              <a:t>30</a:t>
            </a:r>
            <a:r>
              <a:rPr kumimoji="1" lang="ja-JP" altLang="en-US" sz="3600" dirty="0">
                <a:latin typeface="+mj-ea"/>
                <a:ea typeface="+mj-ea"/>
              </a:rPr>
              <a:t>分～</a:t>
            </a:r>
            <a:r>
              <a:rPr kumimoji="1" lang="en-US" altLang="ja-JP" sz="3600" dirty="0">
                <a:latin typeface="+mj-ea"/>
                <a:ea typeface="+mj-ea"/>
              </a:rPr>
              <a:t>17</a:t>
            </a:r>
            <a:r>
              <a:rPr kumimoji="1" lang="ja-JP" altLang="en-US" sz="3600" dirty="0">
                <a:latin typeface="+mj-ea"/>
                <a:ea typeface="+mj-ea"/>
              </a:rPr>
              <a:t>時</a:t>
            </a:r>
            <a:r>
              <a:rPr kumimoji="1" lang="en-US" altLang="ja-JP" sz="3600" dirty="0">
                <a:latin typeface="+mj-ea"/>
                <a:ea typeface="+mj-ea"/>
              </a:rPr>
              <a:t>15</a:t>
            </a:r>
            <a:r>
              <a:rPr kumimoji="1" lang="ja-JP" altLang="en-US" sz="3600" dirty="0">
                <a:latin typeface="+mj-ea"/>
                <a:ea typeface="+mj-ea"/>
              </a:rPr>
              <a:t>分 </a:t>
            </a:r>
            <a:r>
              <a:rPr kumimoji="1" lang="ja-JP" altLang="en-US" sz="2800" b="1" dirty="0">
                <a:latin typeface="+mj-ea"/>
                <a:ea typeface="+mj-ea"/>
              </a:rPr>
              <a:t>（土曜・日曜・祝日・年末年始は休み）</a:t>
            </a:r>
            <a:endParaRPr kumimoji="1" lang="en-US" altLang="ja-JP" sz="2800" b="1" dirty="0">
              <a:latin typeface="+mj-ea"/>
              <a:ea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5781" y="11279111"/>
            <a:ext cx="12978042" cy="870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057" b="1" dirty="0">
                <a:latin typeface="+mj-ea"/>
                <a:ea typeface="+mj-ea"/>
              </a:rPr>
              <a:t>ハローワーク鈴鹿</a:t>
            </a:r>
            <a:r>
              <a:rPr kumimoji="1" lang="ja-JP" altLang="en-US" sz="5057" dirty="0">
                <a:latin typeface="+mj-ea"/>
                <a:ea typeface="+mj-ea"/>
              </a:rPr>
              <a:t>　</a:t>
            </a:r>
            <a:r>
              <a:rPr kumimoji="1" lang="en-US" altLang="ja-JP" sz="4800" dirty="0">
                <a:latin typeface="+mj-ea"/>
                <a:ea typeface="+mj-ea"/>
              </a:rPr>
              <a:t>059-382-8609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9269" y="6689349"/>
            <a:ext cx="6231961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応募書類の作成や面接の</a:t>
            </a:r>
            <a:endParaRPr kumimoji="1" lang="en-US" altLang="ja-JP" sz="320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32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アドバイスをします</a:t>
            </a:r>
            <a:endParaRPr kumimoji="1" lang="en-US" altLang="ja-JP" sz="320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32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アピールポイントを</a:t>
            </a:r>
            <a:endParaRPr kumimoji="1" lang="en-US" altLang="ja-JP" sz="320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32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一緒に探しましょう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978086" y="11299322"/>
            <a:ext cx="237917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+mj-ea"/>
                <a:ea typeface="+mj-ea"/>
              </a:rPr>
              <a:t>41</a:t>
            </a:r>
            <a:r>
              <a:rPr kumimoji="1" lang="ja-JP" altLang="en-US" sz="2400" b="1" dirty="0">
                <a:latin typeface="+mj-ea"/>
                <a:ea typeface="+mj-ea"/>
              </a:rPr>
              <a:t>＃（職業相談）</a:t>
            </a:r>
            <a:endParaRPr kumimoji="1" lang="en-US" altLang="ja-JP" sz="2400" b="1" dirty="0">
              <a:latin typeface="+mj-ea"/>
              <a:ea typeface="+mj-ea"/>
            </a:endParaRPr>
          </a:p>
          <a:p>
            <a:r>
              <a:rPr kumimoji="1" lang="en-US" altLang="ja-JP" sz="2400" b="1" dirty="0">
                <a:latin typeface="+mj-ea"/>
                <a:ea typeface="+mj-ea"/>
              </a:rPr>
              <a:t>42</a:t>
            </a:r>
            <a:r>
              <a:rPr kumimoji="1" lang="ja-JP" altLang="en-US" sz="2400" b="1" dirty="0">
                <a:latin typeface="+mj-ea"/>
                <a:ea typeface="+mj-ea"/>
              </a:rPr>
              <a:t>＃（職業訓練</a:t>
            </a:r>
            <a:r>
              <a:rPr kumimoji="1" lang="ja-JP" altLang="en-US" sz="2800" b="1" dirty="0">
                <a:latin typeface="+mj-ea"/>
                <a:ea typeface="+mj-ea"/>
              </a:rPr>
              <a:t>）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781" y="2848521"/>
            <a:ext cx="4556245" cy="3276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7" y="2486305"/>
            <a:ext cx="4698482" cy="371149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506" y="8410834"/>
            <a:ext cx="4792083" cy="352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204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537</TotalTime>
  <Words>182</Words>
  <Application>Microsoft Office PowerPoint</Application>
  <PresentationFormat>ユーザー設定</PresentationFormat>
  <Paragraphs>23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HGP創英角ｺﾞｼｯｸUB</vt:lpstr>
      <vt:lpstr>HGS創英角ｺﾞｼｯｸUB</vt:lpstr>
      <vt:lpstr>ＭＳ Ｐゴシック</vt:lpstr>
      <vt:lpstr>ＭＳ Ｐ明朝</vt:lpstr>
      <vt:lpstr>Arial</vt:lpstr>
      <vt:lpstr>Garamond</vt:lpstr>
      <vt:lpstr>オーガニック</vt:lpstr>
      <vt:lpstr>相談窓口をご利用してみませんか？</vt:lpstr>
    </vt:vector>
  </TitlesOfParts>
  <Company>厚生労働省職業安定局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小笠原優子</dc:creator>
  <cp:lastModifiedBy>小笠原優子</cp:lastModifiedBy>
  <cp:revision>67</cp:revision>
  <cp:lastPrinted>2021-12-24T06:31:51Z</cp:lastPrinted>
  <dcterms:created xsi:type="dcterms:W3CDTF">2021-12-15T01:00:16Z</dcterms:created>
  <dcterms:modified xsi:type="dcterms:W3CDTF">2023-05-11T00:57:10Z</dcterms:modified>
</cp:coreProperties>
</file>