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  <p:sldMasterId id="2147483720" r:id="rId3"/>
  </p:sldMasterIdLst>
  <p:notesMasterIdLst>
    <p:notesMasterId r:id="rId5"/>
  </p:notesMasterIdLst>
  <p:sldIdLst>
    <p:sldId id="258" r:id="rId4"/>
  </p:sldIdLst>
  <p:sldSz cx="9144000" cy="6858000" type="screen4x3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4660"/>
  </p:normalViewPr>
  <p:slideViewPr>
    <p:cSldViewPr snapToGrid="0">
      <p:cViewPr varScale="1">
        <p:scale>
          <a:sx n="69" d="100"/>
          <a:sy n="69" d="100"/>
        </p:scale>
        <p:origin x="13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42" y="1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C26D31-B352-405A-A76E-82186EDA9A52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649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42" y="9440649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72962-3866-43EC-922A-95E1475810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954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53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215"/>
            </a:lvl1pPr>
            <a:lvl2pPr marL="422041" indent="0" algn="ctr">
              <a:buNone/>
              <a:defRPr sz="1846"/>
            </a:lvl2pPr>
            <a:lvl3pPr marL="844083" indent="0" algn="ctr">
              <a:buNone/>
              <a:defRPr sz="1662"/>
            </a:lvl3pPr>
            <a:lvl4pPr marL="1266124" indent="0" algn="ctr">
              <a:buNone/>
              <a:defRPr sz="1477"/>
            </a:lvl4pPr>
            <a:lvl5pPr marL="1688165" indent="0" algn="ctr">
              <a:buNone/>
              <a:defRPr sz="1477"/>
            </a:lvl5pPr>
            <a:lvl6pPr marL="2110207" indent="0" algn="ctr">
              <a:buNone/>
              <a:defRPr sz="1477"/>
            </a:lvl6pPr>
            <a:lvl7pPr marL="2532248" indent="0" algn="ctr">
              <a:buNone/>
              <a:defRPr sz="1477"/>
            </a:lvl7pPr>
            <a:lvl8pPr marL="2954289" indent="0" algn="ctr">
              <a:buNone/>
              <a:defRPr sz="1477"/>
            </a:lvl8pPr>
            <a:lvl9pPr marL="3376331" indent="0" algn="ctr">
              <a:buNone/>
              <a:defRPr sz="147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9DDA-373D-4ACB-B1C6-7D4718DF3700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200C-8F7A-440A-B79F-09F5DC741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729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9DDA-373D-4ACB-B1C6-7D4718DF3700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200C-8F7A-440A-B79F-09F5DC741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160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9DDA-373D-4ACB-B1C6-7D4718DF3700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200C-8F7A-440A-B79F-09F5DC741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374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393F-F794-4479-9F34-A434931E22C7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720F-049E-491E-8273-C61241A875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600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393F-F794-4479-9F34-A434931E22C7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720F-049E-491E-8273-C61241A875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1143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393F-F794-4479-9F34-A434931E22C7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720F-049E-491E-8273-C61241A875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495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393F-F794-4479-9F34-A434931E22C7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720F-049E-491E-8273-C61241A875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584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393F-F794-4479-9F34-A434931E22C7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720F-049E-491E-8273-C61241A875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96223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393F-F794-4479-9F34-A434931E22C7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720F-049E-491E-8273-C61241A875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8520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393F-F794-4479-9F34-A434931E22C7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720F-049E-491E-8273-C61241A875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9067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393F-F794-4479-9F34-A434931E22C7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720F-049E-491E-8273-C61241A875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152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9DDA-373D-4ACB-B1C6-7D4718DF3700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200C-8F7A-440A-B79F-09F5DC741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5647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393F-F794-4479-9F34-A434931E22C7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720F-049E-491E-8273-C61241A875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04064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393F-F794-4479-9F34-A434931E22C7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720F-049E-491E-8273-C61241A875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2227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393F-F794-4479-9F34-A434931E22C7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720F-049E-491E-8273-C61241A875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3682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22098" y="2028980"/>
            <a:ext cx="7050240" cy="1400024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44166" y="3701154"/>
            <a:ext cx="5806080" cy="166914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8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968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45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93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42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90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3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87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09364-3F9E-42CE-B06A-191A1874CDA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2525F-3D89-45E3-BA88-8C2428FA9C14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6940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BEA7B-98C0-44F8-84C2-EFCD6C4DDEA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5A7F-8CE3-4109-9362-34BB9F9E23C9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6825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55338" y="4197194"/>
            <a:ext cx="7050240" cy="1297214"/>
          </a:xfrm>
        </p:spPr>
        <p:txBody>
          <a:bodyPr anchor="t"/>
          <a:lstStyle>
            <a:lvl1pPr algn="l">
              <a:defRPr sz="3152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55338" y="2768306"/>
            <a:ext cx="7050240" cy="1428750"/>
          </a:xfrm>
        </p:spPr>
        <p:txBody>
          <a:bodyPr anchor="b"/>
          <a:lstStyle>
            <a:lvl1pPr marL="0" indent="0">
              <a:buNone/>
              <a:defRPr sz="1534">
                <a:solidFill>
                  <a:schemeClr val="tx1">
                    <a:tint val="75000"/>
                  </a:schemeClr>
                </a:solidFill>
              </a:defRPr>
            </a:lvl1pPr>
            <a:lvl2pPr marL="348441" indent="0">
              <a:buNone/>
              <a:defRPr sz="1448">
                <a:solidFill>
                  <a:schemeClr val="tx1">
                    <a:tint val="75000"/>
                  </a:schemeClr>
                </a:solidFill>
              </a:defRPr>
            </a:lvl2pPr>
            <a:lvl3pPr marL="696881" indent="0">
              <a:buNone/>
              <a:defRPr sz="1278">
                <a:solidFill>
                  <a:schemeClr val="tx1">
                    <a:tint val="75000"/>
                  </a:schemeClr>
                </a:solidFill>
              </a:defRPr>
            </a:lvl3pPr>
            <a:lvl4pPr marL="1045313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4pPr>
            <a:lvl5pPr marL="1393748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5pPr>
            <a:lvl6pPr marL="1742192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6pPr>
            <a:lvl7pPr marL="2090629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7pPr>
            <a:lvl8pPr marL="2439077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8pPr>
            <a:lvl9pPr marL="2787511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20AF7-5C4D-48B3-98AC-D4DEBECBC40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99932-C233-4E5A-865C-8671E046D2B1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2698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14763" y="1524255"/>
            <a:ext cx="3668677" cy="4310441"/>
          </a:xfrm>
        </p:spPr>
        <p:txBody>
          <a:bodyPr/>
          <a:lstStyle>
            <a:lvl1pPr>
              <a:defRPr sz="2215"/>
            </a:lvl1pPr>
            <a:lvl2pPr>
              <a:defRPr sz="1875"/>
            </a:lvl2pPr>
            <a:lvl3pPr>
              <a:defRPr sz="1534"/>
            </a:lvl3pPr>
            <a:lvl4pPr>
              <a:defRPr sz="1448"/>
            </a:lvl4pPr>
            <a:lvl5pPr>
              <a:defRPr sz="1448"/>
            </a:lvl5pPr>
            <a:lvl6pPr>
              <a:defRPr sz="1448"/>
            </a:lvl6pPr>
            <a:lvl7pPr>
              <a:defRPr sz="1448"/>
            </a:lvl7pPr>
            <a:lvl8pPr>
              <a:defRPr sz="1448"/>
            </a:lvl8pPr>
            <a:lvl9pPr>
              <a:defRPr sz="1448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211046" y="1524255"/>
            <a:ext cx="3668677" cy="4310441"/>
          </a:xfrm>
        </p:spPr>
        <p:txBody>
          <a:bodyPr/>
          <a:lstStyle>
            <a:lvl1pPr>
              <a:defRPr sz="2215"/>
            </a:lvl1pPr>
            <a:lvl2pPr>
              <a:defRPr sz="1875"/>
            </a:lvl2pPr>
            <a:lvl3pPr>
              <a:defRPr sz="1534"/>
            </a:lvl3pPr>
            <a:lvl4pPr>
              <a:defRPr sz="1448"/>
            </a:lvl4pPr>
            <a:lvl5pPr>
              <a:defRPr sz="1448"/>
            </a:lvl5pPr>
            <a:lvl6pPr>
              <a:defRPr sz="1448"/>
            </a:lvl6pPr>
            <a:lvl7pPr>
              <a:defRPr sz="1448"/>
            </a:lvl7pPr>
            <a:lvl8pPr>
              <a:defRPr sz="1448"/>
            </a:lvl8pPr>
            <a:lvl9pPr>
              <a:defRPr sz="1448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E6D5F-52AE-4F4F-B7E9-315B48B35E2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EE212-84DB-4E17-858B-80994A65EB99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6281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14753" y="1462024"/>
            <a:ext cx="3664690" cy="609297"/>
          </a:xfrm>
        </p:spPr>
        <p:txBody>
          <a:bodyPr anchor="b"/>
          <a:lstStyle>
            <a:lvl1pPr marL="0" indent="0">
              <a:buNone/>
              <a:defRPr sz="1875" b="1"/>
            </a:lvl1pPr>
            <a:lvl2pPr marL="348441" indent="0">
              <a:buNone/>
              <a:defRPr sz="1534" b="1"/>
            </a:lvl2pPr>
            <a:lvl3pPr marL="696881" indent="0">
              <a:buNone/>
              <a:defRPr sz="1448" b="1"/>
            </a:lvl3pPr>
            <a:lvl4pPr marL="1045313" indent="0">
              <a:buNone/>
              <a:defRPr sz="1278" b="1"/>
            </a:lvl4pPr>
            <a:lvl5pPr marL="1393748" indent="0">
              <a:buNone/>
              <a:defRPr sz="1278" b="1"/>
            </a:lvl5pPr>
            <a:lvl6pPr marL="1742192" indent="0">
              <a:buNone/>
              <a:defRPr sz="1278" b="1"/>
            </a:lvl6pPr>
            <a:lvl7pPr marL="2090629" indent="0">
              <a:buNone/>
              <a:defRPr sz="1278" b="1"/>
            </a:lvl7pPr>
            <a:lvl8pPr marL="2439077" indent="0">
              <a:buNone/>
              <a:defRPr sz="1278" b="1"/>
            </a:lvl8pPr>
            <a:lvl9pPr marL="2787511" indent="0">
              <a:buNone/>
              <a:defRPr sz="1278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14753" y="2071329"/>
            <a:ext cx="3664690" cy="3763131"/>
          </a:xfrm>
        </p:spPr>
        <p:txBody>
          <a:bodyPr/>
          <a:lstStyle>
            <a:lvl1pPr>
              <a:defRPr sz="1875"/>
            </a:lvl1pPr>
            <a:lvl2pPr>
              <a:defRPr sz="1534"/>
            </a:lvl2pPr>
            <a:lvl3pPr>
              <a:defRPr sz="1448"/>
            </a:lvl3pPr>
            <a:lvl4pPr>
              <a:defRPr sz="1278"/>
            </a:lvl4pPr>
            <a:lvl5pPr>
              <a:defRPr sz="1278"/>
            </a:lvl5pPr>
            <a:lvl6pPr>
              <a:defRPr sz="1278"/>
            </a:lvl6pPr>
            <a:lvl7pPr>
              <a:defRPr sz="1278"/>
            </a:lvl7pPr>
            <a:lvl8pPr>
              <a:defRPr sz="1278"/>
            </a:lvl8pPr>
            <a:lvl9pPr>
              <a:defRPr sz="1278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213821" y="1462024"/>
            <a:ext cx="3666018" cy="609297"/>
          </a:xfrm>
        </p:spPr>
        <p:txBody>
          <a:bodyPr anchor="b"/>
          <a:lstStyle>
            <a:lvl1pPr marL="0" indent="0">
              <a:buNone/>
              <a:defRPr sz="1875" b="1"/>
            </a:lvl1pPr>
            <a:lvl2pPr marL="348441" indent="0">
              <a:buNone/>
              <a:defRPr sz="1534" b="1"/>
            </a:lvl2pPr>
            <a:lvl3pPr marL="696881" indent="0">
              <a:buNone/>
              <a:defRPr sz="1448" b="1"/>
            </a:lvl3pPr>
            <a:lvl4pPr marL="1045313" indent="0">
              <a:buNone/>
              <a:defRPr sz="1278" b="1"/>
            </a:lvl4pPr>
            <a:lvl5pPr marL="1393748" indent="0">
              <a:buNone/>
              <a:defRPr sz="1278" b="1"/>
            </a:lvl5pPr>
            <a:lvl6pPr marL="1742192" indent="0">
              <a:buNone/>
              <a:defRPr sz="1278" b="1"/>
            </a:lvl6pPr>
            <a:lvl7pPr marL="2090629" indent="0">
              <a:buNone/>
              <a:defRPr sz="1278" b="1"/>
            </a:lvl7pPr>
            <a:lvl8pPr marL="2439077" indent="0">
              <a:buNone/>
              <a:defRPr sz="1278" b="1"/>
            </a:lvl8pPr>
            <a:lvl9pPr marL="2787511" indent="0">
              <a:buNone/>
              <a:defRPr sz="1278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213821" y="2071329"/>
            <a:ext cx="3666018" cy="3763131"/>
          </a:xfrm>
        </p:spPr>
        <p:txBody>
          <a:bodyPr/>
          <a:lstStyle>
            <a:lvl1pPr>
              <a:defRPr sz="1875"/>
            </a:lvl1pPr>
            <a:lvl2pPr>
              <a:defRPr sz="1534"/>
            </a:lvl2pPr>
            <a:lvl3pPr>
              <a:defRPr sz="1448"/>
            </a:lvl3pPr>
            <a:lvl4pPr>
              <a:defRPr sz="1278"/>
            </a:lvl4pPr>
            <a:lvl5pPr>
              <a:defRPr sz="1278"/>
            </a:lvl5pPr>
            <a:lvl6pPr>
              <a:defRPr sz="1278"/>
            </a:lvl6pPr>
            <a:lvl7pPr>
              <a:defRPr sz="1278"/>
            </a:lvl7pPr>
            <a:lvl8pPr>
              <a:defRPr sz="1278"/>
            </a:lvl8pPr>
            <a:lvl9pPr>
              <a:defRPr sz="1278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A5664-9492-4740-88EC-CA6ACC832B4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46684-C629-496B-A7D9-3D57B7E256A6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2452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441F5-50FF-47FE-8F3D-8642123089C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637C0-0949-48C3-AB32-024352324272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5344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F64A9-FBC4-4099-BEAD-CA93FDEC1B8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793F0-1422-48A7-88C7-0432C15BFF5A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513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1"/>
            <a:ext cx="7886700" cy="2852737"/>
          </a:xfrm>
        </p:spPr>
        <p:txBody>
          <a:bodyPr anchor="b"/>
          <a:lstStyle>
            <a:lvl1pPr>
              <a:defRPr sz="553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6"/>
            <a:ext cx="7886700" cy="1500187"/>
          </a:xfrm>
        </p:spPr>
        <p:txBody>
          <a:bodyPr/>
          <a:lstStyle>
            <a:lvl1pPr marL="0" indent="0">
              <a:buNone/>
              <a:defRPr sz="2215">
                <a:solidFill>
                  <a:schemeClr val="tx1"/>
                </a:solidFill>
              </a:defRPr>
            </a:lvl1pPr>
            <a:lvl2pPr marL="422041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9DDA-373D-4ACB-B1C6-7D4718DF3700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200C-8F7A-440A-B79F-09F5DC741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03558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4788" y="260075"/>
            <a:ext cx="2728912" cy="1106714"/>
          </a:xfrm>
        </p:spPr>
        <p:txBody>
          <a:bodyPr anchor="b"/>
          <a:lstStyle>
            <a:lvl1pPr algn="l">
              <a:defRPr sz="1534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43346" y="260127"/>
            <a:ext cx="4636359" cy="5574393"/>
          </a:xfrm>
        </p:spPr>
        <p:txBody>
          <a:bodyPr/>
          <a:lstStyle>
            <a:lvl1pPr>
              <a:defRPr sz="2556"/>
            </a:lvl1pPr>
            <a:lvl2pPr>
              <a:defRPr sz="2215"/>
            </a:lvl2pPr>
            <a:lvl3pPr>
              <a:defRPr sz="1875"/>
            </a:lvl3pPr>
            <a:lvl4pPr>
              <a:defRPr sz="1534"/>
            </a:lvl4pPr>
            <a:lvl5pPr>
              <a:defRPr sz="1534"/>
            </a:lvl5pPr>
            <a:lvl6pPr>
              <a:defRPr sz="1534"/>
            </a:lvl6pPr>
            <a:lvl7pPr>
              <a:defRPr sz="1534"/>
            </a:lvl7pPr>
            <a:lvl8pPr>
              <a:defRPr sz="1534"/>
            </a:lvl8pPr>
            <a:lvl9pPr>
              <a:defRPr sz="1534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14788" y="1366852"/>
            <a:ext cx="2728912" cy="4467679"/>
          </a:xfrm>
        </p:spPr>
        <p:txBody>
          <a:bodyPr/>
          <a:lstStyle>
            <a:lvl1pPr marL="0" indent="0">
              <a:buNone/>
              <a:defRPr sz="1108"/>
            </a:lvl1pPr>
            <a:lvl2pPr marL="348441" indent="0">
              <a:buNone/>
              <a:defRPr sz="937"/>
            </a:lvl2pPr>
            <a:lvl3pPr marL="696881" indent="0">
              <a:buNone/>
              <a:defRPr sz="767"/>
            </a:lvl3pPr>
            <a:lvl4pPr marL="1045313" indent="0">
              <a:buNone/>
              <a:defRPr sz="681"/>
            </a:lvl4pPr>
            <a:lvl5pPr marL="1393748" indent="0">
              <a:buNone/>
              <a:defRPr sz="681"/>
            </a:lvl5pPr>
            <a:lvl6pPr marL="1742192" indent="0">
              <a:buNone/>
              <a:defRPr sz="681"/>
            </a:lvl6pPr>
            <a:lvl7pPr marL="2090629" indent="0">
              <a:buNone/>
              <a:defRPr sz="681"/>
            </a:lvl7pPr>
            <a:lvl8pPr marL="2439077" indent="0">
              <a:buNone/>
              <a:defRPr sz="681"/>
            </a:lvl8pPr>
            <a:lvl9pPr marL="2787511" indent="0">
              <a:buNone/>
              <a:defRPr sz="68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AAC13-C742-4849-86CF-F3A9299316E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DAFC5-3AA7-46C0-B8E0-C2D5714CD36F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0251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25670" y="4572025"/>
            <a:ext cx="4976640" cy="539750"/>
          </a:xfrm>
        </p:spPr>
        <p:txBody>
          <a:bodyPr anchor="b"/>
          <a:lstStyle>
            <a:lvl1pPr algn="l">
              <a:defRPr sz="1534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625670" y="583603"/>
            <a:ext cx="4976640" cy="3918857"/>
          </a:xfrm>
        </p:spPr>
        <p:txBody>
          <a:bodyPr rtlCol="0">
            <a:normAutofit/>
          </a:bodyPr>
          <a:lstStyle>
            <a:lvl1pPr marL="0" indent="0">
              <a:buNone/>
              <a:defRPr sz="2556"/>
            </a:lvl1pPr>
            <a:lvl2pPr marL="348441" indent="0">
              <a:buNone/>
              <a:defRPr sz="2215"/>
            </a:lvl2pPr>
            <a:lvl3pPr marL="696881" indent="0">
              <a:buNone/>
              <a:defRPr sz="1875"/>
            </a:lvl3pPr>
            <a:lvl4pPr marL="1045313" indent="0">
              <a:buNone/>
              <a:defRPr sz="1534"/>
            </a:lvl4pPr>
            <a:lvl5pPr marL="1393748" indent="0">
              <a:buNone/>
              <a:defRPr sz="1534"/>
            </a:lvl5pPr>
            <a:lvl6pPr marL="1742192" indent="0">
              <a:buNone/>
              <a:defRPr sz="1534"/>
            </a:lvl6pPr>
            <a:lvl7pPr marL="2090629" indent="0">
              <a:buNone/>
              <a:defRPr sz="1534"/>
            </a:lvl7pPr>
            <a:lvl8pPr marL="2439077" indent="0">
              <a:buNone/>
              <a:defRPr sz="1534"/>
            </a:lvl8pPr>
            <a:lvl9pPr marL="2787511" indent="0">
              <a:buNone/>
              <a:defRPr sz="1534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625670" y="5112026"/>
            <a:ext cx="4976640" cy="766535"/>
          </a:xfrm>
        </p:spPr>
        <p:txBody>
          <a:bodyPr/>
          <a:lstStyle>
            <a:lvl1pPr marL="0" indent="0">
              <a:buNone/>
              <a:defRPr sz="1108"/>
            </a:lvl1pPr>
            <a:lvl2pPr marL="348441" indent="0">
              <a:buNone/>
              <a:defRPr sz="937"/>
            </a:lvl2pPr>
            <a:lvl3pPr marL="696881" indent="0">
              <a:buNone/>
              <a:defRPr sz="767"/>
            </a:lvl3pPr>
            <a:lvl4pPr marL="1045313" indent="0">
              <a:buNone/>
              <a:defRPr sz="681"/>
            </a:lvl4pPr>
            <a:lvl5pPr marL="1393748" indent="0">
              <a:buNone/>
              <a:defRPr sz="681"/>
            </a:lvl5pPr>
            <a:lvl6pPr marL="1742192" indent="0">
              <a:buNone/>
              <a:defRPr sz="681"/>
            </a:lvl6pPr>
            <a:lvl7pPr marL="2090629" indent="0">
              <a:buNone/>
              <a:defRPr sz="681"/>
            </a:lvl7pPr>
            <a:lvl8pPr marL="2439077" indent="0">
              <a:buNone/>
              <a:defRPr sz="681"/>
            </a:lvl8pPr>
            <a:lvl9pPr marL="2787511" indent="0">
              <a:buNone/>
              <a:defRPr sz="68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C370F-6AE8-4456-83FD-82B2F84E717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DE737-F747-415D-83F0-C4F35064D925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3664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EA615-A88A-4AB8-9141-0E62CF97937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FE71B-FC1C-432F-BD1F-8D57B6BCD7F2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6712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013469" y="261757"/>
            <a:ext cx="1866240" cy="5572881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14792" y="261757"/>
            <a:ext cx="5471115" cy="5572881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6B7D7-A79D-487A-A609-386EDED59C3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C4FD3-2662-4FC6-96B7-C20B1DE207E3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819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9DDA-373D-4ACB-B1C6-7D4718DF3700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200C-8F7A-440A-B79F-09F5DC741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364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8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9DDA-373D-4ACB-B1C6-7D4718DF3700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200C-8F7A-440A-B79F-09F5DC741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016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9DDA-373D-4ACB-B1C6-7D4718DF3700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200C-8F7A-440A-B79F-09F5DC741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471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9DDA-373D-4ACB-B1C6-7D4718DF3700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200C-8F7A-440A-B79F-09F5DC741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52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9DDA-373D-4ACB-B1C6-7D4718DF3700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200C-8F7A-440A-B79F-09F5DC741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859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9DDA-373D-4ACB-B1C6-7D4718DF3700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200C-8F7A-440A-B79F-09F5DC741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2705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09DDA-373D-4ACB-B1C6-7D4718DF3700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1200C-8F7A-440A-B79F-09F5DC741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349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844083" rtl="0" eaLnBrk="1" latinLnBrk="0" hangingPunct="1">
        <a:lnSpc>
          <a:spcPct val="90000"/>
        </a:lnSpc>
        <a:spcBef>
          <a:spcPct val="0"/>
        </a:spcBef>
        <a:buNone/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1021" indent="-211021" algn="l" defTabSz="844083" rtl="0" eaLnBrk="1" latinLnBrk="0" hangingPunct="1">
        <a:lnSpc>
          <a:spcPct val="90000"/>
        </a:lnSpc>
        <a:spcBef>
          <a:spcPts val="923"/>
        </a:spcBef>
        <a:buFont typeface="Arial" panose="020B0604020202020204" pitchFamily="34" charset="0"/>
        <a:buChar char="•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1pPr>
      <a:lvl2pPr marL="633062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F393F-F794-4479-9F34-A434931E22C7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8720F-049E-491E-8273-C61241A875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24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14733" y="261601"/>
            <a:ext cx="7464960" cy="1088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772" tIns="40890" rIns="81772" bIns="408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075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14733" y="1524255"/>
            <a:ext cx="7464960" cy="4310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772" tIns="40890" rIns="81772" bIns="408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14721" y="6053782"/>
            <a:ext cx="1935360" cy="347738"/>
          </a:xfrm>
          <a:prstGeom prst="rect">
            <a:avLst/>
          </a:prstGeom>
        </p:spPr>
        <p:txBody>
          <a:bodyPr vert="horz" lIns="81772" tIns="40890" rIns="81772" bIns="40890" rtlCol="0" anchor="ctr"/>
          <a:lstStyle>
            <a:lvl1pPr algn="l">
              <a:defRPr sz="937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FD1A0F7F-B7E2-427C-9B25-C442754D3C7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833926" y="6053782"/>
            <a:ext cx="2626560" cy="347738"/>
          </a:xfrm>
          <a:prstGeom prst="rect">
            <a:avLst/>
          </a:prstGeom>
        </p:spPr>
        <p:txBody>
          <a:bodyPr vert="horz" lIns="81772" tIns="40890" rIns="81772" bIns="40890" rtlCol="0" anchor="ctr"/>
          <a:lstStyle>
            <a:lvl1pPr algn="ctr">
              <a:defRPr sz="937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944320" y="6053782"/>
            <a:ext cx="1935360" cy="347738"/>
          </a:xfrm>
          <a:prstGeom prst="rect">
            <a:avLst/>
          </a:prstGeom>
        </p:spPr>
        <p:txBody>
          <a:bodyPr vert="horz" lIns="81772" tIns="40890" rIns="81772" bIns="40890" rtlCol="0" anchor="ctr"/>
          <a:lstStyle>
            <a:lvl1pPr algn="r">
              <a:defRPr sz="937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17C4E106-E4D4-4543-B6B1-4D754DB78274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774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408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408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408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408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408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348441" algn="ctr" rtl="0" fontAlgn="base">
        <a:spcBef>
          <a:spcPct val="0"/>
        </a:spcBef>
        <a:spcAft>
          <a:spcPct val="0"/>
        </a:spcAft>
        <a:defRPr kumimoji="1" sz="3408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696881" algn="ctr" rtl="0" fontAlgn="base">
        <a:spcBef>
          <a:spcPct val="0"/>
        </a:spcBef>
        <a:spcAft>
          <a:spcPct val="0"/>
        </a:spcAft>
        <a:defRPr kumimoji="1" sz="3408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045313" algn="ctr" rtl="0" fontAlgn="base">
        <a:spcBef>
          <a:spcPct val="0"/>
        </a:spcBef>
        <a:spcAft>
          <a:spcPct val="0"/>
        </a:spcAft>
        <a:defRPr kumimoji="1" sz="3408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393748" algn="ctr" rtl="0" fontAlgn="base">
        <a:spcBef>
          <a:spcPct val="0"/>
        </a:spcBef>
        <a:spcAft>
          <a:spcPct val="0"/>
        </a:spcAft>
        <a:defRPr kumimoji="1" sz="3408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261328" indent="-26132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556" kern="1200">
          <a:solidFill>
            <a:schemeClr val="tx1"/>
          </a:solidFill>
          <a:latin typeface="+mn-lt"/>
          <a:ea typeface="+mn-ea"/>
          <a:cs typeface="+mn-cs"/>
        </a:defRPr>
      </a:lvl1pPr>
      <a:lvl2pPr marL="566211" indent="-217787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871093" indent="-17421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1875" kern="1200">
          <a:solidFill>
            <a:schemeClr val="tx1"/>
          </a:solidFill>
          <a:latin typeface="+mn-lt"/>
          <a:ea typeface="+mn-ea"/>
          <a:cs typeface="+mn-cs"/>
        </a:defRPr>
      </a:lvl3pPr>
      <a:lvl4pPr marL="1219541" indent="-17421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4pPr>
      <a:lvl5pPr marL="1567979" indent="-17421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5pPr>
      <a:lvl6pPr marL="1916410" indent="-174218" algn="l" defTabSz="696881" rtl="0" eaLnBrk="1" latinLnBrk="0" hangingPunct="1">
        <a:spcBef>
          <a:spcPct val="20000"/>
        </a:spcBef>
        <a:buFont typeface="Arial" pitchFamily="34" charset="0"/>
        <a:buChar char="•"/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6pPr>
      <a:lvl7pPr marL="2264859" indent="-174218" algn="l" defTabSz="696881" rtl="0" eaLnBrk="1" latinLnBrk="0" hangingPunct="1">
        <a:spcBef>
          <a:spcPct val="20000"/>
        </a:spcBef>
        <a:buFont typeface="Arial" pitchFamily="34" charset="0"/>
        <a:buChar char="•"/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7pPr>
      <a:lvl8pPr marL="2613302" indent="-174218" algn="l" defTabSz="696881" rtl="0" eaLnBrk="1" latinLnBrk="0" hangingPunct="1">
        <a:spcBef>
          <a:spcPct val="20000"/>
        </a:spcBef>
        <a:buFont typeface="Arial" pitchFamily="34" charset="0"/>
        <a:buChar char="•"/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8pPr>
      <a:lvl9pPr marL="2961734" indent="-174218" algn="l" defTabSz="696881" rtl="0" eaLnBrk="1" latinLnBrk="0" hangingPunct="1">
        <a:spcBef>
          <a:spcPct val="20000"/>
        </a:spcBef>
        <a:buFont typeface="Arial" pitchFamily="34" charset="0"/>
        <a:buChar char="•"/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96881" rtl="0" eaLnBrk="1" latinLnBrk="0" hangingPunct="1">
        <a:defRPr kumimoji="1" sz="1448" kern="1200">
          <a:solidFill>
            <a:schemeClr val="tx1"/>
          </a:solidFill>
          <a:latin typeface="+mn-lt"/>
          <a:ea typeface="+mn-ea"/>
          <a:cs typeface="+mn-cs"/>
        </a:defRPr>
      </a:lvl1pPr>
      <a:lvl2pPr marL="348441" algn="l" defTabSz="696881" rtl="0" eaLnBrk="1" latinLnBrk="0" hangingPunct="1">
        <a:defRPr kumimoji="1" sz="1448" kern="1200">
          <a:solidFill>
            <a:schemeClr val="tx1"/>
          </a:solidFill>
          <a:latin typeface="+mn-lt"/>
          <a:ea typeface="+mn-ea"/>
          <a:cs typeface="+mn-cs"/>
        </a:defRPr>
      </a:lvl2pPr>
      <a:lvl3pPr marL="696881" algn="l" defTabSz="696881" rtl="0" eaLnBrk="1" latinLnBrk="0" hangingPunct="1">
        <a:defRPr kumimoji="1" sz="1448" kern="1200">
          <a:solidFill>
            <a:schemeClr val="tx1"/>
          </a:solidFill>
          <a:latin typeface="+mn-lt"/>
          <a:ea typeface="+mn-ea"/>
          <a:cs typeface="+mn-cs"/>
        </a:defRPr>
      </a:lvl3pPr>
      <a:lvl4pPr marL="1045313" algn="l" defTabSz="696881" rtl="0" eaLnBrk="1" latinLnBrk="0" hangingPunct="1">
        <a:defRPr kumimoji="1" sz="1448" kern="1200">
          <a:solidFill>
            <a:schemeClr val="tx1"/>
          </a:solidFill>
          <a:latin typeface="+mn-lt"/>
          <a:ea typeface="+mn-ea"/>
          <a:cs typeface="+mn-cs"/>
        </a:defRPr>
      </a:lvl4pPr>
      <a:lvl5pPr marL="1393748" algn="l" defTabSz="696881" rtl="0" eaLnBrk="1" latinLnBrk="0" hangingPunct="1">
        <a:defRPr kumimoji="1" sz="1448" kern="1200">
          <a:solidFill>
            <a:schemeClr val="tx1"/>
          </a:solidFill>
          <a:latin typeface="+mn-lt"/>
          <a:ea typeface="+mn-ea"/>
          <a:cs typeface="+mn-cs"/>
        </a:defRPr>
      </a:lvl5pPr>
      <a:lvl6pPr marL="1742192" algn="l" defTabSz="696881" rtl="0" eaLnBrk="1" latinLnBrk="0" hangingPunct="1">
        <a:defRPr kumimoji="1" sz="1448" kern="1200">
          <a:solidFill>
            <a:schemeClr val="tx1"/>
          </a:solidFill>
          <a:latin typeface="+mn-lt"/>
          <a:ea typeface="+mn-ea"/>
          <a:cs typeface="+mn-cs"/>
        </a:defRPr>
      </a:lvl6pPr>
      <a:lvl7pPr marL="2090629" algn="l" defTabSz="696881" rtl="0" eaLnBrk="1" latinLnBrk="0" hangingPunct="1">
        <a:defRPr kumimoji="1" sz="1448" kern="1200">
          <a:solidFill>
            <a:schemeClr val="tx1"/>
          </a:solidFill>
          <a:latin typeface="+mn-lt"/>
          <a:ea typeface="+mn-ea"/>
          <a:cs typeface="+mn-cs"/>
        </a:defRPr>
      </a:lvl7pPr>
      <a:lvl8pPr marL="2439077" algn="l" defTabSz="696881" rtl="0" eaLnBrk="1" latinLnBrk="0" hangingPunct="1">
        <a:defRPr kumimoji="1" sz="1448" kern="1200">
          <a:solidFill>
            <a:schemeClr val="tx1"/>
          </a:solidFill>
          <a:latin typeface="+mn-lt"/>
          <a:ea typeface="+mn-ea"/>
          <a:cs typeface="+mn-cs"/>
        </a:defRPr>
      </a:lvl8pPr>
      <a:lvl9pPr marL="2787511" algn="l" defTabSz="696881" rtl="0" eaLnBrk="1" latinLnBrk="0" hangingPunct="1">
        <a:defRPr kumimoji="1" sz="14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8840967-4F0B-45E1-AE19-4A247B06CE20}"/>
              </a:ext>
            </a:extLst>
          </p:cNvPr>
          <p:cNvSpPr/>
          <p:nvPr/>
        </p:nvSpPr>
        <p:spPr>
          <a:xfrm>
            <a:off x="-91439" y="-28741"/>
            <a:ext cx="9280760" cy="394171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144000" bIns="0" rtlCol="0" anchor="t"/>
          <a:lstStyle/>
          <a:p>
            <a:pPr marL="90488" marR="0" lvl="0" indent="-4763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90488" marR="0" lvl="0" indent="-4763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18840967-4F0B-45E1-AE19-4A247B06CE20}"/>
              </a:ext>
            </a:extLst>
          </p:cNvPr>
          <p:cNvSpPr/>
          <p:nvPr/>
        </p:nvSpPr>
        <p:spPr>
          <a:xfrm>
            <a:off x="34392" y="271059"/>
            <a:ext cx="9086526" cy="924601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144000" bIns="0" rtlCol="0" anchor="t"/>
          <a:lstStyle/>
          <a:p>
            <a:pPr marL="85725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3796" y="1242687"/>
            <a:ext cx="4340386" cy="338554"/>
          </a:xfrm>
          <a:prstGeom prst="rect">
            <a:avLst/>
          </a:prstGeom>
          <a:solidFill>
            <a:srgbClr val="002060"/>
          </a:solidFill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計画届受理状況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右矢印 15"/>
          <p:cNvSpPr/>
          <p:nvPr/>
        </p:nvSpPr>
        <p:spPr>
          <a:xfrm>
            <a:off x="4829920" y="5378718"/>
            <a:ext cx="292100" cy="622300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587273" y="1238622"/>
            <a:ext cx="4515018" cy="28800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marL="90488" lvl="0" indent="-4763" algn="ctr">
              <a:spcBef>
                <a:spcPts val="600"/>
              </a:spcBef>
              <a:defRPr/>
            </a:pPr>
            <a:r>
              <a:rPr lang="ja-JP" altLang="en-US" sz="16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企業規模</a:t>
            </a:r>
            <a:r>
              <a:rPr lang="zh-TW" altLang="en-US" sz="16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別</a:t>
            </a:r>
            <a:endParaRPr lang="zh-TW" altLang="en-US" sz="1200" b="1" dirty="0" smtClean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017920"/>
              </p:ext>
            </p:extLst>
          </p:nvPr>
        </p:nvGraphicFramePr>
        <p:xfrm>
          <a:off x="23796" y="1598294"/>
          <a:ext cx="4338102" cy="550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8698">
                  <a:extLst>
                    <a:ext uri="{9D8B030D-6E8A-4147-A177-3AD203B41FA5}">
                      <a16:colId xmlns:a16="http://schemas.microsoft.com/office/drawing/2014/main" val="444347790"/>
                    </a:ext>
                  </a:extLst>
                </a:gridCol>
                <a:gridCol w="1482023">
                  <a:extLst>
                    <a:ext uri="{9D8B030D-6E8A-4147-A177-3AD203B41FA5}">
                      <a16:colId xmlns:a16="http://schemas.microsoft.com/office/drawing/2014/main" val="2040257752"/>
                    </a:ext>
                  </a:extLst>
                </a:gridCol>
                <a:gridCol w="1557381">
                  <a:extLst>
                    <a:ext uri="{9D8B030D-6E8A-4147-A177-3AD203B41FA5}">
                      <a16:colId xmlns:a16="http://schemas.microsoft.com/office/drawing/2014/main" val="3116494734"/>
                    </a:ext>
                  </a:extLst>
                </a:gridCol>
              </a:tblGrid>
              <a:tr h="2752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出向労働者数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出向元事業所数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出向先事業所数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2426758"/>
                  </a:ext>
                </a:extLst>
              </a:tr>
              <a:tr h="27528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9,861</a:t>
                      </a:r>
                      <a:r>
                        <a:rPr kumimoji="1" lang="ja-JP" altLang="en-US" sz="1050" b="1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  <a:r>
                        <a:rPr kumimoji="1" lang="en-US" altLang="ja-JP" sz="800" b="1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(976</a:t>
                      </a:r>
                      <a:r>
                        <a:rPr kumimoji="1" lang="ja-JP" altLang="en-US" sz="800" b="1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  <a:r>
                        <a:rPr kumimoji="1" lang="en-US" altLang="ja-JP" sz="800" b="1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 sz="800" b="1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982</a:t>
                      </a: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</a:t>
                      </a:r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(189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</a:t>
                      </a:r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1,635</a:t>
                      </a: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</a:t>
                      </a:r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(208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</a:t>
                      </a:r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0978392"/>
                  </a:ext>
                </a:extLst>
              </a:tr>
            </a:tbl>
          </a:graphicData>
        </a:graphic>
      </p:graphicFrame>
      <p:graphicFrame>
        <p:nvGraphicFramePr>
          <p:cNvPr id="20" name="業種別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18461"/>
              </p:ext>
            </p:extLst>
          </p:nvPr>
        </p:nvGraphicFramePr>
        <p:xfrm>
          <a:off x="34388" y="3145310"/>
          <a:ext cx="9051645" cy="37085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963">
                  <a:extLst>
                    <a:ext uri="{9D8B030D-6E8A-4147-A177-3AD203B41FA5}">
                      <a16:colId xmlns:a16="http://schemas.microsoft.com/office/drawing/2014/main" val="2940165649"/>
                    </a:ext>
                  </a:extLst>
                </a:gridCol>
                <a:gridCol w="2156016">
                  <a:extLst>
                    <a:ext uri="{9D8B030D-6E8A-4147-A177-3AD203B41FA5}">
                      <a16:colId xmlns:a16="http://schemas.microsoft.com/office/drawing/2014/main" val="4107822530"/>
                    </a:ext>
                  </a:extLst>
                </a:gridCol>
                <a:gridCol w="316217">
                  <a:extLst>
                    <a:ext uri="{9D8B030D-6E8A-4147-A177-3AD203B41FA5}">
                      <a16:colId xmlns:a16="http://schemas.microsoft.com/office/drawing/2014/main" val="1708640668"/>
                    </a:ext>
                  </a:extLst>
                </a:gridCol>
                <a:gridCol w="277887">
                  <a:extLst>
                    <a:ext uri="{9D8B030D-6E8A-4147-A177-3AD203B41FA5}">
                      <a16:colId xmlns:a16="http://schemas.microsoft.com/office/drawing/2014/main" val="868759491"/>
                    </a:ext>
                  </a:extLst>
                </a:gridCol>
                <a:gridCol w="335380">
                  <a:extLst>
                    <a:ext uri="{9D8B030D-6E8A-4147-A177-3AD203B41FA5}">
                      <a16:colId xmlns:a16="http://schemas.microsoft.com/office/drawing/2014/main" val="2174972558"/>
                    </a:ext>
                  </a:extLst>
                </a:gridCol>
                <a:gridCol w="297051">
                  <a:extLst>
                    <a:ext uri="{9D8B030D-6E8A-4147-A177-3AD203B41FA5}">
                      <a16:colId xmlns:a16="http://schemas.microsoft.com/office/drawing/2014/main" val="4028969156"/>
                    </a:ext>
                  </a:extLst>
                </a:gridCol>
                <a:gridCol w="287469">
                  <a:extLst>
                    <a:ext uri="{9D8B030D-6E8A-4147-A177-3AD203B41FA5}">
                      <a16:colId xmlns:a16="http://schemas.microsoft.com/office/drawing/2014/main" val="63350805"/>
                    </a:ext>
                  </a:extLst>
                </a:gridCol>
                <a:gridCol w="306633">
                  <a:extLst>
                    <a:ext uri="{9D8B030D-6E8A-4147-A177-3AD203B41FA5}">
                      <a16:colId xmlns:a16="http://schemas.microsoft.com/office/drawing/2014/main" val="2590117346"/>
                    </a:ext>
                  </a:extLst>
                </a:gridCol>
                <a:gridCol w="297051">
                  <a:extLst>
                    <a:ext uri="{9D8B030D-6E8A-4147-A177-3AD203B41FA5}">
                      <a16:colId xmlns:a16="http://schemas.microsoft.com/office/drawing/2014/main" val="2160244281"/>
                    </a:ext>
                  </a:extLst>
                </a:gridCol>
                <a:gridCol w="316216">
                  <a:extLst>
                    <a:ext uri="{9D8B030D-6E8A-4147-A177-3AD203B41FA5}">
                      <a16:colId xmlns:a16="http://schemas.microsoft.com/office/drawing/2014/main" val="2462546194"/>
                    </a:ext>
                  </a:extLst>
                </a:gridCol>
                <a:gridCol w="306633">
                  <a:extLst>
                    <a:ext uri="{9D8B030D-6E8A-4147-A177-3AD203B41FA5}">
                      <a16:colId xmlns:a16="http://schemas.microsoft.com/office/drawing/2014/main" val="2459151557"/>
                    </a:ext>
                  </a:extLst>
                </a:gridCol>
                <a:gridCol w="297051">
                  <a:extLst>
                    <a:ext uri="{9D8B030D-6E8A-4147-A177-3AD203B41FA5}">
                      <a16:colId xmlns:a16="http://schemas.microsoft.com/office/drawing/2014/main" val="1770627438"/>
                    </a:ext>
                  </a:extLst>
                </a:gridCol>
                <a:gridCol w="325798">
                  <a:extLst>
                    <a:ext uri="{9D8B030D-6E8A-4147-A177-3AD203B41FA5}">
                      <a16:colId xmlns:a16="http://schemas.microsoft.com/office/drawing/2014/main" val="754243817"/>
                    </a:ext>
                  </a:extLst>
                </a:gridCol>
                <a:gridCol w="316216">
                  <a:extLst>
                    <a:ext uri="{9D8B030D-6E8A-4147-A177-3AD203B41FA5}">
                      <a16:colId xmlns:a16="http://schemas.microsoft.com/office/drawing/2014/main" val="516819723"/>
                    </a:ext>
                  </a:extLst>
                </a:gridCol>
                <a:gridCol w="335380">
                  <a:extLst>
                    <a:ext uri="{9D8B030D-6E8A-4147-A177-3AD203B41FA5}">
                      <a16:colId xmlns:a16="http://schemas.microsoft.com/office/drawing/2014/main" val="178804476"/>
                    </a:ext>
                  </a:extLst>
                </a:gridCol>
                <a:gridCol w="354545">
                  <a:extLst>
                    <a:ext uri="{9D8B030D-6E8A-4147-A177-3AD203B41FA5}">
                      <a16:colId xmlns:a16="http://schemas.microsoft.com/office/drawing/2014/main" val="1388920266"/>
                    </a:ext>
                  </a:extLst>
                </a:gridCol>
                <a:gridCol w="316216">
                  <a:extLst>
                    <a:ext uri="{9D8B030D-6E8A-4147-A177-3AD203B41FA5}">
                      <a16:colId xmlns:a16="http://schemas.microsoft.com/office/drawing/2014/main" val="1511494313"/>
                    </a:ext>
                  </a:extLst>
                </a:gridCol>
                <a:gridCol w="287469">
                  <a:extLst>
                    <a:ext uri="{9D8B030D-6E8A-4147-A177-3AD203B41FA5}">
                      <a16:colId xmlns:a16="http://schemas.microsoft.com/office/drawing/2014/main" val="1230758263"/>
                    </a:ext>
                  </a:extLst>
                </a:gridCol>
                <a:gridCol w="344963">
                  <a:extLst>
                    <a:ext uri="{9D8B030D-6E8A-4147-A177-3AD203B41FA5}">
                      <a16:colId xmlns:a16="http://schemas.microsoft.com/office/drawing/2014/main" val="386573285"/>
                    </a:ext>
                  </a:extLst>
                </a:gridCol>
                <a:gridCol w="306633">
                  <a:extLst>
                    <a:ext uri="{9D8B030D-6E8A-4147-A177-3AD203B41FA5}">
                      <a16:colId xmlns:a16="http://schemas.microsoft.com/office/drawing/2014/main" val="2389443902"/>
                    </a:ext>
                  </a:extLst>
                </a:gridCol>
                <a:gridCol w="354545">
                  <a:extLst>
                    <a:ext uri="{9D8B030D-6E8A-4147-A177-3AD203B41FA5}">
                      <a16:colId xmlns:a16="http://schemas.microsoft.com/office/drawing/2014/main" val="2511394804"/>
                    </a:ext>
                  </a:extLst>
                </a:gridCol>
                <a:gridCol w="316216">
                  <a:extLst>
                    <a:ext uri="{9D8B030D-6E8A-4147-A177-3AD203B41FA5}">
                      <a16:colId xmlns:a16="http://schemas.microsoft.com/office/drawing/2014/main" val="4110882706"/>
                    </a:ext>
                  </a:extLst>
                </a:gridCol>
                <a:gridCol w="353097">
                  <a:extLst>
                    <a:ext uri="{9D8B030D-6E8A-4147-A177-3AD203B41FA5}">
                      <a16:colId xmlns:a16="http://schemas.microsoft.com/office/drawing/2014/main" val="470094884"/>
                    </a:ext>
                  </a:extLst>
                </a:gridCol>
              </a:tblGrid>
              <a:tr h="99863"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　　　　　　　</a:t>
                      </a:r>
                      <a:r>
                        <a:rPr lang="ja-JP" altLang="en-US" sz="600" b="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　　　　</a:t>
                      </a:r>
                      <a:endParaRPr lang="en-US" altLang="ja-JP" sz="600" b="0" u="none" strike="noStrike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050" b="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　　　　　　　　　　　　　　　　　　　　　　　　　　　　　　　　　　　　</a:t>
                      </a:r>
                      <a:r>
                        <a:rPr lang="ja-JP" altLang="en-US" sz="105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lang="ja-JP" altLang="en-US" sz="105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</a:t>
                      </a:r>
                      <a:endParaRPr lang="en-US" altLang="ja-JP" sz="600" b="0" u="none" strike="noStrike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endParaRPr lang="en-US" altLang="ja-JP" sz="600" b="0" u="none" strike="noStrike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600" b="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B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Ｃ</a:t>
                      </a:r>
                      <a:endParaRPr lang="zh-TW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D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G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H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I</a:t>
                      </a:r>
                      <a:endParaRPr lang="zh-TW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J</a:t>
                      </a:r>
                      <a:endParaRPr lang="zh-TW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</a:t>
                      </a:r>
                      <a:endParaRPr lang="zh-TW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L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N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O</a:t>
                      </a:r>
                      <a:endParaRPr lang="zh-TW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P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Q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R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S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合計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646596"/>
                  </a:ext>
                </a:extLst>
              </a:tr>
              <a:tr h="945270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600" b="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農業 林業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vert="eaVert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漁業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vert="eaVert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鉱業、採石業</a:t>
                      </a:r>
                      <a:r>
                        <a:rPr lang="zh-TW" altLang="en-US" sz="600" b="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、</a:t>
                      </a:r>
                      <a:endParaRPr lang="en-US" altLang="zh-TW" sz="600" b="0" u="none" strike="noStrike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 fontAlgn="t"/>
                      <a:r>
                        <a:rPr lang="zh-TW" altLang="en-US" sz="600" b="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砂利採取業</a:t>
                      </a:r>
                      <a:endParaRPr lang="zh-TW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vert="eaVert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建設業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vert="eaVert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製造業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vert="eaVert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電気・ガス・熱供給</a:t>
                      </a:r>
                      <a:r>
                        <a:rPr lang="ja-JP" altLang="en-US" sz="600" b="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endParaRPr lang="en-US" altLang="ja-JP" sz="600" b="0" u="none" strike="noStrike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 fontAlgn="t"/>
                      <a:r>
                        <a:rPr lang="ja-JP" altLang="en-US" sz="600" b="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水道業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vert="eaVert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情報通信業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vert="eaVert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運輸業・郵便業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vert="eaVert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卸売業、小売業</a:t>
                      </a:r>
                      <a:endParaRPr lang="zh-TW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vert="eaVert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金融業、保険業</a:t>
                      </a:r>
                      <a:endParaRPr lang="zh-TW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vert="eaVert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不動産業、物品賃貸業</a:t>
                      </a:r>
                      <a:endParaRPr lang="zh-TW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vert="eaVert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学術研究、専門</a:t>
                      </a:r>
                      <a:r>
                        <a:rPr lang="ja-JP" altLang="en-US" sz="600" b="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endParaRPr lang="en-US" altLang="ja-JP" sz="600" b="0" u="none" strike="noStrike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 fontAlgn="t"/>
                      <a:r>
                        <a:rPr lang="ja-JP" altLang="en-US" sz="600" b="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技術</a:t>
                      </a:r>
                      <a:r>
                        <a:rPr lang="ja-JP" altLang="en-US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サｰビス業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vert="eaVert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宿泊業、飲食サｰビス業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vert="eaVert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600" b="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生活関連サｰビス、娯楽業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vert="eaVert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教育、学習支援業</a:t>
                      </a:r>
                      <a:endParaRPr lang="zh-TW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vert="eaVert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医療、福祉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vert="eaVert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複合サｰビス事業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vert="eaVert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サｰビス業</a:t>
                      </a:r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他に分類されないもの</a:t>
                      </a:r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vert="eaVert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公務</a:t>
                      </a:r>
                      <a:r>
                        <a:rPr lang="en-US" altLang="ja-JP" sz="600" b="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600" b="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他</a:t>
                      </a:r>
                      <a:r>
                        <a:rPr lang="ja-JP" altLang="en-US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に分類されるものを除く</a:t>
                      </a:r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vert="eaVert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分類不能の産業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vert="eaVert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911480"/>
                  </a:ext>
                </a:extLst>
              </a:tr>
              <a:tr h="1245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農業 林業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82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693059"/>
                  </a:ext>
                </a:extLst>
              </a:tr>
              <a:tr h="1245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B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漁業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011413"/>
                  </a:ext>
                </a:extLst>
              </a:tr>
              <a:tr h="17326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</a:t>
                      </a:r>
                      <a:endParaRPr lang="zh-TW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鉱業、採石業、砂利採取業</a:t>
                      </a:r>
                      <a:endParaRPr lang="zh-TW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860512"/>
                  </a:ext>
                </a:extLst>
              </a:tr>
              <a:tr h="1245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D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建設業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89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42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64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245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811367"/>
                  </a:ext>
                </a:extLst>
              </a:tr>
              <a:tr h="1245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製造業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smtClean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1,205</a:t>
                      </a:r>
                      <a:endParaRPr lang="en-US" altLang="ja-JP" sz="600" b="1" i="0" u="none" strike="noStrike" dirty="0">
                        <a:solidFill>
                          <a:srgbClr val="FF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430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112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smtClean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1,995</a:t>
                      </a:r>
                      <a:endParaRPr lang="en-US" altLang="ja-JP" sz="600" b="1" i="0" u="none" strike="noStrike" dirty="0">
                        <a:solidFill>
                          <a:srgbClr val="FF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686263"/>
                  </a:ext>
                </a:extLst>
              </a:tr>
              <a:tr h="1245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電気・ガス・熱供給・水道業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2519715"/>
                  </a:ext>
                </a:extLst>
              </a:tr>
              <a:tr h="1245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G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情報通信業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68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85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253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836298"/>
                  </a:ext>
                </a:extLst>
              </a:tr>
              <a:tr h="1245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H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運輸業・郵便業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1,122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72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24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1,375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4525199"/>
                  </a:ext>
                </a:extLst>
              </a:tr>
              <a:tr h="1245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I</a:t>
                      </a:r>
                      <a:endParaRPr lang="zh-TW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卸売業、小売業</a:t>
                      </a:r>
                      <a:endParaRPr lang="zh-TW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69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319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163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162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391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104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1,251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95205"/>
                  </a:ext>
                </a:extLst>
              </a:tr>
              <a:tr h="1245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J</a:t>
                      </a:r>
                      <a:endParaRPr lang="zh-TW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金融業、保険業</a:t>
                      </a:r>
                      <a:endParaRPr lang="zh-TW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92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126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339793"/>
                  </a:ext>
                </a:extLst>
              </a:tr>
              <a:tr h="1245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</a:t>
                      </a:r>
                      <a:endParaRPr lang="zh-TW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不動産業、物品賃貸業</a:t>
                      </a:r>
                      <a:endParaRPr lang="zh-TW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43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199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326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737910"/>
                  </a:ext>
                </a:extLst>
              </a:tr>
              <a:tr h="1245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L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学術研究、専門・技術サービス業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172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47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127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37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453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372734"/>
                  </a:ext>
                </a:extLst>
              </a:tr>
              <a:tr h="1245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宿泊業、飲食サービス業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132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442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55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704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199447"/>
                  </a:ext>
                </a:extLst>
              </a:tr>
              <a:tr h="1245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N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生活関連サービス、娯楽業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56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332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3394"/>
                  </a:ext>
                </a:extLst>
              </a:tr>
              <a:tr h="1245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O</a:t>
                      </a:r>
                      <a:endParaRPr lang="zh-TW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教育、学習支援業</a:t>
                      </a:r>
                      <a:endParaRPr lang="zh-TW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82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47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175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401976"/>
                  </a:ext>
                </a:extLst>
              </a:tr>
              <a:tr h="1245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P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医療、福祉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190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47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402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834794"/>
                  </a:ext>
                </a:extLst>
              </a:tr>
              <a:tr h="1245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Q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複合サービス事業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122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146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753394"/>
                  </a:ext>
                </a:extLst>
              </a:tr>
              <a:tr h="1245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R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サービス業（他に分類されないもの）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19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712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223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325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1,849</a:t>
                      </a:r>
                      <a:endParaRPr lang="en-US" altLang="ja-JP" sz="600" b="1" i="0" u="none" strike="noStrike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4097932"/>
                  </a:ext>
                </a:extLst>
              </a:tr>
              <a:tr h="1245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S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公務（他に分類されるものを除く）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72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115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151246"/>
                  </a:ext>
                </a:extLst>
              </a:tr>
              <a:tr h="1245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分類不能の産業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140619"/>
                  </a:ext>
                </a:extLst>
              </a:tr>
              <a:tr h="12450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合計</a:t>
                      </a:r>
                      <a:endParaRPr lang="ja-JP" alt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1" i="0" u="none" strike="noStrike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lang="en-US" altLang="ja-JP" sz="600" b="1" i="0" u="none" strike="noStrike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123</a:t>
                      </a:r>
                      <a:endParaRPr lang="en-US" altLang="ja-JP" sz="600" b="1" i="0" u="none" strike="noStrike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1,475</a:t>
                      </a:r>
                      <a:endParaRPr lang="en-US" altLang="ja-JP" sz="600" b="1" i="0" u="none" strike="noStrike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148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smtClean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3,900</a:t>
                      </a:r>
                      <a:endParaRPr lang="en-US" altLang="ja-JP" sz="600" b="1" i="0" u="none" strike="noStrike" dirty="0">
                        <a:solidFill>
                          <a:srgbClr val="FF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609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71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238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1,396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1,153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55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39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631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9,861</a:t>
                      </a:r>
                      <a:endParaRPr lang="en-US" altLang="ja-JP" sz="6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7309384"/>
                  </a:ext>
                </a:extLst>
              </a:tr>
            </a:tbl>
          </a:graphicData>
        </a:graphic>
      </p:graphicFrame>
      <p:graphicFrame>
        <p:nvGraphicFramePr>
          <p:cNvPr id="26" name="企業規模別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229797"/>
              </p:ext>
            </p:extLst>
          </p:nvPr>
        </p:nvGraphicFramePr>
        <p:xfrm>
          <a:off x="4595954" y="1517177"/>
          <a:ext cx="4506337" cy="9246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1619">
                  <a:extLst>
                    <a:ext uri="{9D8B030D-6E8A-4147-A177-3AD203B41FA5}">
                      <a16:colId xmlns:a16="http://schemas.microsoft.com/office/drawing/2014/main" val="3676604002"/>
                    </a:ext>
                  </a:extLst>
                </a:gridCol>
                <a:gridCol w="1183470">
                  <a:extLst>
                    <a:ext uri="{9D8B030D-6E8A-4147-A177-3AD203B41FA5}">
                      <a16:colId xmlns:a16="http://schemas.microsoft.com/office/drawing/2014/main" val="3544328358"/>
                    </a:ext>
                  </a:extLst>
                </a:gridCol>
                <a:gridCol w="1181248">
                  <a:extLst>
                    <a:ext uri="{9D8B030D-6E8A-4147-A177-3AD203B41FA5}">
                      <a16:colId xmlns:a16="http://schemas.microsoft.com/office/drawing/2014/main" val="1184686383"/>
                    </a:ext>
                  </a:extLst>
                </a:gridCol>
              </a:tblGrid>
              <a:tr h="33826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lang="ja-JP" altLang="en-US" sz="105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　　　出向元</a:t>
                      </a:r>
                      <a:br>
                        <a:rPr lang="ja-JP" altLang="en-US" sz="105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05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</a:t>
                      </a:r>
                      <a:r>
                        <a:rPr lang="ja-JP" altLang="en-US" sz="105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出向先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大企業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中小企業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6512679"/>
                  </a:ext>
                </a:extLst>
              </a:tr>
              <a:tr h="19544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大企業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2,246</a:t>
                      </a:r>
                      <a:r>
                        <a:rPr lang="ja-JP" altLang="en-US" sz="8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8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</a:t>
                      </a:r>
                      <a:r>
                        <a:rPr lang="ja-JP" altLang="en-US" sz="8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ja-JP" altLang="en-US" sz="1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1,942</a:t>
                      </a: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35</a:t>
                      </a: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ja-JP" altLang="en-US" sz="1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9135367"/>
                  </a:ext>
                </a:extLst>
              </a:tr>
              <a:tr h="19544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中小</a:t>
                      </a:r>
                      <a:r>
                        <a:rPr lang="ja-JP" altLang="en-US" sz="105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企業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1,477</a:t>
                      </a: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141</a:t>
                      </a: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ja-JP" altLang="en-US" sz="1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4,081</a:t>
                      </a:r>
                      <a:r>
                        <a:rPr lang="ja-JP" altLang="en-US" sz="8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8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777</a:t>
                      </a:r>
                      <a:r>
                        <a:rPr lang="ja-JP" altLang="en-US" sz="8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ja-JP" altLang="en-US" sz="100" dirty="0" smtClean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7107786"/>
                  </a:ext>
                </a:extLst>
              </a:tr>
              <a:tr h="19544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官公庁</a:t>
                      </a:r>
                      <a:endParaRPr lang="en-US" altLang="ja-JP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64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51</a:t>
                      </a:r>
                      <a:endParaRPr kumimoji="1" lang="en-US" altLang="ja-JP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9076723"/>
                  </a:ext>
                </a:extLst>
              </a:tr>
            </a:tbl>
          </a:graphicData>
        </a:graphic>
      </p:graphicFrame>
      <p:sp>
        <p:nvSpPr>
          <p:cNvPr id="27" name="テキスト ボックス 26"/>
          <p:cNvSpPr txBox="1"/>
          <p:nvPr/>
        </p:nvSpPr>
        <p:spPr>
          <a:xfrm>
            <a:off x="7430652" y="1390463"/>
            <a:ext cx="44135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（人）</a:t>
            </a:r>
            <a:endParaRPr kumimoji="1" lang="ja-JP" altLang="en-US" sz="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0" name="直線コネクタ 29"/>
          <p:cNvCxnSpPr/>
          <p:nvPr/>
        </p:nvCxnSpPr>
        <p:spPr>
          <a:xfrm>
            <a:off x="4614021" y="1537659"/>
            <a:ext cx="2127601" cy="312846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34386" y="3478647"/>
            <a:ext cx="2417868" cy="699781"/>
          </a:xfrm>
          <a:prstGeom prst="line">
            <a:avLst/>
          </a:prstGeom>
          <a:ln w="3175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11310" y="-33886"/>
            <a:ext cx="5574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産業雇用安定助成金　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出向計画受理状況</a:t>
            </a:r>
            <a:endParaRPr kumimoji="1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614021" y="13444"/>
            <a:ext cx="45299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/>
            </a:pPr>
            <a:r>
              <a:rPr kumimoji="1"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（令和３年２月５日（制度創設日）～令和</a:t>
            </a:r>
            <a:r>
              <a:rPr kumimoji="1"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３年</a:t>
            </a:r>
            <a:r>
              <a:rPr kumimoji="1" lang="en-US" altLang="ja-JP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kumimoji="1"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31</a:t>
            </a:r>
            <a:r>
              <a:rPr kumimoji="1"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kumimoji="1"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実績</a:t>
            </a:r>
            <a:r>
              <a:rPr kumimoji="1"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en-US" altLang="ja-JP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速報値</a:t>
            </a:r>
            <a:endParaRPr kumimoji="1" lang="ja-JP" altLang="en-US" sz="105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133896" y="1247337"/>
            <a:ext cx="124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　）内は独立性が認められない事業主間で行う出向</a:t>
            </a:r>
            <a:endParaRPr kumimoji="1" lang="ja-JP" altLang="en-US" sz="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948753" y="1280590"/>
            <a:ext cx="12302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　）内は独立性が認められない事業主間で行う出向</a:t>
            </a:r>
            <a:endParaRPr kumimoji="1" lang="ja-JP" altLang="en-US" sz="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-227582" y="302114"/>
            <a:ext cx="934850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6575" lvl="0" indent="-285750">
              <a:buFont typeface="Wingdings" panose="05000000000000000000" pitchFamily="2" charset="2"/>
              <a:buChar char="Ø"/>
              <a:defRPr/>
            </a:pPr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産業雇用安定助成金の出向計画受理件数は、労働者ベースで</a:t>
            </a:r>
            <a:r>
              <a:rPr lang="en-US" altLang="ja-JP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,861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人</a:t>
            </a:r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536575" lvl="0" indent="-285750">
              <a:buFont typeface="Wingdings" panose="05000000000000000000" pitchFamily="2" charset="2"/>
              <a:buChar char="Ø"/>
              <a:defRPr/>
            </a:pPr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企業規模別に見ると、中小⇒中小が最多の</a:t>
            </a:r>
            <a:r>
              <a:rPr lang="en-US" altLang="ja-JP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4,081</a:t>
            </a:r>
            <a:r>
              <a:rPr lang="ja-JP" altLang="en-US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</a:t>
            </a:r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41.4</a:t>
            </a:r>
            <a:r>
              <a:rPr lang="ja-JP" altLang="en-US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％</a:t>
            </a:r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）、以下、大⇒大</a:t>
            </a:r>
            <a:r>
              <a:rPr lang="en-US" altLang="ja-JP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2,246</a:t>
            </a:r>
            <a:r>
              <a:rPr lang="ja-JP" altLang="en-US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</a:t>
            </a:r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22.8</a:t>
            </a:r>
            <a:r>
              <a:rPr lang="ja-JP" altLang="en-US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％</a:t>
            </a:r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）、中小⇒大</a:t>
            </a:r>
            <a:r>
              <a:rPr lang="en-US" altLang="ja-JP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1,942</a:t>
            </a:r>
            <a:r>
              <a:rPr lang="ja-JP" altLang="en-US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</a:t>
            </a:r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19.7</a:t>
            </a:r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％）、大⇒中小</a:t>
            </a:r>
            <a:r>
              <a:rPr lang="en-US" altLang="ja-JP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1,477</a:t>
            </a:r>
            <a:r>
              <a:rPr lang="ja-JP" altLang="en-US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</a:t>
            </a:r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15.0</a:t>
            </a:r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％）</a:t>
            </a:r>
            <a:endParaRPr lang="en-US" altLang="ja-JP" sz="1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536575" indent="-285750">
              <a:buFont typeface="Wingdings" panose="05000000000000000000" pitchFamily="2" charset="2"/>
              <a:buChar char="Ø"/>
              <a:defRPr/>
            </a:pPr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業種別に見ると、出向元の最多は運輸業・郵便業（</a:t>
            </a:r>
            <a:r>
              <a:rPr lang="en-US" altLang="ja-JP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3,900</a:t>
            </a:r>
            <a:r>
              <a:rPr lang="ja-JP" altLang="en-US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</a:t>
            </a:r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）、出向先の最多は製造業（</a:t>
            </a:r>
            <a:r>
              <a:rPr lang="en-US" altLang="ja-JP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1,995</a:t>
            </a:r>
            <a:r>
              <a:rPr lang="ja-JP" altLang="en-US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</a:t>
            </a:r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）、出向成立の最多は製造業⇒製造業（</a:t>
            </a:r>
            <a:r>
              <a:rPr lang="en-US" altLang="ja-JP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1,205</a:t>
            </a:r>
            <a:r>
              <a:rPr lang="ja-JP" altLang="en-US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</a:t>
            </a:r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）、異業種への出向割合は</a:t>
            </a:r>
            <a:r>
              <a:rPr lang="en-US" altLang="ja-JP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63.9</a:t>
            </a:r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％</a:t>
            </a:r>
            <a:endParaRPr lang="en-US" altLang="ja-JP" sz="1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22" name="月別集計表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388618"/>
              </p:ext>
            </p:extLst>
          </p:nvPr>
        </p:nvGraphicFramePr>
        <p:xfrm>
          <a:off x="34386" y="2472749"/>
          <a:ext cx="905978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7853">
                  <a:extLst>
                    <a:ext uri="{9D8B030D-6E8A-4147-A177-3AD203B41FA5}">
                      <a16:colId xmlns:a16="http://schemas.microsoft.com/office/drawing/2014/main" val="884988730"/>
                    </a:ext>
                  </a:extLst>
                </a:gridCol>
                <a:gridCol w="618990">
                  <a:extLst>
                    <a:ext uri="{9D8B030D-6E8A-4147-A177-3AD203B41FA5}">
                      <a16:colId xmlns:a16="http://schemas.microsoft.com/office/drawing/2014/main" val="560950904"/>
                    </a:ext>
                  </a:extLst>
                </a:gridCol>
                <a:gridCol w="618990">
                  <a:extLst>
                    <a:ext uri="{9D8B030D-6E8A-4147-A177-3AD203B41FA5}">
                      <a16:colId xmlns:a16="http://schemas.microsoft.com/office/drawing/2014/main" val="1067058294"/>
                    </a:ext>
                  </a:extLst>
                </a:gridCol>
                <a:gridCol w="618990">
                  <a:extLst>
                    <a:ext uri="{9D8B030D-6E8A-4147-A177-3AD203B41FA5}">
                      <a16:colId xmlns:a16="http://schemas.microsoft.com/office/drawing/2014/main" val="3777011761"/>
                    </a:ext>
                  </a:extLst>
                </a:gridCol>
                <a:gridCol w="618990">
                  <a:extLst>
                    <a:ext uri="{9D8B030D-6E8A-4147-A177-3AD203B41FA5}">
                      <a16:colId xmlns:a16="http://schemas.microsoft.com/office/drawing/2014/main" val="2498092734"/>
                    </a:ext>
                  </a:extLst>
                </a:gridCol>
                <a:gridCol w="618990">
                  <a:extLst>
                    <a:ext uri="{9D8B030D-6E8A-4147-A177-3AD203B41FA5}">
                      <a16:colId xmlns:a16="http://schemas.microsoft.com/office/drawing/2014/main" val="886407859"/>
                    </a:ext>
                  </a:extLst>
                </a:gridCol>
                <a:gridCol w="618990">
                  <a:extLst>
                    <a:ext uri="{9D8B030D-6E8A-4147-A177-3AD203B41FA5}">
                      <a16:colId xmlns:a16="http://schemas.microsoft.com/office/drawing/2014/main" val="1668730640"/>
                    </a:ext>
                  </a:extLst>
                </a:gridCol>
                <a:gridCol w="618990">
                  <a:extLst>
                    <a:ext uri="{9D8B030D-6E8A-4147-A177-3AD203B41FA5}">
                      <a16:colId xmlns:a16="http://schemas.microsoft.com/office/drawing/2014/main" val="2571652753"/>
                    </a:ext>
                  </a:extLst>
                </a:gridCol>
                <a:gridCol w="618990">
                  <a:extLst>
                    <a:ext uri="{9D8B030D-6E8A-4147-A177-3AD203B41FA5}">
                      <a16:colId xmlns:a16="http://schemas.microsoft.com/office/drawing/2014/main" val="4109645801"/>
                    </a:ext>
                  </a:extLst>
                </a:gridCol>
                <a:gridCol w="618990">
                  <a:extLst>
                    <a:ext uri="{9D8B030D-6E8A-4147-A177-3AD203B41FA5}">
                      <a16:colId xmlns:a16="http://schemas.microsoft.com/office/drawing/2014/main" val="2811142153"/>
                    </a:ext>
                  </a:extLst>
                </a:gridCol>
                <a:gridCol w="618990">
                  <a:extLst>
                    <a:ext uri="{9D8B030D-6E8A-4147-A177-3AD203B41FA5}">
                      <a16:colId xmlns:a16="http://schemas.microsoft.com/office/drawing/2014/main" val="2070782624"/>
                    </a:ext>
                  </a:extLst>
                </a:gridCol>
                <a:gridCol w="751527">
                  <a:extLst>
                    <a:ext uri="{9D8B030D-6E8A-4147-A177-3AD203B41FA5}">
                      <a16:colId xmlns:a16="http://schemas.microsoft.com/office/drawing/2014/main" val="3483209837"/>
                    </a:ext>
                  </a:extLst>
                </a:gridCol>
                <a:gridCol w="737508">
                  <a:extLst>
                    <a:ext uri="{9D8B030D-6E8A-4147-A177-3AD203B41FA5}">
                      <a16:colId xmlns:a16="http://schemas.microsoft.com/office/drawing/2014/main" val="1923460160"/>
                    </a:ext>
                  </a:extLst>
                </a:gridCol>
                <a:gridCol w="642993">
                  <a:extLst>
                    <a:ext uri="{9D8B030D-6E8A-4147-A177-3AD203B41FA5}">
                      <a16:colId xmlns:a16="http://schemas.microsoft.com/office/drawing/2014/main" val="4196058592"/>
                    </a:ext>
                  </a:extLst>
                </a:gridCol>
              </a:tblGrid>
              <a:tr h="229957"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２月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３月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４月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５月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６月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７月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８月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９月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</a:p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31</a:t>
                      </a:r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日時点）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R4.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１月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計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950598"/>
                  </a:ext>
                </a:extLst>
              </a:tr>
              <a:tr h="22546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R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1,725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2,008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934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1,517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976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557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810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448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491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381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-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9,861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955268"/>
                  </a:ext>
                </a:extLst>
              </a:tr>
            </a:tbl>
          </a:graphicData>
        </a:graphic>
      </p:graphicFrame>
      <p:sp>
        <p:nvSpPr>
          <p:cNvPr id="31" name="テキスト ボックス 30"/>
          <p:cNvSpPr txBox="1"/>
          <p:nvPr/>
        </p:nvSpPr>
        <p:spPr>
          <a:xfrm>
            <a:off x="34389" y="2470976"/>
            <a:ext cx="722070" cy="360000"/>
          </a:xfrm>
          <a:prstGeom prst="rect">
            <a:avLst/>
          </a:prstGeom>
          <a:solidFill>
            <a:srgbClr val="002060"/>
          </a:solidFill>
          <a:ln w="19050"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月別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4386" y="3145310"/>
            <a:ext cx="2417868" cy="338554"/>
          </a:xfrm>
          <a:prstGeom prst="rect">
            <a:avLst/>
          </a:prstGeom>
          <a:solidFill>
            <a:srgbClr val="002060"/>
          </a:solidFill>
        </p:spPr>
        <p:txBody>
          <a:bodyPr wrap="square" anchor="ctr">
            <a:spAutoFit/>
          </a:bodyPr>
          <a:lstStyle/>
          <a:p>
            <a:pPr marL="90488" lvl="0" indent="-4763" algn="ctr">
              <a:spcBef>
                <a:spcPts val="600"/>
              </a:spcBef>
              <a:defRPr/>
            </a:pPr>
            <a:r>
              <a:rPr kumimoji="0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業種別</a:t>
            </a:r>
            <a:endParaRPr kumimoji="0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39946" y="3585289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出向元</a:t>
            </a:r>
            <a:endParaRPr kumimoji="1" lang="ja-JP" altLang="en-US" sz="105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95422" y="3846899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出向先</a:t>
            </a:r>
            <a:endParaRPr kumimoji="1" lang="ja-JP" altLang="en-US" sz="105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606450" y="3563286"/>
            <a:ext cx="44135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（人）</a:t>
            </a:r>
            <a:endParaRPr kumimoji="1" lang="ja-JP" altLang="en-US" sz="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69057" y="2685573"/>
            <a:ext cx="44135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（人）</a:t>
            </a:r>
            <a:endParaRPr kumimoji="1" lang="ja-JP" altLang="en-US" sz="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606449" y="3293981"/>
            <a:ext cx="44135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（人）</a:t>
            </a:r>
            <a:endParaRPr kumimoji="1" lang="ja-JP" altLang="en-US" sz="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 rot="5400000">
            <a:off x="8009713" y="5831741"/>
            <a:ext cx="1108363" cy="338554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/>
              <a:t>資料２</a:t>
            </a:r>
            <a:r>
              <a:rPr kumimoji="1" lang="en-US" altLang="ja-JP" sz="1600" b="1" dirty="0" smtClean="0"/>
              <a:t>-</a:t>
            </a:r>
            <a:r>
              <a:rPr kumimoji="1" lang="ja-JP" altLang="en-US" sz="1600" b="1" dirty="0" smtClean="0"/>
              <a:t>２</a:t>
            </a:r>
            <a:endParaRPr kumimoji="1" lang="ja-JP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75678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0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6664</TotalTime>
  <Words>1022</Words>
  <Application>Microsoft Office PowerPoint</Application>
  <PresentationFormat>画面に合わせる (4:3)</PresentationFormat>
  <Paragraphs>594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1_Office テーマ</vt:lpstr>
      <vt:lpstr>Office テーマ</vt:lpstr>
      <vt:lpstr>10_デザインの設定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田上 喜之(tagami-yoshiyuki)</dc:creator>
  <cp:lastModifiedBy>藤田みさ</cp:lastModifiedBy>
  <cp:revision>206</cp:revision>
  <cp:lastPrinted>2022-01-25T02:45:40Z</cp:lastPrinted>
  <dcterms:created xsi:type="dcterms:W3CDTF">2021-04-20T00:17:05Z</dcterms:created>
  <dcterms:modified xsi:type="dcterms:W3CDTF">2022-01-25T02:47:06Z</dcterms:modified>
</cp:coreProperties>
</file>