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99CC"/>
    <a:srgbClr val="FFFF99"/>
    <a:srgbClr val="FFFFCC"/>
    <a:srgbClr val="FF66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754D-1BE7-4D8B-9EC6-FE71147614C6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441A-8F44-4D9E-BE6D-82FBB4F6A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142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754D-1BE7-4D8B-9EC6-FE71147614C6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441A-8F44-4D9E-BE6D-82FBB4F6A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108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754D-1BE7-4D8B-9EC6-FE71147614C6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441A-8F44-4D9E-BE6D-82FBB4F6A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82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754D-1BE7-4D8B-9EC6-FE71147614C6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441A-8F44-4D9E-BE6D-82FBB4F6A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1151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754D-1BE7-4D8B-9EC6-FE71147614C6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441A-8F44-4D9E-BE6D-82FBB4F6A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137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754D-1BE7-4D8B-9EC6-FE71147614C6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441A-8F44-4D9E-BE6D-82FBB4F6A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588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754D-1BE7-4D8B-9EC6-FE71147614C6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441A-8F44-4D9E-BE6D-82FBB4F6A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611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754D-1BE7-4D8B-9EC6-FE71147614C6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441A-8F44-4D9E-BE6D-82FBB4F6A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538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754D-1BE7-4D8B-9EC6-FE71147614C6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441A-8F44-4D9E-BE6D-82FBB4F6A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82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754D-1BE7-4D8B-9EC6-FE71147614C6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441A-8F44-4D9E-BE6D-82FBB4F6A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873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754D-1BE7-4D8B-9EC6-FE71147614C6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441A-8F44-4D9E-BE6D-82FBB4F6A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31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D754D-1BE7-4D8B-9EC6-FE71147614C6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B441A-8F44-4D9E-BE6D-82FBB4F6A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733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529633" y="515260"/>
            <a:ext cx="626884" cy="591769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3600" b="1" dirty="0" smtClean="0">
                <a:solidFill>
                  <a:schemeClr val="bg1"/>
                </a:solidFill>
              </a:rPr>
              <a:t>事業所（出向元）</a:t>
            </a:r>
            <a:endParaRPr kumimoji="1" lang="ja-JP" altLang="en-US" sz="3600" b="1" dirty="0">
              <a:solidFill>
                <a:schemeClr val="bg1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785886" y="527798"/>
            <a:ext cx="8760193" cy="5306821"/>
          </a:xfrm>
          <a:prstGeom prst="roundRect">
            <a:avLst>
              <a:gd name="adj" fmla="val 5524"/>
            </a:avLst>
          </a:prstGeom>
          <a:solidFill>
            <a:srgbClr val="FFFF99">
              <a:alpha val="47451"/>
            </a:srgb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081142" y="3609351"/>
            <a:ext cx="386517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・京都商工会議所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・京都府商工会連合会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・京都府中小企業団体中央会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・一般社団法人京都経済同友会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・公益社団法人京都工業会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・京都銀行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・京都社会保険労務士会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・国土交通省近畿地方整備局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・国土交通省近畿運輸局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11197104" y="527702"/>
            <a:ext cx="604016" cy="591769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3600" b="1" smtClean="0">
                <a:solidFill>
                  <a:schemeClr val="bg1"/>
                </a:solidFill>
              </a:rPr>
              <a:t>事業所（出向先）</a:t>
            </a:r>
            <a:endParaRPr kumimoji="1" lang="ja-JP" altLang="en-US" sz="3600" b="1" dirty="0">
              <a:solidFill>
                <a:schemeClr val="bg1"/>
              </a:solidFill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2046435" y="1487292"/>
            <a:ext cx="8148214" cy="2096791"/>
          </a:xfrm>
          <a:prstGeom prst="roundRect">
            <a:avLst>
              <a:gd name="adj" fmla="val 659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046436" y="617866"/>
            <a:ext cx="8148214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京都府在籍型出向等支援協議会</a:t>
            </a:r>
            <a:r>
              <a:rPr kumimoji="1" lang="ja-JP" altLang="en-US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（事務局：京都労働局）</a:t>
            </a:r>
            <a:endParaRPr kumimoji="1" lang="ja-JP" altLang="en-US" sz="28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7680332" y="3099624"/>
            <a:ext cx="2418427" cy="917781"/>
          </a:xfrm>
          <a:prstGeom prst="roundRect">
            <a:avLst>
              <a:gd name="adj" fmla="val 29066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667268" y="3194820"/>
            <a:ext cx="2456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spc="1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公益財団法人産業雇用</a:t>
            </a:r>
            <a:endParaRPr kumimoji="1" lang="en-US" altLang="ja-JP" sz="1600" b="1" spc="1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b="1" spc="-7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安定センター京都事務所   </a:t>
            </a:r>
            <a:endParaRPr kumimoji="1" lang="en-US" altLang="ja-JP" sz="1600" b="1" spc="-7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（マッチング支援）</a:t>
            </a:r>
            <a:endParaRPr kumimoji="1" lang="en-US" altLang="ja-JP" sz="16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左右矢印 1"/>
          <p:cNvSpPr/>
          <p:nvPr/>
        </p:nvSpPr>
        <p:spPr>
          <a:xfrm>
            <a:off x="1531619" y="5826061"/>
            <a:ext cx="9242789" cy="846046"/>
          </a:xfrm>
          <a:prstGeom prst="left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44000" rtlCol="0" anchor="ctr"/>
          <a:lstStyle/>
          <a:p>
            <a:pPr algn="ctr"/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産業雇用安定助成金等による出向支援（労働局）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070524" y="1769674"/>
            <a:ext cx="461779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・京都府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・京都市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・一般社団法人京都経営者協会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・日本労働組合総連合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・経済産業省近畿経済産業局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・公益財団法人産業雇用安定センター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京都事務所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・京都労働局</a:t>
            </a:r>
          </a:p>
          <a:p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二等辺三角形 19"/>
          <p:cNvSpPr/>
          <p:nvPr/>
        </p:nvSpPr>
        <p:spPr>
          <a:xfrm rot="5400000">
            <a:off x="1291306" y="1693468"/>
            <a:ext cx="489883" cy="635083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 25"/>
          <p:cNvSpPr/>
          <p:nvPr/>
        </p:nvSpPr>
        <p:spPr>
          <a:xfrm>
            <a:off x="2450622" y="1196517"/>
            <a:ext cx="7499031" cy="429028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358827" y="1254430"/>
            <a:ext cx="7438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（ワーキング）短期助け合いマッチング協議会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（事務局：京都府）</a:t>
            </a:r>
            <a:endParaRPr kumimoji="1" lang="ja-JP" altLang="en-US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 rot="16200000">
            <a:off x="8529076" y="2095741"/>
            <a:ext cx="430887" cy="176561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在籍型出向の情報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562815" y="2126763"/>
            <a:ext cx="1484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事務局で対応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下矢印 28"/>
          <p:cNvSpPr/>
          <p:nvPr/>
        </p:nvSpPr>
        <p:spPr>
          <a:xfrm rot="16200000">
            <a:off x="7823142" y="1605510"/>
            <a:ext cx="287574" cy="110440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8620886" y="1815584"/>
            <a:ext cx="1425689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兼業・副業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大かっこ 7"/>
          <p:cNvSpPr/>
          <p:nvPr/>
        </p:nvSpPr>
        <p:spPr>
          <a:xfrm>
            <a:off x="8566957" y="1766068"/>
            <a:ext cx="1382696" cy="820693"/>
          </a:xfrm>
          <a:prstGeom prst="bracketPair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二等辺三角形 33"/>
          <p:cNvSpPr/>
          <p:nvPr/>
        </p:nvSpPr>
        <p:spPr>
          <a:xfrm rot="5400000">
            <a:off x="10540220" y="1715783"/>
            <a:ext cx="489882" cy="635083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二等辺三角形 34"/>
          <p:cNvSpPr/>
          <p:nvPr/>
        </p:nvSpPr>
        <p:spPr>
          <a:xfrm rot="16200000">
            <a:off x="10490516" y="4238866"/>
            <a:ext cx="489883" cy="635083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二等辺三角形 30"/>
          <p:cNvSpPr/>
          <p:nvPr/>
        </p:nvSpPr>
        <p:spPr>
          <a:xfrm rot="16200000">
            <a:off x="1290519" y="4155015"/>
            <a:ext cx="489883" cy="635083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26684" y="63006"/>
            <a:ext cx="11780121" cy="499349"/>
          </a:xfrm>
          <a:prstGeom prst="rect">
            <a:avLst/>
          </a:prstGeom>
          <a:noFill/>
        </p:spPr>
        <p:txBody>
          <a:bodyPr vert="horz" wrap="square" tIns="144000" rtlCol="0">
            <a:spAutoFit/>
          </a:bodyPr>
          <a:lstStyle/>
          <a:p>
            <a:pPr algn="ctr"/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■京都府在籍型出向等支援協議会と短期助け合いマッチング協議会</a:t>
            </a:r>
            <a:r>
              <a:rPr kumimoji="1" lang="ja-JP" altLang="en-US" sz="2000" b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のイメージ図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5599629" y="4380976"/>
            <a:ext cx="1755010" cy="840746"/>
          </a:xfrm>
          <a:prstGeom prst="roundRect">
            <a:avLst>
              <a:gd name="adj" fmla="val 29066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/>
              <a:t>京都労働局</a:t>
            </a:r>
            <a:r>
              <a:rPr kumimoji="1" lang="en-US" altLang="ja-JP" sz="1600" b="1" dirty="0" smtClean="0"/>
              <a:t/>
            </a:r>
            <a:br>
              <a:rPr kumimoji="1" lang="en-US" altLang="ja-JP" sz="1600" b="1" dirty="0" smtClean="0"/>
            </a:br>
            <a:r>
              <a:rPr kumimoji="1" lang="ja-JP" altLang="en-US" sz="1600" b="1" dirty="0" smtClean="0"/>
              <a:t>（職業安定課）</a:t>
            </a:r>
            <a:endParaRPr kumimoji="1" lang="ja-JP" altLang="en-US" sz="1600" b="1" dirty="0"/>
          </a:p>
        </p:txBody>
      </p:sp>
      <p:sp>
        <p:nvSpPr>
          <p:cNvPr id="37" name="角丸四角形 36"/>
          <p:cNvSpPr/>
          <p:nvPr/>
        </p:nvSpPr>
        <p:spPr>
          <a:xfrm>
            <a:off x="5599629" y="1877952"/>
            <a:ext cx="1755010" cy="840746"/>
          </a:xfrm>
          <a:prstGeom prst="roundRect">
            <a:avLst>
              <a:gd name="adj" fmla="val 29066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/>
              <a:t>京都府</a:t>
            </a:r>
            <a:r>
              <a:rPr kumimoji="1" lang="en-US" altLang="ja-JP" sz="1600" b="1" dirty="0" smtClean="0"/>
              <a:t/>
            </a:r>
            <a:br>
              <a:rPr kumimoji="1" lang="en-US" altLang="ja-JP" sz="1600" b="1" dirty="0" smtClean="0"/>
            </a:br>
            <a:r>
              <a:rPr kumimoji="1" lang="ja-JP" altLang="en-US" sz="1200" b="1" dirty="0" smtClean="0"/>
              <a:t>（</a:t>
            </a:r>
            <a:r>
              <a:rPr kumimoji="1" lang="en-US" altLang="ja-JP" sz="1200" b="1" dirty="0" smtClean="0"/>
              <a:t>【</a:t>
            </a:r>
            <a:r>
              <a:rPr kumimoji="1" lang="ja-JP" altLang="en-US" sz="1200" b="1" dirty="0" smtClean="0"/>
              <a:t>短期</a:t>
            </a:r>
            <a:r>
              <a:rPr kumimoji="1" lang="en-US" altLang="ja-JP" sz="1200" b="1" dirty="0" smtClean="0"/>
              <a:t>】</a:t>
            </a:r>
            <a:r>
              <a:rPr kumimoji="1" lang="ja-JP" altLang="en-US" sz="1200" b="1" dirty="0" smtClean="0"/>
              <a:t>雇用シェアリング事務局）</a:t>
            </a:r>
            <a:endParaRPr kumimoji="1" lang="ja-JP" altLang="en-US" sz="1200" b="1" dirty="0"/>
          </a:p>
        </p:txBody>
      </p:sp>
      <p:sp>
        <p:nvSpPr>
          <p:cNvPr id="39" name="テキスト ボックス 38"/>
          <p:cNvSpPr txBox="1"/>
          <p:nvPr/>
        </p:nvSpPr>
        <p:spPr>
          <a:xfrm rot="16200000">
            <a:off x="8533650" y="3346372"/>
            <a:ext cx="430887" cy="175646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在籍型出向の情報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左右矢印 2"/>
          <p:cNvSpPr/>
          <p:nvPr/>
        </p:nvSpPr>
        <p:spPr>
          <a:xfrm rot="19497875">
            <a:off x="7219644" y="4087856"/>
            <a:ext cx="672814" cy="297403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左右矢印 39"/>
          <p:cNvSpPr/>
          <p:nvPr/>
        </p:nvSpPr>
        <p:spPr>
          <a:xfrm rot="16200000">
            <a:off x="5743721" y="3114524"/>
            <a:ext cx="1535656" cy="874633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 rot="16200000">
            <a:off x="5559667" y="2878651"/>
            <a:ext cx="430887" cy="11340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情報の共有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左右矢印 41"/>
          <p:cNvSpPr/>
          <p:nvPr/>
        </p:nvSpPr>
        <p:spPr>
          <a:xfrm rot="1892570">
            <a:off x="7219645" y="2761277"/>
            <a:ext cx="672814" cy="297403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3" name="直線コネクタ 42"/>
          <p:cNvCxnSpPr/>
          <p:nvPr/>
        </p:nvCxnSpPr>
        <p:spPr>
          <a:xfrm flipH="1">
            <a:off x="5271112" y="1887402"/>
            <a:ext cx="7274" cy="1196011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 flipH="1">
            <a:off x="5255314" y="3610639"/>
            <a:ext cx="6501" cy="1611083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円弧 46"/>
          <p:cNvSpPr/>
          <p:nvPr/>
        </p:nvSpPr>
        <p:spPr>
          <a:xfrm>
            <a:off x="5120181" y="1823283"/>
            <a:ext cx="156901" cy="169287"/>
          </a:xfrm>
          <a:prstGeom prst="arc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円弧 47"/>
          <p:cNvSpPr/>
          <p:nvPr/>
        </p:nvSpPr>
        <p:spPr>
          <a:xfrm rot="5400000">
            <a:off x="5089598" y="5137078"/>
            <a:ext cx="156901" cy="169287"/>
          </a:xfrm>
          <a:prstGeom prst="arc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0" name="直線コネクタ 49"/>
          <p:cNvCxnSpPr/>
          <p:nvPr/>
        </p:nvCxnSpPr>
        <p:spPr>
          <a:xfrm>
            <a:off x="5271884" y="2249649"/>
            <a:ext cx="327745" cy="6302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5271112" y="4711196"/>
            <a:ext cx="328517" cy="6303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 rot="5400000">
            <a:off x="11268470" y="5966806"/>
            <a:ext cx="1270985" cy="382143"/>
          </a:xfrm>
          <a:prstGeom prst="rect">
            <a:avLst/>
          </a:prstGeom>
          <a:noFill/>
          <a:ln w="19050" cmpd="thickThin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資料２</a:t>
            </a:r>
            <a:r>
              <a:rPr kumimoji="1" lang="en-US" altLang="ja-JP" b="1" dirty="0" smtClean="0"/>
              <a:t>-</a:t>
            </a:r>
            <a:r>
              <a:rPr kumimoji="1" lang="ja-JP" altLang="en-US" b="1" dirty="0" smtClean="0"/>
              <a:t>１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88523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203</Words>
  <Application>Microsoft Office PowerPoint</Application>
  <PresentationFormat>ワイド画面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桐田徹</dc:creator>
  <cp:lastModifiedBy>藤田みさ</cp:lastModifiedBy>
  <cp:revision>58</cp:revision>
  <cp:lastPrinted>2022-01-25T02:36:06Z</cp:lastPrinted>
  <dcterms:created xsi:type="dcterms:W3CDTF">2021-04-19T02:58:40Z</dcterms:created>
  <dcterms:modified xsi:type="dcterms:W3CDTF">2022-01-25T02:36:16Z</dcterms:modified>
</cp:coreProperties>
</file>