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E9830DF94F335479FB8A09B4C46A496" ma:contentTypeVersion="15" ma:contentTypeDescription="新しいドキュメントを作成します。" ma:contentTypeScope="" ma:versionID="8f2b7170fc2342d6b820d25f09b685ce">
  <xsd:schema xmlns:xsd="http://www.w3.org/2001/XMLSchema" xmlns:xs="http://www.w3.org/2001/XMLSchema" xmlns:p="http://schemas.microsoft.com/office/2006/metadata/properties" xmlns:ns2="68d8f1c1-8e45-4b03-8684-3f87348e6d2d" xmlns:ns3="2af7db65-e281-4bdf-8fb7-478a6b55ba37" targetNamespace="http://schemas.microsoft.com/office/2006/metadata/properties" ma:root="true" ma:fieldsID="c05220e59b62e06f784e054b82a7f6ec" ns2:_="" ns3:_="">
    <xsd:import namespace="68d8f1c1-8e45-4b03-8684-3f87348e6d2d"/>
    <xsd:import namespace="2af7db65-e281-4bdf-8fb7-478a6b55ba37"/>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d8f1c1-8e45-4b03-8684-3f87348e6d2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f7db65-e281-4bdf-8fb7-478a6b55ba37"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44a3e27-6535-461a-916f-8b48ddf63719}" ma:internalName="TaxCatchAll" ma:showField="CatchAllData" ma:web="2af7db65-e281-4bdf-8fb7-478a6b55ba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af7db65-e281-4bdf-8fb7-478a6b55ba37" xsi:nil="true"/>
    <lcf76f155ced4ddcb4097134ff3c332f xmlns="68d8f1c1-8e45-4b03-8684-3f87348e6d2d">
      <Terms xmlns="http://schemas.microsoft.com/office/infopath/2007/PartnerControls"/>
    </lcf76f155ced4ddcb4097134ff3c332f>
    <Owner xmlns="68d8f1c1-8e45-4b03-8684-3f87348e6d2d">
      <UserInfo>
        <DisplayName/>
        <AccountId xsi:nil="true"/>
        <AccountType/>
      </UserInfo>
    </Owner>
  </documentManagement>
</p:properties>
</file>

<file path=customXml/itemProps1.xml><?xml version="1.0" encoding="utf-8"?>
<ds:datastoreItem xmlns:ds="http://schemas.openxmlformats.org/officeDocument/2006/customXml" ds:itemID="{EA40AC9B-8FF9-4C32-9EB2-6E8B8EE3E715}"/>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0x010100EE9830DF94F335479FB8A09B4C46A496</vt:lpwstr>
  </property>
  <property fmtid="{D5CDD505-2E9C-101B-9397-08002B2CF9AE}" pid="3" name="MediaServiceImageTags">
    <vt:lpwstr/>
  </property>
  <property fmtid="{D5CDD505-2E9C-101B-9397-08002B2CF9AE}" pid="4" name="Order">
    <vt:r8>87463500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