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FBE76D12E373446A851D99F49125B15" ma:contentTypeVersion="15" ma:contentTypeDescription="新しいドキュメントを作成します。" ma:contentTypeScope="" ma:versionID="8ba355a9006c4c4ceb73a4a9420d9270">
  <xsd:schema xmlns:xsd="http://www.w3.org/2001/XMLSchema" xmlns:xs="http://www.w3.org/2001/XMLSchema" xmlns:p="http://schemas.microsoft.com/office/2006/metadata/properties" xmlns:ns2="6982e4c1-43f1-4458-873e-2bf61427db36" xmlns:ns3="5d97817f-4418-4126-80a6-5cc4da4a022f" targetNamespace="http://schemas.microsoft.com/office/2006/metadata/properties" ma:root="true" ma:fieldsID="08592bf1e182ab295ae053d2a1d1b332" ns2:_="" ns3:_="">
    <xsd:import namespace="6982e4c1-43f1-4458-873e-2bf61427db36"/>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82e4c1-43f1-4458-873e-2bf61427db36"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71b2092d-1a8b-43a4-a8f5-78f5fbfb1353}"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6982e4c1-43f1-4458-873e-2bf61427db36">
      <UserInfo>
        <DisplayName/>
        <AccountId xsi:nil="true"/>
        <AccountType/>
      </UserInfo>
    </Owner>
    <lcf76f155ced4ddcb4097134ff3c332f xmlns="6982e4c1-43f1-4458-873e-2bf61427db3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43BFBA-73F3-4AA6-BC6D-2AB9277F407E}"/>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0x0101002FBE76D12E373446A851D99F49125B15</vt:lpwstr>
  </property>
  <property fmtid="{D5CDD505-2E9C-101B-9397-08002B2CF9AE}" pid="3" name="MediaServiceImageTags">
    <vt:lpwstr/>
  </property>
</Properties>
</file>