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57" r:id="rId2"/>
    <p:sldId id="258"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75B6C0-699B-42D0-AEB7-4FD73E3C6292}" v="10" dt="2024-07-24T05:16:26.95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89" autoAdjust="0"/>
    <p:restoredTop sz="94660" autoAdjust="0"/>
  </p:normalViewPr>
  <p:slideViewPr>
    <p:cSldViewPr snapToGrid="0">
      <p:cViewPr varScale="1">
        <p:scale>
          <a:sx n="79" d="100"/>
          <a:sy n="79" d="100"/>
        </p:scale>
        <p:origin x="3216"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401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田口 憲介(taguchi-kensuke.zy2)" userId="21ea6d33-91ce-4933-8d9b-2a5133f5df8c" providerId="ADAL" clId="{3F75B6C0-699B-42D0-AEB7-4FD73E3C6292}"/>
    <pc:docChg chg="undo custSel modSld modMainMaster modNotesMaster">
      <pc:chgData name="田口 憲介(taguchi-kensuke.zy2)" userId="21ea6d33-91ce-4933-8d9b-2a5133f5df8c" providerId="ADAL" clId="{3F75B6C0-699B-42D0-AEB7-4FD73E3C6292}" dt="2024-07-24T05:19:34.885" v="115" actId="1076"/>
      <pc:docMkLst>
        <pc:docMk/>
      </pc:docMkLst>
      <pc:sldChg chg="addSp modSp mod">
        <pc:chgData name="田口 憲介(taguchi-kensuke.zy2)" userId="21ea6d33-91ce-4933-8d9b-2a5133f5df8c" providerId="ADAL" clId="{3F75B6C0-699B-42D0-AEB7-4FD73E3C6292}" dt="2024-07-24T05:18:08.194" v="100" actId="14100"/>
        <pc:sldMkLst>
          <pc:docMk/>
          <pc:sldMk cId="2189484585" sldId="257"/>
        </pc:sldMkLst>
        <pc:spChg chg="add mod">
          <ac:chgData name="田口 憲介(taguchi-kensuke.zy2)" userId="21ea6d33-91ce-4933-8d9b-2a5133f5df8c" providerId="ADAL" clId="{3F75B6C0-699B-42D0-AEB7-4FD73E3C6292}" dt="2024-07-24T05:18:08.194" v="100" actId="14100"/>
          <ac:spMkLst>
            <pc:docMk/>
            <pc:sldMk cId="2189484585" sldId="257"/>
            <ac:spMk id="3" creationId="{5A503849-86DB-92DA-C1C2-590B00DCBAAD}"/>
          </ac:spMkLst>
        </pc:spChg>
        <pc:spChg chg="add mod">
          <ac:chgData name="田口 憲介(taguchi-kensuke.zy2)" userId="21ea6d33-91ce-4933-8d9b-2a5133f5df8c" providerId="ADAL" clId="{3F75B6C0-699B-42D0-AEB7-4FD73E3C6292}" dt="2024-07-24T05:17:20.215" v="91" actId="1076"/>
          <ac:spMkLst>
            <pc:docMk/>
            <pc:sldMk cId="2189484585" sldId="257"/>
            <ac:spMk id="4" creationId="{A6D8186F-C113-92B0-E86E-5C20A1B284D0}"/>
          </ac:spMkLst>
        </pc:spChg>
        <pc:spChg chg="add mod">
          <ac:chgData name="田口 憲介(taguchi-kensuke.zy2)" userId="21ea6d33-91ce-4933-8d9b-2a5133f5df8c" providerId="ADAL" clId="{3F75B6C0-699B-42D0-AEB7-4FD73E3C6292}" dt="2024-07-24T05:17:50.167" v="96" actId="1076"/>
          <ac:spMkLst>
            <pc:docMk/>
            <pc:sldMk cId="2189484585" sldId="257"/>
            <ac:spMk id="5" creationId="{15726C95-8691-2BA8-FB36-461E6C966EBC}"/>
          </ac:spMkLst>
        </pc:spChg>
        <pc:spChg chg="add mod">
          <ac:chgData name="田口 憲介(taguchi-kensuke.zy2)" userId="21ea6d33-91ce-4933-8d9b-2a5133f5df8c" providerId="ADAL" clId="{3F75B6C0-699B-42D0-AEB7-4FD73E3C6292}" dt="2024-07-24T05:17:39.189" v="94" actId="1076"/>
          <ac:spMkLst>
            <pc:docMk/>
            <pc:sldMk cId="2189484585" sldId="257"/>
            <ac:spMk id="6" creationId="{66FFCD4A-5068-C958-6C30-47D50A01A4CC}"/>
          </ac:spMkLst>
        </pc:spChg>
        <pc:spChg chg="add mod">
          <ac:chgData name="田口 憲介(taguchi-kensuke.zy2)" userId="21ea6d33-91ce-4933-8d9b-2a5133f5df8c" providerId="ADAL" clId="{3F75B6C0-699B-42D0-AEB7-4FD73E3C6292}" dt="2024-07-24T05:17:45.469" v="95" actId="1076"/>
          <ac:spMkLst>
            <pc:docMk/>
            <pc:sldMk cId="2189484585" sldId="257"/>
            <ac:spMk id="7" creationId="{127BB0E5-5EDA-A50A-BB92-6963D32390BE}"/>
          </ac:spMkLst>
        </pc:spChg>
        <pc:spChg chg="mod">
          <ac:chgData name="田口 憲介(taguchi-kensuke.zy2)" userId="21ea6d33-91ce-4933-8d9b-2a5133f5df8c" providerId="ADAL" clId="{3F75B6C0-699B-42D0-AEB7-4FD73E3C6292}" dt="2024-07-24T05:15:44.902" v="87"/>
          <ac:spMkLst>
            <pc:docMk/>
            <pc:sldMk cId="2189484585" sldId="257"/>
            <ac:spMk id="9" creationId="{F9C58411-C593-19EB-DEE3-2D4CFFFEE2A2}"/>
          </ac:spMkLst>
        </pc:spChg>
        <pc:spChg chg="mod">
          <ac:chgData name="田口 憲介(taguchi-kensuke.zy2)" userId="21ea6d33-91ce-4933-8d9b-2a5133f5df8c" providerId="ADAL" clId="{3F75B6C0-699B-42D0-AEB7-4FD73E3C6292}" dt="2024-07-24T05:15:44.902" v="87"/>
          <ac:spMkLst>
            <pc:docMk/>
            <pc:sldMk cId="2189484585" sldId="257"/>
            <ac:spMk id="10" creationId="{D9E82CAA-B64A-5443-1C5F-26367CA20EB2}"/>
          </ac:spMkLst>
        </pc:spChg>
        <pc:spChg chg="mod">
          <ac:chgData name="田口 憲介(taguchi-kensuke.zy2)" userId="21ea6d33-91ce-4933-8d9b-2a5133f5df8c" providerId="ADAL" clId="{3F75B6C0-699B-42D0-AEB7-4FD73E3C6292}" dt="2024-07-24T05:15:44.902" v="87"/>
          <ac:spMkLst>
            <pc:docMk/>
            <pc:sldMk cId="2189484585" sldId="257"/>
            <ac:spMk id="11" creationId="{894FC1F6-3271-F7B5-0AEA-7C75DCB17814}"/>
          </ac:spMkLst>
        </pc:spChg>
        <pc:spChg chg="mod">
          <ac:chgData name="田口 憲介(taguchi-kensuke.zy2)" userId="21ea6d33-91ce-4933-8d9b-2a5133f5df8c" providerId="ADAL" clId="{3F75B6C0-699B-42D0-AEB7-4FD73E3C6292}" dt="2024-07-24T05:15:44.902" v="87"/>
          <ac:spMkLst>
            <pc:docMk/>
            <pc:sldMk cId="2189484585" sldId="257"/>
            <ac:spMk id="12" creationId="{057EE6F1-674D-212D-A5B1-2AED977880BC}"/>
          </ac:spMkLst>
        </pc:spChg>
        <pc:grpChg chg="add mod">
          <ac:chgData name="田口 憲介(taguchi-kensuke.zy2)" userId="21ea6d33-91ce-4933-8d9b-2a5133f5df8c" providerId="ADAL" clId="{3F75B6C0-699B-42D0-AEB7-4FD73E3C6292}" dt="2024-07-24T05:17:17.032" v="90" actId="1076"/>
          <ac:grpSpMkLst>
            <pc:docMk/>
            <pc:sldMk cId="2189484585" sldId="257"/>
            <ac:grpSpMk id="8" creationId="{8C64E719-05A3-538D-94E8-4C9070F720FE}"/>
          </ac:grpSpMkLst>
        </pc:grpChg>
        <pc:picChg chg="add mod">
          <ac:chgData name="田口 憲介(taguchi-kensuke.zy2)" userId="21ea6d33-91ce-4933-8d9b-2a5133f5df8c" providerId="ADAL" clId="{3F75B6C0-699B-42D0-AEB7-4FD73E3C6292}" dt="2024-07-24T05:17:59.419" v="98" actId="1076"/>
          <ac:picMkLst>
            <pc:docMk/>
            <pc:sldMk cId="2189484585" sldId="257"/>
            <ac:picMk id="2" creationId="{15E94D1F-9A47-C8EA-E7CA-99D0A0873227}"/>
          </ac:picMkLst>
        </pc:picChg>
      </pc:sldChg>
      <pc:sldChg chg="addSp modSp mod">
        <pc:chgData name="田口 憲介(taguchi-kensuke.zy2)" userId="21ea6d33-91ce-4933-8d9b-2a5133f5df8c" providerId="ADAL" clId="{3F75B6C0-699B-42D0-AEB7-4FD73E3C6292}" dt="2024-07-24T05:19:34.885" v="115" actId="1076"/>
        <pc:sldMkLst>
          <pc:docMk/>
          <pc:sldMk cId="670813390" sldId="258"/>
        </pc:sldMkLst>
        <pc:spChg chg="add mod">
          <ac:chgData name="田口 憲介(taguchi-kensuke.zy2)" userId="21ea6d33-91ce-4933-8d9b-2a5133f5df8c" providerId="ADAL" clId="{3F75B6C0-699B-42D0-AEB7-4FD73E3C6292}" dt="2024-07-24T05:18:25.822" v="101" actId="1076"/>
          <ac:spMkLst>
            <pc:docMk/>
            <pc:sldMk cId="670813390" sldId="258"/>
            <ac:spMk id="2" creationId="{E88B113F-ABDC-D5CD-7CEC-09AEDDA8C72D}"/>
          </ac:spMkLst>
        </pc:spChg>
        <pc:spChg chg="add mod">
          <ac:chgData name="田口 憲介(taguchi-kensuke.zy2)" userId="21ea6d33-91ce-4933-8d9b-2a5133f5df8c" providerId="ADAL" clId="{3F75B6C0-699B-42D0-AEB7-4FD73E3C6292}" dt="2024-07-24T05:19:18.685" v="114" actId="1076"/>
          <ac:spMkLst>
            <pc:docMk/>
            <pc:sldMk cId="670813390" sldId="258"/>
            <ac:spMk id="3" creationId="{7975B202-078E-3608-18BB-DA1E86A648A1}"/>
          </ac:spMkLst>
        </pc:spChg>
        <pc:spChg chg="add mod">
          <ac:chgData name="田口 憲介(taguchi-kensuke.zy2)" userId="21ea6d33-91ce-4933-8d9b-2a5133f5df8c" providerId="ADAL" clId="{3F75B6C0-699B-42D0-AEB7-4FD73E3C6292}" dt="2024-07-24T05:19:04.638" v="111" actId="1076"/>
          <ac:spMkLst>
            <pc:docMk/>
            <pc:sldMk cId="670813390" sldId="258"/>
            <ac:spMk id="4" creationId="{A02A548B-DA98-CCFE-B66C-6ED836648852}"/>
          </ac:spMkLst>
        </pc:spChg>
        <pc:spChg chg="add mod">
          <ac:chgData name="田口 憲介(taguchi-kensuke.zy2)" userId="21ea6d33-91ce-4933-8d9b-2a5133f5df8c" providerId="ADAL" clId="{3F75B6C0-699B-42D0-AEB7-4FD73E3C6292}" dt="2024-07-24T05:18:58.340" v="109" actId="1076"/>
          <ac:spMkLst>
            <pc:docMk/>
            <pc:sldMk cId="670813390" sldId="258"/>
            <ac:spMk id="5" creationId="{CF8E76C1-D48D-2A80-C27E-836791FD0527}"/>
          </ac:spMkLst>
        </pc:spChg>
        <pc:spChg chg="add mod">
          <ac:chgData name="田口 憲介(taguchi-kensuke.zy2)" userId="21ea6d33-91ce-4933-8d9b-2a5133f5df8c" providerId="ADAL" clId="{3F75B6C0-699B-42D0-AEB7-4FD73E3C6292}" dt="2024-07-24T05:19:00.837" v="110" actId="1076"/>
          <ac:spMkLst>
            <pc:docMk/>
            <pc:sldMk cId="670813390" sldId="258"/>
            <ac:spMk id="6" creationId="{7A70A750-88AB-F774-23E7-98CE642BE02E}"/>
          </ac:spMkLst>
        </pc:spChg>
        <pc:graphicFrameChg chg="add mod modGraphic">
          <ac:chgData name="田口 憲介(taguchi-kensuke.zy2)" userId="21ea6d33-91ce-4933-8d9b-2a5133f5df8c" providerId="ADAL" clId="{3F75B6C0-699B-42D0-AEB7-4FD73E3C6292}" dt="2024-07-24T05:18:43.911" v="106" actId="14100"/>
          <ac:graphicFrameMkLst>
            <pc:docMk/>
            <pc:sldMk cId="670813390" sldId="258"/>
            <ac:graphicFrameMk id="7" creationId="{448B6112-169A-B18E-58F2-E718884D5857}"/>
          </ac:graphicFrameMkLst>
        </pc:graphicFrameChg>
        <pc:graphicFrameChg chg="add mod modGraphic">
          <ac:chgData name="田口 憲介(taguchi-kensuke.zy2)" userId="21ea6d33-91ce-4933-8d9b-2a5133f5df8c" providerId="ADAL" clId="{3F75B6C0-699B-42D0-AEB7-4FD73E3C6292}" dt="2024-07-24T05:19:13.286" v="113" actId="14100"/>
          <ac:graphicFrameMkLst>
            <pc:docMk/>
            <pc:sldMk cId="670813390" sldId="258"/>
            <ac:graphicFrameMk id="8" creationId="{99BCBE47-587E-AA21-4997-CB9AAD20D9EE}"/>
          </ac:graphicFrameMkLst>
        </pc:graphicFrameChg>
        <pc:graphicFrameChg chg="add mod modGraphic">
          <ac:chgData name="田口 憲介(taguchi-kensuke.zy2)" userId="21ea6d33-91ce-4933-8d9b-2a5133f5df8c" providerId="ADAL" clId="{3F75B6C0-699B-42D0-AEB7-4FD73E3C6292}" dt="2024-07-24T05:19:34.885" v="115" actId="1076"/>
          <ac:graphicFrameMkLst>
            <pc:docMk/>
            <pc:sldMk cId="670813390" sldId="258"/>
            <ac:graphicFrameMk id="9" creationId="{C73D0237-5EF7-1928-7A4F-2018C15EE557}"/>
          </ac:graphicFrameMkLst>
        </pc:graphicFrameChg>
      </pc:sldChg>
      <pc:sldMasterChg chg="modSp modSldLayout">
        <pc:chgData name="田口 憲介(taguchi-kensuke.zy2)" userId="21ea6d33-91ce-4933-8d9b-2a5133f5df8c" providerId="ADAL" clId="{3F75B6C0-699B-42D0-AEB7-4FD73E3C6292}" dt="2024-07-24T05:15:44.902" v="87"/>
        <pc:sldMasterMkLst>
          <pc:docMk/>
          <pc:sldMasterMk cId="3267124380" sldId="2147483672"/>
        </pc:sldMasterMkLst>
        <pc:spChg chg="mod">
          <ac:chgData name="田口 憲介(taguchi-kensuke.zy2)" userId="21ea6d33-91ce-4933-8d9b-2a5133f5df8c" providerId="ADAL" clId="{3F75B6C0-699B-42D0-AEB7-4FD73E3C6292}" dt="2024-07-24T05:15:44.902" v="87"/>
          <ac:spMkLst>
            <pc:docMk/>
            <pc:sldMasterMk cId="3267124380" sldId="2147483672"/>
            <ac:spMk id="2" creationId="{00000000-0000-0000-0000-000000000000}"/>
          </ac:spMkLst>
        </pc:spChg>
        <pc:spChg chg="mod">
          <ac:chgData name="田口 憲介(taguchi-kensuke.zy2)" userId="21ea6d33-91ce-4933-8d9b-2a5133f5df8c" providerId="ADAL" clId="{3F75B6C0-699B-42D0-AEB7-4FD73E3C6292}" dt="2024-07-24T05:15:44.902" v="87"/>
          <ac:spMkLst>
            <pc:docMk/>
            <pc:sldMasterMk cId="3267124380" sldId="2147483672"/>
            <ac:spMk id="3" creationId="{00000000-0000-0000-0000-000000000000}"/>
          </ac:spMkLst>
        </pc:spChg>
        <pc:spChg chg="mod">
          <ac:chgData name="田口 憲介(taguchi-kensuke.zy2)" userId="21ea6d33-91ce-4933-8d9b-2a5133f5df8c" providerId="ADAL" clId="{3F75B6C0-699B-42D0-AEB7-4FD73E3C6292}" dt="2024-07-24T05:15:44.902" v="87"/>
          <ac:spMkLst>
            <pc:docMk/>
            <pc:sldMasterMk cId="3267124380" sldId="2147483672"/>
            <ac:spMk id="4" creationId="{00000000-0000-0000-0000-000000000000}"/>
          </ac:spMkLst>
        </pc:spChg>
        <pc:spChg chg="mod">
          <ac:chgData name="田口 憲介(taguchi-kensuke.zy2)" userId="21ea6d33-91ce-4933-8d9b-2a5133f5df8c" providerId="ADAL" clId="{3F75B6C0-699B-42D0-AEB7-4FD73E3C6292}" dt="2024-07-24T05:15:44.902" v="87"/>
          <ac:spMkLst>
            <pc:docMk/>
            <pc:sldMasterMk cId="3267124380" sldId="2147483672"/>
            <ac:spMk id="5" creationId="{00000000-0000-0000-0000-000000000000}"/>
          </ac:spMkLst>
        </pc:spChg>
        <pc:spChg chg="mod">
          <ac:chgData name="田口 憲介(taguchi-kensuke.zy2)" userId="21ea6d33-91ce-4933-8d9b-2a5133f5df8c" providerId="ADAL" clId="{3F75B6C0-699B-42D0-AEB7-4FD73E3C6292}" dt="2024-07-24T05:15:44.902" v="87"/>
          <ac:spMkLst>
            <pc:docMk/>
            <pc:sldMasterMk cId="3267124380" sldId="2147483672"/>
            <ac:spMk id="6" creationId="{00000000-0000-0000-0000-000000000000}"/>
          </ac:spMkLst>
        </pc:spChg>
        <pc:sldLayoutChg chg="modSp">
          <pc:chgData name="田口 憲介(taguchi-kensuke.zy2)" userId="21ea6d33-91ce-4933-8d9b-2a5133f5df8c" providerId="ADAL" clId="{3F75B6C0-699B-42D0-AEB7-4FD73E3C6292}" dt="2024-07-24T05:15:44.902" v="87"/>
          <pc:sldLayoutMkLst>
            <pc:docMk/>
            <pc:sldMasterMk cId="3267124380" sldId="2147483672"/>
            <pc:sldLayoutMk cId="1995125771" sldId="2147483673"/>
          </pc:sldLayoutMkLst>
          <pc:spChg chg="mod">
            <ac:chgData name="田口 憲介(taguchi-kensuke.zy2)" userId="21ea6d33-91ce-4933-8d9b-2a5133f5df8c" providerId="ADAL" clId="{3F75B6C0-699B-42D0-AEB7-4FD73E3C6292}" dt="2024-07-24T05:15:44.902" v="87"/>
            <ac:spMkLst>
              <pc:docMk/>
              <pc:sldMasterMk cId="3267124380" sldId="2147483672"/>
              <pc:sldLayoutMk cId="1995125771" sldId="2147483673"/>
              <ac:spMk id="2" creationId="{00000000-0000-0000-0000-000000000000}"/>
            </ac:spMkLst>
          </pc:spChg>
          <pc:spChg chg="mod">
            <ac:chgData name="田口 憲介(taguchi-kensuke.zy2)" userId="21ea6d33-91ce-4933-8d9b-2a5133f5df8c" providerId="ADAL" clId="{3F75B6C0-699B-42D0-AEB7-4FD73E3C6292}" dt="2024-07-24T05:15:44.902" v="87"/>
            <ac:spMkLst>
              <pc:docMk/>
              <pc:sldMasterMk cId="3267124380" sldId="2147483672"/>
              <pc:sldLayoutMk cId="1995125771" sldId="2147483673"/>
              <ac:spMk id="3" creationId="{00000000-0000-0000-0000-000000000000}"/>
            </ac:spMkLst>
          </pc:spChg>
        </pc:sldLayoutChg>
        <pc:sldLayoutChg chg="modSp">
          <pc:chgData name="田口 憲介(taguchi-kensuke.zy2)" userId="21ea6d33-91ce-4933-8d9b-2a5133f5df8c" providerId="ADAL" clId="{3F75B6C0-699B-42D0-AEB7-4FD73E3C6292}" dt="2024-07-24T05:15:44.902" v="87"/>
          <pc:sldLayoutMkLst>
            <pc:docMk/>
            <pc:sldMasterMk cId="3267124380" sldId="2147483672"/>
            <pc:sldLayoutMk cId="3215504588" sldId="2147483675"/>
          </pc:sldLayoutMkLst>
          <pc:spChg chg="mod">
            <ac:chgData name="田口 憲介(taguchi-kensuke.zy2)" userId="21ea6d33-91ce-4933-8d9b-2a5133f5df8c" providerId="ADAL" clId="{3F75B6C0-699B-42D0-AEB7-4FD73E3C6292}" dt="2024-07-24T05:15:44.902" v="87"/>
            <ac:spMkLst>
              <pc:docMk/>
              <pc:sldMasterMk cId="3267124380" sldId="2147483672"/>
              <pc:sldLayoutMk cId="3215504588" sldId="2147483675"/>
              <ac:spMk id="2" creationId="{00000000-0000-0000-0000-000000000000}"/>
            </ac:spMkLst>
          </pc:spChg>
          <pc:spChg chg="mod">
            <ac:chgData name="田口 憲介(taguchi-kensuke.zy2)" userId="21ea6d33-91ce-4933-8d9b-2a5133f5df8c" providerId="ADAL" clId="{3F75B6C0-699B-42D0-AEB7-4FD73E3C6292}" dt="2024-07-24T05:15:44.902" v="87"/>
            <ac:spMkLst>
              <pc:docMk/>
              <pc:sldMasterMk cId="3267124380" sldId="2147483672"/>
              <pc:sldLayoutMk cId="3215504588" sldId="2147483675"/>
              <ac:spMk id="3" creationId="{00000000-0000-0000-0000-000000000000}"/>
            </ac:spMkLst>
          </pc:spChg>
        </pc:sldLayoutChg>
        <pc:sldLayoutChg chg="modSp">
          <pc:chgData name="田口 憲介(taguchi-kensuke.zy2)" userId="21ea6d33-91ce-4933-8d9b-2a5133f5df8c" providerId="ADAL" clId="{3F75B6C0-699B-42D0-AEB7-4FD73E3C6292}" dt="2024-07-24T05:15:44.902" v="87"/>
          <pc:sldLayoutMkLst>
            <pc:docMk/>
            <pc:sldMasterMk cId="3267124380" sldId="2147483672"/>
            <pc:sldLayoutMk cId="437496717" sldId="2147483676"/>
          </pc:sldLayoutMkLst>
          <pc:spChg chg="mod">
            <ac:chgData name="田口 憲介(taguchi-kensuke.zy2)" userId="21ea6d33-91ce-4933-8d9b-2a5133f5df8c" providerId="ADAL" clId="{3F75B6C0-699B-42D0-AEB7-4FD73E3C6292}" dt="2024-07-24T05:15:44.902" v="87"/>
            <ac:spMkLst>
              <pc:docMk/>
              <pc:sldMasterMk cId="3267124380" sldId="2147483672"/>
              <pc:sldLayoutMk cId="437496717" sldId="2147483676"/>
              <ac:spMk id="3" creationId="{00000000-0000-0000-0000-000000000000}"/>
            </ac:spMkLst>
          </pc:spChg>
          <pc:spChg chg="mod">
            <ac:chgData name="田口 憲介(taguchi-kensuke.zy2)" userId="21ea6d33-91ce-4933-8d9b-2a5133f5df8c" providerId="ADAL" clId="{3F75B6C0-699B-42D0-AEB7-4FD73E3C6292}" dt="2024-07-24T05:15:44.902" v="87"/>
            <ac:spMkLst>
              <pc:docMk/>
              <pc:sldMasterMk cId="3267124380" sldId="2147483672"/>
              <pc:sldLayoutMk cId="437496717" sldId="2147483676"/>
              <ac:spMk id="4" creationId="{00000000-0000-0000-0000-000000000000}"/>
            </ac:spMkLst>
          </pc:spChg>
        </pc:sldLayoutChg>
        <pc:sldLayoutChg chg="modSp">
          <pc:chgData name="田口 憲介(taguchi-kensuke.zy2)" userId="21ea6d33-91ce-4933-8d9b-2a5133f5df8c" providerId="ADAL" clId="{3F75B6C0-699B-42D0-AEB7-4FD73E3C6292}" dt="2024-07-24T05:15:44.902" v="87"/>
          <pc:sldLayoutMkLst>
            <pc:docMk/>
            <pc:sldMasterMk cId="3267124380" sldId="2147483672"/>
            <pc:sldLayoutMk cId="3672985633" sldId="2147483677"/>
          </pc:sldLayoutMkLst>
          <pc:spChg chg="mod">
            <ac:chgData name="田口 憲介(taguchi-kensuke.zy2)" userId="21ea6d33-91ce-4933-8d9b-2a5133f5df8c" providerId="ADAL" clId="{3F75B6C0-699B-42D0-AEB7-4FD73E3C6292}" dt="2024-07-24T05:15:44.902" v="87"/>
            <ac:spMkLst>
              <pc:docMk/>
              <pc:sldMasterMk cId="3267124380" sldId="2147483672"/>
              <pc:sldLayoutMk cId="3672985633" sldId="2147483677"/>
              <ac:spMk id="2" creationId="{00000000-0000-0000-0000-000000000000}"/>
            </ac:spMkLst>
          </pc:spChg>
          <pc:spChg chg="mod">
            <ac:chgData name="田口 憲介(taguchi-kensuke.zy2)" userId="21ea6d33-91ce-4933-8d9b-2a5133f5df8c" providerId="ADAL" clId="{3F75B6C0-699B-42D0-AEB7-4FD73E3C6292}" dt="2024-07-24T05:15:44.902" v="87"/>
            <ac:spMkLst>
              <pc:docMk/>
              <pc:sldMasterMk cId="3267124380" sldId="2147483672"/>
              <pc:sldLayoutMk cId="3672985633" sldId="2147483677"/>
              <ac:spMk id="3" creationId="{00000000-0000-0000-0000-000000000000}"/>
            </ac:spMkLst>
          </pc:spChg>
          <pc:spChg chg="mod">
            <ac:chgData name="田口 憲介(taguchi-kensuke.zy2)" userId="21ea6d33-91ce-4933-8d9b-2a5133f5df8c" providerId="ADAL" clId="{3F75B6C0-699B-42D0-AEB7-4FD73E3C6292}" dt="2024-07-24T05:15:44.902" v="87"/>
            <ac:spMkLst>
              <pc:docMk/>
              <pc:sldMasterMk cId="3267124380" sldId="2147483672"/>
              <pc:sldLayoutMk cId="3672985633" sldId="2147483677"/>
              <ac:spMk id="4" creationId="{00000000-0000-0000-0000-000000000000}"/>
            </ac:spMkLst>
          </pc:spChg>
          <pc:spChg chg="mod">
            <ac:chgData name="田口 憲介(taguchi-kensuke.zy2)" userId="21ea6d33-91ce-4933-8d9b-2a5133f5df8c" providerId="ADAL" clId="{3F75B6C0-699B-42D0-AEB7-4FD73E3C6292}" dt="2024-07-24T05:15:44.902" v="87"/>
            <ac:spMkLst>
              <pc:docMk/>
              <pc:sldMasterMk cId="3267124380" sldId="2147483672"/>
              <pc:sldLayoutMk cId="3672985633" sldId="2147483677"/>
              <ac:spMk id="5" creationId="{00000000-0000-0000-0000-000000000000}"/>
            </ac:spMkLst>
          </pc:spChg>
          <pc:spChg chg="mod">
            <ac:chgData name="田口 憲介(taguchi-kensuke.zy2)" userId="21ea6d33-91ce-4933-8d9b-2a5133f5df8c" providerId="ADAL" clId="{3F75B6C0-699B-42D0-AEB7-4FD73E3C6292}" dt="2024-07-24T05:15:44.902" v="87"/>
            <ac:spMkLst>
              <pc:docMk/>
              <pc:sldMasterMk cId="3267124380" sldId="2147483672"/>
              <pc:sldLayoutMk cId="3672985633" sldId="2147483677"/>
              <ac:spMk id="6" creationId="{00000000-0000-0000-0000-000000000000}"/>
            </ac:spMkLst>
          </pc:spChg>
        </pc:sldLayoutChg>
        <pc:sldLayoutChg chg="modSp">
          <pc:chgData name="田口 憲介(taguchi-kensuke.zy2)" userId="21ea6d33-91ce-4933-8d9b-2a5133f5df8c" providerId="ADAL" clId="{3F75B6C0-699B-42D0-AEB7-4FD73E3C6292}" dt="2024-07-24T05:15:44.902" v="87"/>
          <pc:sldLayoutMkLst>
            <pc:docMk/>
            <pc:sldMasterMk cId="3267124380" sldId="2147483672"/>
            <pc:sldLayoutMk cId="1081175723" sldId="2147483680"/>
          </pc:sldLayoutMkLst>
          <pc:spChg chg="mod">
            <ac:chgData name="田口 憲介(taguchi-kensuke.zy2)" userId="21ea6d33-91ce-4933-8d9b-2a5133f5df8c" providerId="ADAL" clId="{3F75B6C0-699B-42D0-AEB7-4FD73E3C6292}" dt="2024-07-24T05:15:44.902" v="87"/>
            <ac:spMkLst>
              <pc:docMk/>
              <pc:sldMasterMk cId="3267124380" sldId="2147483672"/>
              <pc:sldLayoutMk cId="1081175723" sldId="2147483680"/>
              <ac:spMk id="2" creationId="{00000000-0000-0000-0000-000000000000}"/>
            </ac:spMkLst>
          </pc:spChg>
          <pc:spChg chg="mod">
            <ac:chgData name="田口 憲介(taguchi-kensuke.zy2)" userId="21ea6d33-91ce-4933-8d9b-2a5133f5df8c" providerId="ADAL" clId="{3F75B6C0-699B-42D0-AEB7-4FD73E3C6292}" dt="2024-07-24T05:15:44.902" v="87"/>
            <ac:spMkLst>
              <pc:docMk/>
              <pc:sldMasterMk cId="3267124380" sldId="2147483672"/>
              <pc:sldLayoutMk cId="1081175723" sldId="2147483680"/>
              <ac:spMk id="3" creationId="{00000000-0000-0000-0000-000000000000}"/>
            </ac:spMkLst>
          </pc:spChg>
          <pc:spChg chg="mod">
            <ac:chgData name="田口 憲介(taguchi-kensuke.zy2)" userId="21ea6d33-91ce-4933-8d9b-2a5133f5df8c" providerId="ADAL" clId="{3F75B6C0-699B-42D0-AEB7-4FD73E3C6292}" dt="2024-07-24T05:15:44.902" v="87"/>
            <ac:spMkLst>
              <pc:docMk/>
              <pc:sldMasterMk cId="3267124380" sldId="2147483672"/>
              <pc:sldLayoutMk cId="1081175723" sldId="2147483680"/>
              <ac:spMk id="4" creationId="{00000000-0000-0000-0000-000000000000}"/>
            </ac:spMkLst>
          </pc:spChg>
        </pc:sldLayoutChg>
        <pc:sldLayoutChg chg="modSp">
          <pc:chgData name="田口 憲介(taguchi-kensuke.zy2)" userId="21ea6d33-91ce-4933-8d9b-2a5133f5df8c" providerId="ADAL" clId="{3F75B6C0-699B-42D0-AEB7-4FD73E3C6292}" dt="2024-07-24T05:15:44.902" v="87"/>
          <pc:sldLayoutMkLst>
            <pc:docMk/>
            <pc:sldMasterMk cId="3267124380" sldId="2147483672"/>
            <pc:sldLayoutMk cId="2267506918" sldId="2147483681"/>
          </pc:sldLayoutMkLst>
          <pc:spChg chg="mod">
            <ac:chgData name="田口 憲介(taguchi-kensuke.zy2)" userId="21ea6d33-91ce-4933-8d9b-2a5133f5df8c" providerId="ADAL" clId="{3F75B6C0-699B-42D0-AEB7-4FD73E3C6292}" dt="2024-07-24T05:15:44.902" v="87"/>
            <ac:spMkLst>
              <pc:docMk/>
              <pc:sldMasterMk cId="3267124380" sldId="2147483672"/>
              <pc:sldLayoutMk cId="2267506918" sldId="2147483681"/>
              <ac:spMk id="2" creationId="{00000000-0000-0000-0000-000000000000}"/>
            </ac:spMkLst>
          </pc:spChg>
          <pc:spChg chg="mod">
            <ac:chgData name="田口 憲介(taguchi-kensuke.zy2)" userId="21ea6d33-91ce-4933-8d9b-2a5133f5df8c" providerId="ADAL" clId="{3F75B6C0-699B-42D0-AEB7-4FD73E3C6292}" dt="2024-07-24T05:15:44.902" v="87"/>
            <ac:spMkLst>
              <pc:docMk/>
              <pc:sldMasterMk cId="3267124380" sldId="2147483672"/>
              <pc:sldLayoutMk cId="2267506918" sldId="2147483681"/>
              <ac:spMk id="3" creationId="{00000000-0000-0000-0000-000000000000}"/>
            </ac:spMkLst>
          </pc:spChg>
          <pc:spChg chg="mod">
            <ac:chgData name="田口 憲介(taguchi-kensuke.zy2)" userId="21ea6d33-91ce-4933-8d9b-2a5133f5df8c" providerId="ADAL" clId="{3F75B6C0-699B-42D0-AEB7-4FD73E3C6292}" dt="2024-07-24T05:15:44.902" v="87"/>
            <ac:spMkLst>
              <pc:docMk/>
              <pc:sldMasterMk cId="3267124380" sldId="2147483672"/>
              <pc:sldLayoutMk cId="2267506918" sldId="2147483681"/>
              <ac:spMk id="4" creationId="{00000000-0000-0000-0000-000000000000}"/>
            </ac:spMkLst>
          </pc:spChg>
        </pc:sldLayoutChg>
        <pc:sldLayoutChg chg="modSp">
          <pc:chgData name="田口 憲介(taguchi-kensuke.zy2)" userId="21ea6d33-91ce-4933-8d9b-2a5133f5df8c" providerId="ADAL" clId="{3F75B6C0-699B-42D0-AEB7-4FD73E3C6292}" dt="2024-07-24T05:15:44.902" v="87"/>
          <pc:sldLayoutMkLst>
            <pc:docMk/>
            <pc:sldMasterMk cId="3267124380" sldId="2147483672"/>
            <pc:sldLayoutMk cId="1613053337" sldId="2147483683"/>
          </pc:sldLayoutMkLst>
          <pc:spChg chg="mod">
            <ac:chgData name="田口 憲介(taguchi-kensuke.zy2)" userId="21ea6d33-91ce-4933-8d9b-2a5133f5df8c" providerId="ADAL" clId="{3F75B6C0-699B-42D0-AEB7-4FD73E3C6292}" dt="2024-07-24T05:15:44.902" v="87"/>
            <ac:spMkLst>
              <pc:docMk/>
              <pc:sldMasterMk cId="3267124380" sldId="2147483672"/>
              <pc:sldLayoutMk cId="1613053337" sldId="2147483683"/>
              <ac:spMk id="2" creationId="{00000000-0000-0000-0000-000000000000}"/>
            </ac:spMkLst>
          </pc:spChg>
          <pc:spChg chg="mod">
            <ac:chgData name="田口 憲介(taguchi-kensuke.zy2)" userId="21ea6d33-91ce-4933-8d9b-2a5133f5df8c" providerId="ADAL" clId="{3F75B6C0-699B-42D0-AEB7-4FD73E3C6292}" dt="2024-07-24T05:15:44.902" v="87"/>
            <ac:spMkLst>
              <pc:docMk/>
              <pc:sldMasterMk cId="3267124380" sldId="2147483672"/>
              <pc:sldLayoutMk cId="1613053337" sldId="2147483683"/>
              <ac:spMk id="3" creationId="{00000000-0000-0000-0000-000000000000}"/>
            </ac:spMkLst>
          </pc:spChg>
        </pc:sldLayoutChg>
      </pc:sldMasterChg>
      <pc:sldMasterChg chg="modSp modSldLayout">
        <pc:chgData name="田口 憲介(taguchi-kensuke.zy2)" userId="21ea6d33-91ce-4933-8d9b-2a5133f5df8c" providerId="ADAL" clId="{3F75B6C0-699B-42D0-AEB7-4FD73E3C6292}" dt="2024-07-24T05:15:43.218" v="86"/>
        <pc:sldMasterMkLst>
          <pc:docMk/>
          <pc:sldMasterMk cId="869732534" sldId="2147483684"/>
        </pc:sldMasterMkLst>
        <pc:spChg chg="mod">
          <ac:chgData name="田口 憲介(taguchi-kensuke.zy2)" userId="21ea6d33-91ce-4933-8d9b-2a5133f5df8c" providerId="ADAL" clId="{3F75B6C0-699B-42D0-AEB7-4FD73E3C6292}" dt="2024-07-24T05:15:43.218" v="86"/>
          <ac:spMkLst>
            <pc:docMk/>
            <pc:sldMasterMk cId="869732534" sldId="2147483684"/>
            <ac:spMk id="2" creationId="{00000000-0000-0000-0000-000000000000}"/>
          </ac:spMkLst>
        </pc:spChg>
        <pc:spChg chg="mod">
          <ac:chgData name="田口 憲介(taguchi-kensuke.zy2)" userId="21ea6d33-91ce-4933-8d9b-2a5133f5df8c" providerId="ADAL" clId="{3F75B6C0-699B-42D0-AEB7-4FD73E3C6292}" dt="2024-07-24T05:15:43.218" v="86"/>
          <ac:spMkLst>
            <pc:docMk/>
            <pc:sldMasterMk cId="869732534" sldId="2147483684"/>
            <ac:spMk id="3" creationId="{00000000-0000-0000-0000-000000000000}"/>
          </ac:spMkLst>
        </pc:spChg>
        <pc:spChg chg="mod">
          <ac:chgData name="田口 憲介(taguchi-kensuke.zy2)" userId="21ea6d33-91ce-4933-8d9b-2a5133f5df8c" providerId="ADAL" clId="{3F75B6C0-699B-42D0-AEB7-4FD73E3C6292}" dt="2024-07-24T05:15:43.218" v="86"/>
          <ac:spMkLst>
            <pc:docMk/>
            <pc:sldMasterMk cId="869732534" sldId="2147483684"/>
            <ac:spMk id="4" creationId="{00000000-0000-0000-0000-000000000000}"/>
          </ac:spMkLst>
        </pc:spChg>
        <pc:spChg chg="mod">
          <ac:chgData name="田口 憲介(taguchi-kensuke.zy2)" userId="21ea6d33-91ce-4933-8d9b-2a5133f5df8c" providerId="ADAL" clId="{3F75B6C0-699B-42D0-AEB7-4FD73E3C6292}" dt="2024-07-24T05:15:43.218" v="86"/>
          <ac:spMkLst>
            <pc:docMk/>
            <pc:sldMasterMk cId="869732534" sldId="2147483684"/>
            <ac:spMk id="5" creationId="{00000000-0000-0000-0000-000000000000}"/>
          </ac:spMkLst>
        </pc:spChg>
        <pc:spChg chg="mod">
          <ac:chgData name="田口 憲介(taguchi-kensuke.zy2)" userId="21ea6d33-91ce-4933-8d9b-2a5133f5df8c" providerId="ADAL" clId="{3F75B6C0-699B-42D0-AEB7-4FD73E3C6292}" dt="2024-07-24T05:15:43.218" v="86"/>
          <ac:spMkLst>
            <pc:docMk/>
            <pc:sldMasterMk cId="869732534" sldId="2147483684"/>
            <ac:spMk id="6" creationId="{00000000-0000-0000-0000-000000000000}"/>
          </ac:spMkLst>
        </pc:spChg>
        <pc:sldLayoutChg chg="modSp">
          <pc:chgData name="田口 憲介(taguchi-kensuke.zy2)" userId="21ea6d33-91ce-4933-8d9b-2a5133f5df8c" providerId="ADAL" clId="{3F75B6C0-699B-42D0-AEB7-4FD73E3C6292}" dt="2024-07-24T05:15:43.218" v="86"/>
          <pc:sldLayoutMkLst>
            <pc:docMk/>
            <pc:sldMasterMk cId="869732534" sldId="2147483684"/>
            <pc:sldLayoutMk cId="3194099362" sldId="2147483685"/>
          </pc:sldLayoutMkLst>
          <pc:spChg chg="mod">
            <ac:chgData name="田口 憲介(taguchi-kensuke.zy2)" userId="21ea6d33-91ce-4933-8d9b-2a5133f5df8c" providerId="ADAL" clId="{3F75B6C0-699B-42D0-AEB7-4FD73E3C6292}" dt="2024-07-24T05:15:43.218" v="86"/>
            <ac:spMkLst>
              <pc:docMk/>
              <pc:sldMasterMk cId="869732534" sldId="2147483684"/>
              <pc:sldLayoutMk cId="3194099362" sldId="2147483685"/>
              <ac:spMk id="2" creationId="{00000000-0000-0000-0000-000000000000}"/>
            </ac:spMkLst>
          </pc:spChg>
          <pc:spChg chg="mod">
            <ac:chgData name="田口 憲介(taguchi-kensuke.zy2)" userId="21ea6d33-91ce-4933-8d9b-2a5133f5df8c" providerId="ADAL" clId="{3F75B6C0-699B-42D0-AEB7-4FD73E3C6292}" dt="2024-07-24T05:15:43.218" v="86"/>
            <ac:spMkLst>
              <pc:docMk/>
              <pc:sldMasterMk cId="869732534" sldId="2147483684"/>
              <pc:sldLayoutMk cId="3194099362" sldId="2147483685"/>
              <ac:spMk id="3" creationId="{00000000-0000-0000-0000-000000000000}"/>
            </ac:spMkLst>
          </pc:spChg>
        </pc:sldLayoutChg>
        <pc:sldLayoutChg chg="modSp">
          <pc:chgData name="田口 憲介(taguchi-kensuke.zy2)" userId="21ea6d33-91ce-4933-8d9b-2a5133f5df8c" providerId="ADAL" clId="{3F75B6C0-699B-42D0-AEB7-4FD73E3C6292}" dt="2024-07-24T05:15:43.218" v="86"/>
          <pc:sldLayoutMkLst>
            <pc:docMk/>
            <pc:sldMasterMk cId="869732534" sldId="2147483684"/>
            <pc:sldLayoutMk cId="1630941007" sldId="2147483687"/>
          </pc:sldLayoutMkLst>
          <pc:spChg chg="mod">
            <ac:chgData name="田口 憲介(taguchi-kensuke.zy2)" userId="21ea6d33-91ce-4933-8d9b-2a5133f5df8c" providerId="ADAL" clId="{3F75B6C0-699B-42D0-AEB7-4FD73E3C6292}" dt="2024-07-24T05:15:43.218" v="86"/>
            <ac:spMkLst>
              <pc:docMk/>
              <pc:sldMasterMk cId="869732534" sldId="2147483684"/>
              <pc:sldLayoutMk cId="1630941007" sldId="2147483687"/>
              <ac:spMk id="2" creationId="{00000000-0000-0000-0000-000000000000}"/>
            </ac:spMkLst>
          </pc:spChg>
          <pc:spChg chg="mod">
            <ac:chgData name="田口 憲介(taguchi-kensuke.zy2)" userId="21ea6d33-91ce-4933-8d9b-2a5133f5df8c" providerId="ADAL" clId="{3F75B6C0-699B-42D0-AEB7-4FD73E3C6292}" dt="2024-07-24T05:15:43.218" v="86"/>
            <ac:spMkLst>
              <pc:docMk/>
              <pc:sldMasterMk cId="869732534" sldId="2147483684"/>
              <pc:sldLayoutMk cId="1630941007" sldId="2147483687"/>
              <ac:spMk id="3" creationId="{00000000-0000-0000-0000-000000000000}"/>
            </ac:spMkLst>
          </pc:spChg>
        </pc:sldLayoutChg>
        <pc:sldLayoutChg chg="modSp">
          <pc:chgData name="田口 憲介(taguchi-kensuke.zy2)" userId="21ea6d33-91ce-4933-8d9b-2a5133f5df8c" providerId="ADAL" clId="{3F75B6C0-699B-42D0-AEB7-4FD73E3C6292}" dt="2024-07-24T05:15:43.218" v="86"/>
          <pc:sldLayoutMkLst>
            <pc:docMk/>
            <pc:sldMasterMk cId="869732534" sldId="2147483684"/>
            <pc:sldLayoutMk cId="1753127466" sldId="2147483688"/>
          </pc:sldLayoutMkLst>
          <pc:spChg chg="mod">
            <ac:chgData name="田口 憲介(taguchi-kensuke.zy2)" userId="21ea6d33-91ce-4933-8d9b-2a5133f5df8c" providerId="ADAL" clId="{3F75B6C0-699B-42D0-AEB7-4FD73E3C6292}" dt="2024-07-24T05:15:43.218" v="86"/>
            <ac:spMkLst>
              <pc:docMk/>
              <pc:sldMasterMk cId="869732534" sldId="2147483684"/>
              <pc:sldLayoutMk cId="1753127466" sldId="2147483688"/>
              <ac:spMk id="3" creationId="{00000000-0000-0000-0000-000000000000}"/>
            </ac:spMkLst>
          </pc:spChg>
          <pc:spChg chg="mod">
            <ac:chgData name="田口 憲介(taguchi-kensuke.zy2)" userId="21ea6d33-91ce-4933-8d9b-2a5133f5df8c" providerId="ADAL" clId="{3F75B6C0-699B-42D0-AEB7-4FD73E3C6292}" dt="2024-07-24T05:15:43.218" v="86"/>
            <ac:spMkLst>
              <pc:docMk/>
              <pc:sldMasterMk cId="869732534" sldId="2147483684"/>
              <pc:sldLayoutMk cId="1753127466" sldId="2147483688"/>
              <ac:spMk id="4" creationId="{00000000-0000-0000-0000-000000000000}"/>
            </ac:spMkLst>
          </pc:spChg>
        </pc:sldLayoutChg>
        <pc:sldLayoutChg chg="modSp">
          <pc:chgData name="田口 憲介(taguchi-kensuke.zy2)" userId="21ea6d33-91ce-4933-8d9b-2a5133f5df8c" providerId="ADAL" clId="{3F75B6C0-699B-42D0-AEB7-4FD73E3C6292}" dt="2024-07-24T05:15:43.218" v="86"/>
          <pc:sldLayoutMkLst>
            <pc:docMk/>
            <pc:sldMasterMk cId="869732534" sldId="2147483684"/>
            <pc:sldLayoutMk cId="872863780" sldId="2147483689"/>
          </pc:sldLayoutMkLst>
          <pc:spChg chg="mod">
            <ac:chgData name="田口 憲介(taguchi-kensuke.zy2)" userId="21ea6d33-91ce-4933-8d9b-2a5133f5df8c" providerId="ADAL" clId="{3F75B6C0-699B-42D0-AEB7-4FD73E3C6292}" dt="2024-07-24T05:15:43.218" v="86"/>
            <ac:spMkLst>
              <pc:docMk/>
              <pc:sldMasterMk cId="869732534" sldId="2147483684"/>
              <pc:sldLayoutMk cId="872863780" sldId="2147483689"/>
              <ac:spMk id="2" creationId="{00000000-0000-0000-0000-000000000000}"/>
            </ac:spMkLst>
          </pc:spChg>
          <pc:spChg chg="mod">
            <ac:chgData name="田口 憲介(taguchi-kensuke.zy2)" userId="21ea6d33-91ce-4933-8d9b-2a5133f5df8c" providerId="ADAL" clId="{3F75B6C0-699B-42D0-AEB7-4FD73E3C6292}" dt="2024-07-24T05:15:43.218" v="86"/>
            <ac:spMkLst>
              <pc:docMk/>
              <pc:sldMasterMk cId="869732534" sldId="2147483684"/>
              <pc:sldLayoutMk cId="872863780" sldId="2147483689"/>
              <ac:spMk id="3" creationId="{00000000-0000-0000-0000-000000000000}"/>
            </ac:spMkLst>
          </pc:spChg>
          <pc:spChg chg="mod">
            <ac:chgData name="田口 憲介(taguchi-kensuke.zy2)" userId="21ea6d33-91ce-4933-8d9b-2a5133f5df8c" providerId="ADAL" clId="{3F75B6C0-699B-42D0-AEB7-4FD73E3C6292}" dt="2024-07-24T05:15:43.218" v="86"/>
            <ac:spMkLst>
              <pc:docMk/>
              <pc:sldMasterMk cId="869732534" sldId="2147483684"/>
              <pc:sldLayoutMk cId="872863780" sldId="2147483689"/>
              <ac:spMk id="4" creationId="{00000000-0000-0000-0000-000000000000}"/>
            </ac:spMkLst>
          </pc:spChg>
          <pc:spChg chg="mod">
            <ac:chgData name="田口 憲介(taguchi-kensuke.zy2)" userId="21ea6d33-91ce-4933-8d9b-2a5133f5df8c" providerId="ADAL" clId="{3F75B6C0-699B-42D0-AEB7-4FD73E3C6292}" dt="2024-07-24T05:15:43.218" v="86"/>
            <ac:spMkLst>
              <pc:docMk/>
              <pc:sldMasterMk cId="869732534" sldId="2147483684"/>
              <pc:sldLayoutMk cId="872863780" sldId="2147483689"/>
              <ac:spMk id="5" creationId="{00000000-0000-0000-0000-000000000000}"/>
            </ac:spMkLst>
          </pc:spChg>
          <pc:spChg chg="mod">
            <ac:chgData name="田口 憲介(taguchi-kensuke.zy2)" userId="21ea6d33-91ce-4933-8d9b-2a5133f5df8c" providerId="ADAL" clId="{3F75B6C0-699B-42D0-AEB7-4FD73E3C6292}" dt="2024-07-24T05:15:43.218" v="86"/>
            <ac:spMkLst>
              <pc:docMk/>
              <pc:sldMasterMk cId="869732534" sldId="2147483684"/>
              <pc:sldLayoutMk cId="872863780" sldId="2147483689"/>
              <ac:spMk id="6" creationId="{00000000-0000-0000-0000-000000000000}"/>
            </ac:spMkLst>
          </pc:spChg>
        </pc:sldLayoutChg>
        <pc:sldLayoutChg chg="modSp">
          <pc:chgData name="田口 憲介(taguchi-kensuke.zy2)" userId="21ea6d33-91ce-4933-8d9b-2a5133f5df8c" providerId="ADAL" clId="{3F75B6C0-699B-42D0-AEB7-4FD73E3C6292}" dt="2024-07-24T05:15:43.218" v="86"/>
          <pc:sldLayoutMkLst>
            <pc:docMk/>
            <pc:sldMasterMk cId="869732534" sldId="2147483684"/>
            <pc:sldLayoutMk cId="1482718589" sldId="2147483692"/>
          </pc:sldLayoutMkLst>
          <pc:spChg chg="mod">
            <ac:chgData name="田口 憲介(taguchi-kensuke.zy2)" userId="21ea6d33-91ce-4933-8d9b-2a5133f5df8c" providerId="ADAL" clId="{3F75B6C0-699B-42D0-AEB7-4FD73E3C6292}" dt="2024-07-24T05:15:43.218" v="86"/>
            <ac:spMkLst>
              <pc:docMk/>
              <pc:sldMasterMk cId="869732534" sldId="2147483684"/>
              <pc:sldLayoutMk cId="1482718589" sldId="2147483692"/>
              <ac:spMk id="2" creationId="{00000000-0000-0000-0000-000000000000}"/>
            </ac:spMkLst>
          </pc:spChg>
          <pc:spChg chg="mod">
            <ac:chgData name="田口 憲介(taguchi-kensuke.zy2)" userId="21ea6d33-91ce-4933-8d9b-2a5133f5df8c" providerId="ADAL" clId="{3F75B6C0-699B-42D0-AEB7-4FD73E3C6292}" dt="2024-07-24T05:15:43.218" v="86"/>
            <ac:spMkLst>
              <pc:docMk/>
              <pc:sldMasterMk cId="869732534" sldId="2147483684"/>
              <pc:sldLayoutMk cId="1482718589" sldId="2147483692"/>
              <ac:spMk id="3" creationId="{00000000-0000-0000-0000-000000000000}"/>
            </ac:spMkLst>
          </pc:spChg>
          <pc:spChg chg="mod">
            <ac:chgData name="田口 憲介(taguchi-kensuke.zy2)" userId="21ea6d33-91ce-4933-8d9b-2a5133f5df8c" providerId="ADAL" clId="{3F75B6C0-699B-42D0-AEB7-4FD73E3C6292}" dt="2024-07-24T05:15:43.218" v="86"/>
            <ac:spMkLst>
              <pc:docMk/>
              <pc:sldMasterMk cId="869732534" sldId="2147483684"/>
              <pc:sldLayoutMk cId="1482718589" sldId="2147483692"/>
              <ac:spMk id="4" creationId="{00000000-0000-0000-0000-000000000000}"/>
            </ac:spMkLst>
          </pc:spChg>
        </pc:sldLayoutChg>
        <pc:sldLayoutChg chg="modSp">
          <pc:chgData name="田口 憲介(taguchi-kensuke.zy2)" userId="21ea6d33-91ce-4933-8d9b-2a5133f5df8c" providerId="ADAL" clId="{3F75B6C0-699B-42D0-AEB7-4FD73E3C6292}" dt="2024-07-24T05:15:43.218" v="86"/>
          <pc:sldLayoutMkLst>
            <pc:docMk/>
            <pc:sldMasterMk cId="869732534" sldId="2147483684"/>
            <pc:sldLayoutMk cId="2573307961" sldId="2147483693"/>
          </pc:sldLayoutMkLst>
          <pc:spChg chg="mod">
            <ac:chgData name="田口 憲介(taguchi-kensuke.zy2)" userId="21ea6d33-91ce-4933-8d9b-2a5133f5df8c" providerId="ADAL" clId="{3F75B6C0-699B-42D0-AEB7-4FD73E3C6292}" dt="2024-07-24T05:15:43.218" v="86"/>
            <ac:spMkLst>
              <pc:docMk/>
              <pc:sldMasterMk cId="869732534" sldId="2147483684"/>
              <pc:sldLayoutMk cId="2573307961" sldId="2147483693"/>
              <ac:spMk id="2" creationId="{00000000-0000-0000-0000-000000000000}"/>
            </ac:spMkLst>
          </pc:spChg>
          <pc:spChg chg="mod">
            <ac:chgData name="田口 憲介(taguchi-kensuke.zy2)" userId="21ea6d33-91ce-4933-8d9b-2a5133f5df8c" providerId="ADAL" clId="{3F75B6C0-699B-42D0-AEB7-4FD73E3C6292}" dt="2024-07-24T05:15:43.218" v="86"/>
            <ac:spMkLst>
              <pc:docMk/>
              <pc:sldMasterMk cId="869732534" sldId="2147483684"/>
              <pc:sldLayoutMk cId="2573307961" sldId="2147483693"/>
              <ac:spMk id="3" creationId="{00000000-0000-0000-0000-000000000000}"/>
            </ac:spMkLst>
          </pc:spChg>
          <pc:spChg chg="mod">
            <ac:chgData name="田口 憲介(taguchi-kensuke.zy2)" userId="21ea6d33-91ce-4933-8d9b-2a5133f5df8c" providerId="ADAL" clId="{3F75B6C0-699B-42D0-AEB7-4FD73E3C6292}" dt="2024-07-24T05:15:43.218" v="86"/>
            <ac:spMkLst>
              <pc:docMk/>
              <pc:sldMasterMk cId="869732534" sldId="2147483684"/>
              <pc:sldLayoutMk cId="2573307961" sldId="2147483693"/>
              <ac:spMk id="4" creationId="{00000000-0000-0000-0000-000000000000}"/>
            </ac:spMkLst>
          </pc:spChg>
        </pc:sldLayoutChg>
        <pc:sldLayoutChg chg="modSp">
          <pc:chgData name="田口 憲介(taguchi-kensuke.zy2)" userId="21ea6d33-91ce-4933-8d9b-2a5133f5df8c" providerId="ADAL" clId="{3F75B6C0-699B-42D0-AEB7-4FD73E3C6292}" dt="2024-07-24T05:15:43.218" v="86"/>
          <pc:sldLayoutMkLst>
            <pc:docMk/>
            <pc:sldMasterMk cId="869732534" sldId="2147483684"/>
            <pc:sldLayoutMk cId="1414504965" sldId="2147483695"/>
          </pc:sldLayoutMkLst>
          <pc:spChg chg="mod">
            <ac:chgData name="田口 憲介(taguchi-kensuke.zy2)" userId="21ea6d33-91ce-4933-8d9b-2a5133f5df8c" providerId="ADAL" clId="{3F75B6C0-699B-42D0-AEB7-4FD73E3C6292}" dt="2024-07-24T05:15:43.218" v="86"/>
            <ac:spMkLst>
              <pc:docMk/>
              <pc:sldMasterMk cId="869732534" sldId="2147483684"/>
              <pc:sldLayoutMk cId="1414504965" sldId="2147483695"/>
              <ac:spMk id="2" creationId="{00000000-0000-0000-0000-000000000000}"/>
            </ac:spMkLst>
          </pc:spChg>
          <pc:spChg chg="mod">
            <ac:chgData name="田口 憲介(taguchi-kensuke.zy2)" userId="21ea6d33-91ce-4933-8d9b-2a5133f5df8c" providerId="ADAL" clId="{3F75B6C0-699B-42D0-AEB7-4FD73E3C6292}" dt="2024-07-24T05:15:43.218" v="86"/>
            <ac:spMkLst>
              <pc:docMk/>
              <pc:sldMasterMk cId="869732534" sldId="2147483684"/>
              <pc:sldLayoutMk cId="1414504965" sldId="2147483695"/>
              <ac:spMk id="3"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BCB13D5C-C5DF-461B-AB02-71C27043B7ED}" type="datetimeFigureOut">
              <a:rPr kumimoji="1" lang="ja-JP" altLang="en-US" smtClean="0"/>
              <a:t>2024/7/24</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736FEDF2-A2E2-4374-B222-244E9A1610CF}" type="slidenum">
              <a:rPr kumimoji="1" lang="ja-JP" altLang="en-US" smtClean="0"/>
              <a:t>‹#›</a:t>
            </a:fld>
            <a:endParaRPr kumimoji="1" lang="ja-JP" altLang="en-US"/>
          </a:p>
        </p:txBody>
      </p:sp>
    </p:spTree>
    <p:extLst>
      <p:ext uri="{BB962C8B-B14F-4D97-AF65-F5344CB8AC3E}">
        <p14:creationId xmlns:p14="http://schemas.microsoft.com/office/powerpoint/2010/main" val="1388900521"/>
      </p:ext>
    </p:extLst>
  </p:cSld>
  <p:clrMap bg1="lt1" tx1="dk1" bg2="lt2" tx2="dk2" accent1="accent1" accent2="accent2" accent3="accent3" accent4="accent4" accent5="accent5" accent6="accent6" hlink="hlink" folHlink="folHlink"/>
  <p:notesStyle>
    <a:lvl1pPr marL="0" algn="l" defTabSz="685800" rtl="0" eaLnBrk="1" latinLnBrk="0" hangingPunct="1">
      <a:defRPr kumimoji="1" sz="900" kern="1200">
        <a:solidFill>
          <a:schemeClr val="tx1"/>
        </a:solidFill>
        <a:latin typeface="+mn-lt"/>
        <a:ea typeface="+mn-ea"/>
        <a:cs typeface="+mn-cs"/>
      </a:defRPr>
    </a:lvl1pPr>
    <a:lvl2pPr marL="342900" algn="l" defTabSz="685800" rtl="0" eaLnBrk="1" latinLnBrk="0" hangingPunct="1">
      <a:defRPr kumimoji="1" sz="900" kern="1200">
        <a:solidFill>
          <a:schemeClr val="tx1"/>
        </a:solidFill>
        <a:latin typeface="+mn-lt"/>
        <a:ea typeface="+mn-ea"/>
        <a:cs typeface="+mn-cs"/>
      </a:defRPr>
    </a:lvl2pPr>
    <a:lvl3pPr marL="685800" algn="l" defTabSz="685800" rtl="0" eaLnBrk="1" latinLnBrk="0" hangingPunct="1">
      <a:defRPr kumimoji="1" sz="900" kern="1200">
        <a:solidFill>
          <a:schemeClr val="tx1"/>
        </a:solidFill>
        <a:latin typeface="+mn-lt"/>
        <a:ea typeface="+mn-ea"/>
        <a:cs typeface="+mn-cs"/>
      </a:defRPr>
    </a:lvl3pPr>
    <a:lvl4pPr marL="1028700" algn="l" defTabSz="685800" rtl="0" eaLnBrk="1" latinLnBrk="0" hangingPunct="1">
      <a:defRPr kumimoji="1" sz="900" kern="1200">
        <a:solidFill>
          <a:schemeClr val="tx1"/>
        </a:solidFill>
        <a:latin typeface="+mn-lt"/>
        <a:ea typeface="+mn-ea"/>
        <a:cs typeface="+mn-cs"/>
      </a:defRPr>
    </a:lvl4pPr>
    <a:lvl5pPr marL="1371600" algn="l" defTabSz="685800" rtl="0" eaLnBrk="1" latinLnBrk="0" hangingPunct="1">
      <a:defRPr kumimoji="1" sz="900" kern="1200">
        <a:solidFill>
          <a:schemeClr val="tx1"/>
        </a:solidFill>
        <a:latin typeface="+mn-lt"/>
        <a:ea typeface="+mn-ea"/>
        <a:cs typeface="+mn-cs"/>
      </a:defRPr>
    </a:lvl5pPr>
    <a:lvl6pPr marL="1714500" algn="l" defTabSz="685800" rtl="0" eaLnBrk="1" latinLnBrk="0" hangingPunct="1">
      <a:defRPr kumimoji="1" sz="900" kern="1200">
        <a:solidFill>
          <a:schemeClr val="tx1"/>
        </a:solidFill>
        <a:latin typeface="+mn-lt"/>
        <a:ea typeface="+mn-ea"/>
        <a:cs typeface="+mn-cs"/>
      </a:defRPr>
    </a:lvl6pPr>
    <a:lvl7pPr marL="2057400" algn="l" defTabSz="685800" rtl="0" eaLnBrk="1" latinLnBrk="0" hangingPunct="1">
      <a:defRPr kumimoji="1" sz="900" kern="1200">
        <a:solidFill>
          <a:schemeClr val="tx1"/>
        </a:solidFill>
        <a:latin typeface="+mn-lt"/>
        <a:ea typeface="+mn-ea"/>
        <a:cs typeface="+mn-cs"/>
      </a:defRPr>
    </a:lvl7pPr>
    <a:lvl8pPr marL="2400300" algn="l" defTabSz="685800" rtl="0" eaLnBrk="1" latinLnBrk="0" hangingPunct="1">
      <a:defRPr kumimoji="1" sz="900" kern="1200">
        <a:solidFill>
          <a:schemeClr val="tx1"/>
        </a:solidFill>
        <a:latin typeface="+mn-lt"/>
        <a:ea typeface="+mn-ea"/>
        <a:cs typeface="+mn-cs"/>
      </a:defRPr>
    </a:lvl8pPr>
    <a:lvl9pPr marL="2743200" algn="l" defTabSz="685800" rtl="0" eaLnBrk="1" latinLnBrk="0" hangingPunct="1">
      <a:defRPr kumimoji="1"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A526E25A-D149-2522-0419-2B26144E47B5}"/>
              </a:ext>
            </a:extLst>
          </p:cNvPr>
          <p:cNvPicPr>
            <a:picLocks noChangeAspect="1"/>
          </p:cNvPicPr>
          <p:nvPr/>
        </p:nvPicPr>
        <p:blipFill rotWithShape="1">
          <a:blip r:embed="rId3"/>
          <a:srcRect l="11708" t="17580" r="25366" b="18480"/>
          <a:stretch/>
        </p:blipFill>
        <p:spPr>
          <a:xfrm>
            <a:off x="453810" y="3760751"/>
            <a:ext cx="5755681" cy="2581805"/>
          </a:xfrm>
          <a:prstGeom prst="rect">
            <a:avLst/>
          </a:prstGeom>
        </p:spPr>
      </p:pic>
      <p:sp>
        <p:nvSpPr>
          <p:cNvPr id="4" name="スライド番号プレースホルダー 3"/>
          <p:cNvSpPr>
            <a:spLocks noGrp="1"/>
          </p:cNvSpPr>
          <p:nvPr>
            <p:ph type="sldNum" sz="quarter" idx="5"/>
          </p:nvPr>
        </p:nvSpPr>
        <p:spPr/>
        <p:txBody>
          <a:bodyPr/>
          <a:lstStyle/>
          <a:p>
            <a:fld id="{736FEDF2-A2E2-4374-B222-244E9A1610CF}" type="slidenum">
              <a:rPr kumimoji="1" lang="ja-JP" altLang="en-US" smtClean="0"/>
              <a:t>1</a:t>
            </a:fld>
            <a:endParaRPr kumimoji="1" lang="ja-JP" altLang="en-US"/>
          </a:p>
        </p:txBody>
      </p:sp>
      <p:sp>
        <p:nvSpPr>
          <p:cNvPr id="5" name="四角形: 角を丸くする 4">
            <a:extLst>
              <a:ext uri="{FF2B5EF4-FFF2-40B4-BE49-F238E27FC236}">
                <a16:creationId xmlns:a16="http://schemas.microsoft.com/office/drawing/2014/main" id="{F66889F1-F117-F87D-3FC2-C1B37E9C1D12}"/>
              </a:ext>
            </a:extLst>
          </p:cNvPr>
          <p:cNvSpPr/>
          <p:nvPr/>
        </p:nvSpPr>
        <p:spPr>
          <a:xfrm>
            <a:off x="453810" y="3191864"/>
            <a:ext cx="5755681" cy="498692"/>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HG正楷書体-PRO" panose="03000600000000000000" pitchFamily="66" charset="-128"/>
                <a:ea typeface="HG正楷書体-PRO" panose="03000600000000000000" pitchFamily="66" charset="-128"/>
              </a:rPr>
              <a:t>このようなことでお困りではありませんか？</a:t>
            </a:r>
          </a:p>
        </p:txBody>
      </p:sp>
      <p:sp>
        <p:nvSpPr>
          <p:cNvPr id="7" name="テキスト ボックス 6">
            <a:extLst>
              <a:ext uri="{FF2B5EF4-FFF2-40B4-BE49-F238E27FC236}">
                <a16:creationId xmlns:a16="http://schemas.microsoft.com/office/drawing/2014/main" id="{247D6299-D270-BB4D-D7D2-B2B2D76BC60C}"/>
              </a:ext>
            </a:extLst>
          </p:cNvPr>
          <p:cNvSpPr txBox="1"/>
          <p:nvPr/>
        </p:nvSpPr>
        <p:spPr>
          <a:xfrm>
            <a:off x="453810" y="1515289"/>
            <a:ext cx="5755681" cy="1569660"/>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　長時間労働等の労働時間の見直しや年次有給休暇の促進といった働き方・休み方の改善は、従業員のために、そして企業経営の観点からも重要となっています。</a:t>
            </a:r>
            <a:endParaRPr kumimoji="1" lang="en-US" altLang="ja-JP" sz="1200" dirty="0">
              <a:latin typeface="BIZ UDPゴシック" panose="020B0400000000000000" pitchFamily="50" charset="-128"/>
              <a:ea typeface="BIZ UDPゴシック" panose="020B0400000000000000" pitchFamily="50" charset="-128"/>
            </a:endParaRPr>
          </a:p>
          <a:p>
            <a:endParaRPr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熊本労働局では、社会保険労務士の資格を持った「働き方・休み方改善コンサルタント」が電話相談や個別訪問により、働き方・休み方改善のためのアドバイスを行い会社のワーク・ライフ・バランスの実現のお手伝いをしています。</a:t>
            </a:r>
            <a:endParaRPr kumimoji="1" lang="en-US" altLang="ja-JP" sz="1200" dirty="0">
              <a:latin typeface="BIZ UDPゴシック" panose="020B0400000000000000" pitchFamily="50" charset="-128"/>
              <a:ea typeface="BIZ UDPゴシック" panose="020B0400000000000000" pitchFamily="50" charset="-128"/>
            </a:endParaRPr>
          </a:p>
          <a:p>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相談等は無料ですので、お気軽にお問い合わせください。</a:t>
            </a:r>
          </a:p>
        </p:txBody>
      </p:sp>
      <p:sp>
        <p:nvSpPr>
          <p:cNvPr id="2" name="テキスト ボックス 1">
            <a:extLst>
              <a:ext uri="{FF2B5EF4-FFF2-40B4-BE49-F238E27FC236}">
                <a16:creationId xmlns:a16="http://schemas.microsoft.com/office/drawing/2014/main" id="{B2BE09D4-0B78-A34A-6F1E-AA5843ACE36A}"/>
              </a:ext>
            </a:extLst>
          </p:cNvPr>
          <p:cNvSpPr txBox="1"/>
          <p:nvPr/>
        </p:nvSpPr>
        <p:spPr>
          <a:xfrm>
            <a:off x="453810" y="6449471"/>
            <a:ext cx="5755681" cy="1384995"/>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　働き方・休み方改善コンサルタントが無料でご相談に応じます。また、個別訪問によるアドバイスを希望される場合は裏面の申込書をＥメールで送付してください。</a:t>
            </a:r>
            <a:endParaRPr kumimoji="1" lang="en-US" altLang="ja-JP" sz="1200" dirty="0">
              <a:latin typeface="BIZ UDPゴシック" panose="020B0400000000000000" pitchFamily="50" charset="-128"/>
              <a:ea typeface="BIZ UDPゴシック" panose="020B0400000000000000" pitchFamily="50" charset="-128"/>
            </a:endParaRPr>
          </a:p>
          <a:p>
            <a:endParaRPr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コンサルティングは是正指導を目的としたものではありませんので、お気軽にご利用ください。相談内容の秘密は厳守されます。</a:t>
            </a:r>
            <a:endParaRPr kumimoji="1" lang="en-US" altLang="ja-JP" sz="1200" dirty="0">
              <a:latin typeface="BIZ UDPゴシック" panose="020B0400000000000000" pitchFamily="50" charset="-128"/>
              <a:ea typeface="BIZ UDPゴシック" panose="020B0400000000000000" pitchFamily="50" charset="-128"/>
            </a:endParaRPr>
          </a:p>
          <a:p>
            <a:endParaRPr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出前講習会の依頼も承りますので、お気軽にお問い合わせください。</a:t>
            </a:r>
          </a:p>
        </p:txBody>
      </p:sp>
      <p:sp>
        <p:nvSpPr>
          <p:cNvPr id="8" name="楕円 7">
            <a:extLst>
              <a:ext uri="{FF2B5EF4-FFF2-40B4-BE49-F238E27FC236}">
                <a16:creationId xmlns:a16="http://schemas.microsoft.com/office/drawing/2014/main" id="{EA411089-EB73-D9D0-562A-7BDE7FF7D2F1}"/>
              </a:ext>
            </a:extLst>
          </p:cNvPr>
          <p:cNvSpPr/>
          <p:nvPr/>
        </p:nvSpPr>
        <p:spPr>
          <a:xfrm>
            <a:off x="697323" y="8040564"/>
            <a:ext cx="1560675" cy="1124890"/>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accent6">
                    <a:lumMod val="50000"/>
                  </a:schemeClr>
                </a:solidFill>
              </a:rPr>
              <a:t>ご利用は</a:t>
            </a:r>
            <a:r>
              <a:rPr kumimoji="1" lang="ja-JP" altLang="en-US" sz="2000" b="1" dirty="0">
                <a:solidFill>
                  <a:schemeClr val="accent6">
                    <a:lumMod val="50000"/>
                  </a:schemeClr>
                </a:solidFill>
              </a:rPr>
              <a:t>無料</a:t>
            </a:r>
            <a:r>
              <a:rPr kumimoji="1" lang="ja-JP" altLang="en-US" sz="1600" dirty="0">
                <a:solidFill>
                  <a:schemeClr val="accent6">
                    <a:lumMod val="50000"/>
                  </a:schemeClr>
                </a:solidFill>
              </a:rPr>
              <a:t>です</a:t>
            </a:r>
          </a:p>
        </p:txBody>
      </p:sp>
      <p:sp>
        <p:nvSpPr>
          <p:cNvPr id="9" name="テキスト ボックス 8">
            <a:extLst>
              <a:ext uri="{FF2B5EF4-FFF2-40B4-BE49-F238E27FC236}">
                <a16:creationId xmlns:a16="http://schemas.microsoft.com/office/drawing/2014/main" id="{4397F69B-C43D-F0B8-BA54-F498C4AE8A80}"/>
              </a:ext>
            </a:extLst>
          </p:cNvPr>
          <p:cNvSpPr txBox="1"/>
          <p:nvPr/>
        </p:nvSpPr>
        <p:spPr>
          <a:xfrm>
            <a:off x="2441818" y="8040564"/>
            <a:ext cx="3774400" cy="1308050"/>
          </a:xfrm>
          <a:prstGeom prst="rect">
            <a:avLst/>
          </a:prstGeom>
          <a:noFill/>
          <a:ln>
            <a:solidFill>
              <a:schemeClr val="tx1"/>
            </a:solidFill>
          </a:ln>
        </p:spPr>
        <p:txBody>
          <a:bodyPr wrap="square" rtlCol="0">
            <a:spAutoFit/>
          </a:bodyPr>
          <a:lstStyle/>
          <a:p>
            <a:r>
              <a:rPr kumimoji="1" lang="en-US" altLang="ja-JP" sz="1100" dirty="0">
                <a:latin typeface="BIZ UDゴシック" panose="020B0400000000000000" pitchFamily="49" charset="-128"/>
                <a:ea typeface="BIZ UDゴシック" panose="020B0400000000000000" pitchFamily="49" charset="-128"/>
              </a:rPr>
              <a:t>【</a:t>
            </a:r>
            <a:r>
              <a:rPr kumimoji="1" lang="ja-JP" altLang="en-US" sz="1100" dirty="0">
                <a:latin typeface="BIZ UDゴシック" panose="020B0400000000000000" pitchFamily="49" charset="-128"/>
                <a:ea typeface="BIZ UDゴシック" panose="020B0400000000000000" pitchFamily="49" charset="-128"/>
              </a:rPr>
              <a:t>お問い合わせ・お申込先</a:t>
            </a:r>
            <a:r>
              <a:rPr kumimoji="1" lang="en-US" altLang="ja-JP" sz="1100" dirty="0">
                <a:latin typeface="BIZ UDゴシック" panose="020B0400000000000000" pitchFamily="49" charset="-128"/>
                <a:ea typeface="BIZ UDゴシック" panose="020B0400000000000000" pitchFamily="49" charset="-128"/>
              </a:rPr>
              <a:t>】</a:t>
            </a:r>
          </a:p>
          <a:p>
            <a:r>
              <a:rPr kumimoji="1" lang="ja-JP" altLang="en-US" sz="1100" dirty="0">
                <a:latin typeface="BIZ UDゴシック" panose="020B0400000000000000" pitchFamily="49" charset="-128"/>
                <a:ea typeface="BIZ UDゴシック" panose="020B0400000000000000" pitchFamily="49" charset="-128"/>
              </a:rPr>
              <a:t>　〒８６０－８５１４</a:t>
            </a:r>
            <a:endParaRPr kumimoji="1" lang="en-US" altLang="ja-JP" sz="1100" dirty="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　熊本市西区春日２－１０－１　Ａ棟９階</a:t>
            </a:r>
            <a:endParaRPr kumimoji="1" lang="en-US" altLang="ja-JP" sz="11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　　　熊本労働局　雇用環境・均等室</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　　　働き方・休み方改善コンサルタント</a:t>
            </a:r>
            <a:endParaRPr lang="en-US" altLang="ja-JP" sz="1200" dirty="0">
              <a:latin typeface="BIZ UDゴシック" panose="020B0400000000000000" pitchFamily="49" charset="-128"/>
              <a:ea typeface="BIZ UDゴシック" panose="020B0400000000000000" pitchFamily="49" charset="-128"/>
            </a:endParaRPr>
          </a:p>
          <a:p>
            <a:r>
              <a:rPr lang="ja-JP" altLang="en-US" sz="1100" dirty="0">
                <a:latin typeface="BIZ UDゴシック" panose="020B0400000000000000" pitchFamily="49" charset="-128"/>
                <a:ea typeface="BIZ UDゴシック" panose="020B0400000000000000" pitchFamily="49" charset="-128"/>
              </a:rPr>
              <a:t>　電　　話：０９６－３５２－３８６５</a:t>
            </a:r>
            <a:endParaRPr lang="en-US" altLang="ja-JP" sz="1100" dirty="0">
              <a:latin typeface="BIZ UDゴシック" panose="020B0400000000000000" pitchFamily="49" charset="-128"/>
              <a:ea typeface="BIZ UDゴシック" panose="020B0400000000000000" pitchFamily="49" charset="-128"/>
            </a:endParaRPr>
          </a:p>
          <a:p>
            <a:r>
              <a:rPr lang="ja-JP" altLang="en-US" sz="1100" dirty="0">
                <a:latin typeface="BIZ UDゴシック" panose="020B0400000000000000" pitchFamily="49" charset="-128"/>
                <a:ea typeface="BIZ UDゴシック" panose="020B0400000000000000" pitchFamily="49" charset="-128"/>
              </a:rPr>
              <a:t>　Ｅメール：</a:t>
            </a:r>
            <a:r>
              <a:rPr lang="en-US" altLang="ja-JP" sz="1100" dirty="0">
                <a:latin typeface="BIZ UDゴシック" panose="020B0400000000000000" pitchFamily="49" charset="-128"/>
                <a:ea typeface="BIZ UDゴシック" panose="020B0400000000000000" pitchFamily="49" charset="-128"/>
              </a:rPr>
              <a:t>43kokin</a:t>
            </a:r>
            <a:r>
              <a:rPr lang="ja-JP" altLang="en-US" sz="1100" dirty="0">
                <a:latin typeface="BIZ UDゴシック" panose="020B0400000000000000" pitchFamily="49" charset="-128"/>
                <a:ea typeface="BIZ UDゴシック" panose="020B0400000000000000" pitchFamily="49" charset="-128"/>
              </a:rPr>
              <a:t>＠</a:t>
            </a:r>
            <a:r>
              <a:rPr lang="en-US" altLang="ja-JP" sz="1100" dirty="0">
                <a:latin typeface="BIZ UDゴシック" panose="020B0400000000000000" pitchFamily="49" charset="-128"/>
                <a:ea typeface="BIZ UDゴシック" panose="020B0400000000000000" pitchFamily="49" charset="-128"/>
              </a:rPr>
              <a:t>mhlw.go.jp</a:t>
            </a:r>
            <a:endParaRPr kumimoji="1" lang="en-US" altLang="ja-JP" sz="1100" dirty="0">
              <a:latin typeface="BIZ UDゴシック" panose="020B0400000000000000" pitchFamily="49" charset="-128"/>
              <a:ea typeface="BIZ UDゴシック" panose="020B0400000000000000" pitchFamily="49" charset="-128"/>
            </a:endParaRPr>
          </a:p>
        </p:txBody>
      </p:sp>
      <p:grpSp>
        <p:nvGrpSpPr>
          <p:cNvPr id="6" name="グループ化 5">
            <a:extLst>
              <a:ext uri="{FF2B5EF4-FFF2-40B4-BE49-F238E27FC236}">
                <a16:creationId xmlns:a16="http://schemas.microsoft.com/office/drawing/2014/main" id="{CAE82DEF-74EC-7CE6-0A05-7B0C3A2C341E}"/>
              </a:ext>
            </a:extLst>
          </p:cNvPr>
          <p:cNvGrpSpPr/>
          <p:nvPr/>
        </p:nvGrpSpPr>
        <p:grpSpPr>
          <a:xfrm>
            <a:off x="138357" y="280225"/>
            <a:ext cx="6530485" cy="1144336"/>
            <a:chOff x="166029" y="157576"/>
            <a:chExt cx="6530485" cy="1144336"/>
          </a:xfrm>
        </p:grpSpPr>
        <p:sp>
          <p:nvSpPr>
            <p:cNvPr id="10" name="正方形/長方形 9">
              <a:extLst>
                <a:ext uri="{FF2B5EF4-FFF2-40B4-BE49-F238E27FC236}">
                  <a16:creationId xmlns:a16="http://schemas.microsoft.com/office/drawing/2014/main" id="{B53F7779-BCC1-5656-9910-4B6AAFAB5326}"/>
                </a:ext>
              </a:extLst>
            </p:cNvPr>
            <p:cNvSpPr/>
            <p:nvPr/>
          </p:nvSpPr>
          <p:spPr>
            <a:xfrm>
              <a:off x="360917" y="157576"/>
              <a:ext cx="5855301" cy="1144336"/>
            </a:xfrm>
            <a:prstGeom prst="rect">
              <a:avLst/>
            </a:prstGeom>
            <a:solidFill>
              <a:schemeClr val="accent5">
                <a:lumMod val="40000"/>
                <a:lumOff val="6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正方形/長方形 10">
              <a:extLst>
                <a:ext uri="{FF2B5EF4-FFF2-40B4-BE49-F238E27FC236}">
                  <a16:creationId xmlns:a16="http://schemas.microsoft.com/office/drawing/2014/main" id="{DD62A8B7-3F35-8B9A-72CC-59F3336EE5E8}"/>
                </a:ext>
              </a:extLst>
            </p:cNvPr>
            <p:cNvSpPr/>
            <p:nvPr/>
          </p:nvSpPr>
          <p:spPr>
            <a:xfrm>
              <a:off x="453811" y="264817"/>
              <a:ext cx="5855301" cy="830997"/>
            </a:xfrm>
            <a:prstGeom prst="rect">
              <a:avLst/>
            </a:prstGeom>
            <a:noFill/>
          </p:spPr>
          <p:txBody>
            <a:bodyPr wrap="square" lIns="91440" tIns="45720" rIns="91440" bIns="45720">
              <a:spAutoFit/>
            </a:bodyPr>
            <a:lstStyle/>
            <a:p>
              <a:pPr algn="ctr"/>
              <a:r>
                <a:rPr lang="ja-JP" altLang="en-US" sz="2400" b="1" cap="none" spc="0"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latin typeface="HG創英角ﾎﾟｯﾌﾟ体" panose="040B0A09000000000000" pitchFamily="49" charset="-128"/>
                  <a:ea typeface="HG創英角ﾎﾟｯﾌﾟ体" panose="040B0A09000000000000" pitchFamily="49" charset="-128"/>
                </a:rPr>
                <a:t>働き方・休み方改善コンサルタント</a:t>
              </a:r>
              <a:endParaRPr lang="en-US" altLang="ja-JP" sz="2400" b="1" cap="none" spc="0"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latin typeface="HG創英角ﾎﾟｯﾌﾟ体" panose="040B0A09000000000000" pitchFamily="49" charset="-128"/>
                <a:ea typeface="HG創英角ﾎﾟｯﾌﾟ体" panose="040B0A09000000000000" pitchFamily="49" charset="-128"/>
              </a:endParaRPr>
            </a:p>
            <a:p>
              <a:pPr algn="ctr"/>
              <a:r>
                <a:rPr lang="ja-JP" altLang="en-US" sz="2400" b="1" cap="none" spc="0"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latin typeface="HG創英角ﾎﾟｯﾌﾟ体" panose="040B0A09000000000000" pitchFamily="49" charset="-128"/>
                  <a:ea typeface="HG創英角ﾎﾟｯﾌﾟ体" panose="040B0A09000000000000" pitchFamily="49" charset="-128"/>
                </a:rPr>
                <a:t>活用のご案内</a:t>
              </a:r>
            </a:p>
          </p:txBody>
        </p:sp>
        <p:sp>
          <p:nvSpPr>
            <p:cNvPr id="12" name="正方形/長方形 11">
              <a:extLst>
                <a:ext uri="{FF2B5EF4-FFF2-40B4-BE49-F238E27FC236}">
                  <a16:creationId xmlns:a16="http://schemas.microsoft.com/office/drawing/2014/main" id="{AAB09A58-3788-0E9D-E795-EEFB0D583B97}"/>
                </a:ext>
              </a:extLst>
            </p:cNvPr>
            <p:cNvSpPr/>
            <p:nvPr/>
          </p:nvSpPr>
          <p:spPr>
            <a:xfrm>
              <a:off x="166029" y="1159858"/>
              <a:ext cx="6530485" cy="848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091C19EF-C22D-24FD-FDAD-5ADB6EBCCF5B}"/>
                </a:ext>
              </a:extLst>
            </p:cNvPr>
            <p:cNvSpPr/>
            <p:nvPr/>
          </p:nvSpPr>
          <p:spPr>
            <a:xfrm>
              <a:off x="166029" y="201314"/>
              <a:ext cx="6530485" cy="848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454562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5"/>
          </p:nvPr>
        </p:nvSpPr>
        <p:spPr/>
        <p:txBody>
          <a:bodyPr/>
          <a:lstStyle/>
          <a:p>
            <a:fld id="{736FEDF2-A2E2-4374-B222-244E9A1610CF}" type="slidenum">
              <a:rPr kumimoji="1" lang="ja-JP" altLang="en-US" smtClean="0"/>
              <a:t>2</a:t>
            </a:fld>
            <a:endParaRPr kumimoji="1" lang="ja-JP" altLang="en-US"/>
          </a:p>
        </p:txBody>
      </p:sp>
      <p:sp>
        <p:nvSpPr>
          <p:cNvPr id="3" name="テキスト ボックス 2">
            <a:extLst>
              <a:ext uri="{FF2B5EF4-FFF2-40B4-BE49-F238E27FC236}">
                <a16:creationId xmlns:a16="http://schemas.microsoft.com/office/drawing/2014/main" id="{6EF8D5B3-A9AF-3936-A6F6-13F953BEA603}"/>
              </a:ext>
            </a:extLst>
          </p:cNvPr>
          <p:cNvSpPr txBox="1"/>
          <p:nvPr/>
        </p:nvSpPr>
        <p:spPr>
          <a:xfrm>
            <a:off x="614304" y="7876782"/>
            <a:ext cx="5578584" cy="1492716"/>
          </a:xfrm>
          <a:prstGeom prst="rect">
            <a:avLst/>
          </a:prstGeom>
          <a:noFill/>
        </p:spPr>
        <p:txBody>
          <a:bodyPr wrap="square" rtlCol="0">
            <a:spAutoFit/>
          </a:bodyPr>
          <a:lstStyle/>
          <a:p>
            <a:r>
              <a:rPr kumimoji="1" lang="ja-JP" altLang="en-US" sz="1100" dirty="0"/>
              <a:t>コンサルタントの利用を希望される方は、お手数ですが労働局</a:t>
            </a:r>
            <a:r>
              <a:rPr kumimoji="1" lang="en-US" altLang="ja-JP" sz="1100" dirty="0"/>
              <a:t>HP</a:t>
            </a:r>
            <a:r>
              <a:rPr lang="ja-JP" altLang="en-US" sz="1100" dirty="0"/>
              <a:t>に掲載されている本</a:t>
            </a:r>
            <a:r>
              <a:rPr kumimoji="1" lang="ja-JP" altLang="en-US" sz="1100" dirty="0"/>
              <a:t>様式に入力されたデータ又は紙媒体の本様式をＰＤＦ化されたデータを</a:t>
            </a:r>
            <a:r>
              <a:rPr kumimoji="1" lang="ja-JP" altLang="en-US" sz="1100" u="sng" dirty="0"/>
              <a:t>下記Ｅメールアドレス</a:t>
            </a:r>
            <a:r>
              <a:rPr kumimoji="1" lang="ja-JP" altLang="en-US" sz="1100" dirty="0"/>
              <a:t>までお申込みください。</a:t>
            </a:r>
            <a:endParaRPr lang="en-US" altLang="ja-JP" sz="1100" dirty="0"/>
          </a:p>
          <a:p>
            <a:r>
              <a:rPr lang="ja-JP" altLang="en-US" sz="1100" b="1" dirty="0">
                <a:latin typeface="BIZ UDゴシック" panose="020B0400000000000000" pitchFamily="49" charset="-128"/>
                <a:ea typeface="BIZ UDゴシック" panose="020B0400000000000000" pitchFamily="49" charset="-128"/>
              </a:rPr>
              <a:t>コンサルティング申込　Ｅメール：</a:t>
            </a:r>
            <a:r>
              <a:rPr lang="en-US" altLang="ja-JP" sz="1200" b="1" u="sng" dirty="0">
                <a:latin typeface="BIZ UDゴシック" panose="020B0400000000000000" pitchFamily="49" charset="-128"/>
                <a:ea typeface="BIZ UDゴシック" panose="020B0400000000000000" pitchFamily="49" charset="-128"/>
              </a:rPr>
              <a:t>43kokin</a:t>
            </a:r>
            <a:r>
              <a:rPr lang="ja-JP" altLang="en-US" sz="1200" b="1" u="sng" dirty="0">
                <a:latin typeface="BIZ UDゴシック" panose="020B0400000000000000" pitchFamily="49" charset="-128"/>
                <a:ea typeface="BIZ UDゴシック" panose="020B0400000000000000" pitchFamily="49" charset="-128"/>
              </a:rPr>
              <a:t>＠</a:t>
            </a:r>
            <a:r>
              <a:rPr lang="en-US" altLang="ja-JP" sz="1200" b="1" u="sng" dirty="0">
                <a:latin typeface="BIZ UDゴシック" panose="020B0400000000000000" pitchFamily="49" charset="-128"/>
                <a:ea typeface="BIZ UDゴシック" panose="020B0400000000000000" pitchFamily="49" charset="-128"/>
              </a:rPr>
              <a:t>mhlw.go.jp</a:t>
            </a:r>
          </a:p>
          <a:p>
            <a:r>
              <a:rPr kumimoji="1" lang="ja-JP" altLang="en-US" sz="1200" b="1" dirty="0">
                <a:latin typeface="BIZ UDゴシック" panose="020B0400000000000000" pitchFamily="49" charset="-128"/>
                <a:ea typeface="BIZ UDゴシック" panose="020B0400000000000000" pitchFamily="49" charset="-128"/>
              </a:rPr>
              <a:t>熊本労働局</a:t>
            </a:r>
            <a:r>
              <a:rPr lang="ja-JP" altLang="en-US" sz="1200" b="1" dirty="0">
                <a:latin typeface="BIZ UDゴシック" panose="020B0400000000000000" pitchFamily="49" charset="-128"/>
                <a:ea typeface="BIZ UDゴシック" panose="020B0400000000000000" pitchFamily="49" charset="-128"/>
              </a:rPr>
              <a:t>ＨＰ（働き方・休み方改善コンサルタントページ）</a:t>
            </a:r>
            <a:endParaRPr lang="en-US" altLang="ja-JP" sz="1200" b="1" dirty="0">
              <a:latin typeface="BIZ UDゴシック" panose="020B0400000000000000" pitchFamily="49" charset="-128"/>
              <a:ea typeface="BIZ UDゴシック" panose="020B0400000000000000" pitchFamily="49" charset="-128"/>
            </a:endParaRPr>
          </a:p>
          <a:p>
            <a:r>
              <a:rPr lang="ja-JP" altLang="en-US" sz="1200" b="1" dirty="0">
                <a:latin typeface="BIZ UDゴシック" panose="020B0400000000000000" pitchFamily="49" charset="-128"/>
                <a:ea typeface="BIZ UDゴシック" panose="020B0400000000000000" pitchFamily="49" charset="-128"/>
              </a:rPr>
              <a:t>　</a:t>
            </a:r>
            <a:r>
              <a:rPr lang="en-US" altLang="ja-JP" sz="1200" b="1" u="sng" dirty="0">
                <a:latin typeface="BIZ UDゴシック" panose="020B0400000000000000" pitchFamily="49" charset="-128"/>
                <a:ea typeface="BIZ UDゴシック" panose="020B0400000000000000" pitchFamily="49" charset="-128"/>
              </a:rPr>
              <a:t>https://jsite.mhlw.go.jp/Kumamoto-roudoukyoku/newpage_00384.html</a:t>
            </a:r>
            <a:endParaRPr kumimoji="1" lang="en-US" altLang="ja-JP" sz="1200" b="1" u="sng" dirty="0"/>
          </a:p>
          <a:p>
            <a:endParaRPr kumimoji="1" lang="en-US" altLang="ja-JP" sz="1100" dirty="0"/>
          </a:p>
          <a:p>
            <a:r>
              <a:rPr lang="ja-JP" altLang="en-US" sz="1100" dirty="0"/>
              <a:t>後日当局担当より、日程調整等のお電話（もしくはＥメール）を差し上げます。</a:t>
            </a:r>
            <a:endParaRPr kumimoji="1" lang="ja-JP" altLang="en-US" sz="1100" dirty="0"/>
          </a:p>
        </p:txBody>
      </p:sp>
      <p:sp>
        <p:nvSpPr>
          <p:cNvPr id="5" name="テキスト ボックス 4">
            <a:extLst>
              <a:ext uri="{FF2B5EF4-FFF2-40B4-BE49-F238E27FC236}">
                <a16:creationId xmlns:a16="http://schemas.microsoft.com/office/drawing/2014/main" id="{B0DA047F-5D82-67B7-5E6C-8558EC24E896}"/>
              </a:ext>
            </a:extLst>
          </p:cNvPr>
          <p:cNvSpPr txBox="1"/>
          <p:nvPr/>
        </p:nvSpPr>
        <p:spPr>
          <a:xfrm>
            <a:off x="619835" y="7263955"/>
            <a:ext cx="5578584" cy="600164"/>
          </a:xfrm>
          <a:prstGeom prst="rect">
            <a:avLst/>
          </a:prstGeom>
          <a:noFill/>
        </p:spPr>
        <p:txBody>
          <a:bodyPr wrap="square" rtlCol="0">
            <a:spAutoFit/>
          </a:bodyPr>
          <a:lstStyle/>
          <a:p>
            <a:r>
              <a:rPr kumimoji="1" lang="ja-JP" altLang="en-US" sz="1100" i="1" dirty="0">
                <a:latin typeface="BIZ UD明朝 Medium" panose="02020500000000000000" pitchFamily="17" charset="-128"/>
                <a:ea typeface="BIZ UD明朝 Medium" panose="02020500000000000000" pitchFamily="17" charset="-128"/>
              </a:rPr>
              <a:t>＜個人情報の取扱いについて＞</a:t>
            </a:r>
            <a:endParaRPr kumimoji="1" lang="en-US" altLang="ja-JP" sz="1100" i="1" dirty="0">
              <a:latin typeface="BIZ UD明朝 Medium" panose="02020500000000000000" pitchFamily="17" charset="-128"/>
              <a:ea typeface="BIZ UD明朝 Medium" panose="02020500000000000000" pitchFamily="17" charset="-128"/>
            </a:endParaRPr>
          </a:p>
          <a:p>
            <a:r>
              <a:rPr lang="ja-JP" altLang="en-US" sz="1100" i="1" dirty="0">
                <a:latin typeface="BIZ UD明朝 Medium" panose="02020500000000000000" pitchFamily="17" charset="-128"/>
                <a:ea typeface="BIZ UD明朝 Medium" panose="02020500000000000000" pitchFamily="17" charset="-128"/>
              </a:rPr>
              <a:t>本紙に書かれた個人情報については、働き方・休み方改善コンサルタントの利用申込みの把握のみに使用し、当該事業所の許可なく第三者へ提供することはありません。</a:t>
            </a:r>
            <a:endParaRPr kumimoji="1" lang="ja-JP" altLang="en-US" sz="1100" i="1" dirty="0">
              <a:latin typeface="BIZ UD明朝 Medium" panose="02020500000000000000" pitchFamily="17" charset="-128"/>
              <a:ea typeface="BIZ UD明朝 Medium" panose="02020500000000000000" pitchFamily="17" charset="-128"/>
            </a:endParaRPr>
          </a:p>
        </p:txBody>
      </p:sp>
      <p:sp>
        <p:nvSpPr>
          <p:cNvPr id="10" name="テキスト ボックス 9">
            <a:extLst>
              <a:ext uri="{FF2B5EF4-FFF2-40B4-BE49-F238E27FC236}">
                <a16:creationId xmlns:a16="http://schemas.microsoft.com/office/drawing/2014/main" id="{75A4E70B-8D29-5707-C720-BDB549C03985}"/>
              </a:ext>
            </a:extLst>
          </p:cNvPr>
          <p:cNvSpPr txBox="1"/>
          <p:nvPr/>
        </p:nvSpPr>
        <p:spPr>
          <a:xfrm>
            <a:off x="614304" y="1163324"/>
            <a:ext cx="5578584" cy="430887"/>
          </a:xfrm>
          <a:prstGeom prst="rect">
            <a:avLst/>
          </a:prstGeom>
          <a:noFill/>
        </p:spPr>
        <p:txBody>
          <a:bodyPr wrap="square" rtlCol="0">
            <a:spAutoFit/>
          </a:bodyPr>
          <a:lstStyle/>
          <a:p>
            <a:r>
              <a:rPr kumimoji="1" lang="ja-JP" altLang="en-US" sz="1100" dirty="0"/>
              <a:t>熊本労働局　雇用環境・均等室　宛</a:t>
            </a:r>
            <a:endParaRPr kumimoji="1" lang="en-US" altLang="ja-JP" sz="1100" dirty="0"/>
          </a:p>
          <a:p>
            <a:r>
              <a:rPr lang="ja-JP" altLang="en-US" sz="1100" dirty="0"/>
              <a:t>働き方・休み方改善コンサルティングを以下のとおり申し込みます。</a:t>
            </a:r>
            <a:endParaRPr kumimoji="1" lang="ja-JP" altLang="en-US" sz="1100" dirty="0"/>
          </a:p>
        </p:txBody>
      </p:sp>
      <p:sp>
        <p:nvSpPr>
          <p:cNvPr id="9" name="テキスト ボックス 8">
            <a:extLst>
              <a:ext uri="{FF2B5EF4-FFF2-40B4-BE49-F238E27FC236}">
                <a16:creationId xmlns:a16="http://schemas.microsoft.com/office/drawing/2014/main" id="{251EBE54-0583-E8EB-27E0-8C327220A1F8}"/>
              </a:ext>
            </a:extLst>
          </p:cNvPr>
          <p:cNvSpPr txBox="1"/>
          <p:nvPr/>
        </p:nvSpPr>
        <p:spPr>
          <a:xfrm>
            <a:off x="614304" y="570921"/>
            <a:ext cx="3698615" cy="400110"/>
          </a:xfrm>
          <a:prstGeom prst="rect">
            <a:avLst/>
          </a:prstGeom>
          <a:solidFill>
            <a:schemeClr val="accent1">
              <a:lumMod val="60000"/>
              <a:lumOff val="40000"/>
            </a:schemeClr>
          </a:solidFill>
          <a:ln>
            <a:solidFill>
              <a:schemeClr val="accent1">
                <a:lumMod val="60000"/>
                <a:lumOff val="40000"/>
              </a:schemeClr>
            </a:solidFill>
          </a:ln>
        </p:spPr>
        <p:txBody>
          <a:bodyPr wrap="square" rtlCol="0" anchor="ctr">
            <a:spAutoFit/>
          </a:bodyPr>
          <a:lstStyle/>
          <a:p>
            <a:pPr algn="ctr"/>
            <a:r>
              <a:rPr kumimoji="1" lang="ja-JP" altLang="en-US" sz="2000" dirty="0">
                <a:solidFill>
                  <a:schemeClr val="bg1"/>
                </a:solidFill>
                <a:latin typeface="HGP明朝E" panose="02020900000000000000" pitchFamily="18" charset="-128"/>
                <a:ea typeface="HGP明朝E" panose="02020900000000000000" pitchFamily="18" charset="-128"/>
              </a:rPr>
              <a:t>コンサルティング申込書</a:t>
            </a:r>
          </a:p>
        </p:txBody>
      </p:sp>
      <p:sp>
        <p:nvSpPr>
          <p:cNvPr id="11" name="テキスト ボックス 10">
            <a:extLst>
              <a:ext uri="{FF2B5EF4-FFF2-40B4-BE49-F238E27FC236}">
                <a16:creationId xmlns:a16="http://schemas.microsoft.com/office/drawing/2014/main" id="{322FF26E-41F4-A101-DFA4-43396F5ED395}"/>
              </a:ext>
            </a:extLst>
          </p:cNvPr>
          <p:cNvSpPr txBox="1"/>
          <p:nvPr/>
        </p:nvSpPr>
        <p:spPr>
          <a:xfrm>
            <a:off x="4217143" y="565502"/>
            <a:ext cx="1975745" cy="415498"/>
          </a:xfrm>
          <a:prstGeom prst="rect">
            <a:avLst/>
          </a:prstGeom>
          <a:noFill/>
          <a:ln>
            <a:noFill/>
          </a:ln>
        </p:spPr>
        <p:txBody>
          <a:bodyPr wrap="square" rtlCol="0" anchor="ctr">
            <a:spAutoFit/>
          </a:bodyPr>
          <a:lstStyle/>
          <a:p>
            <a:r>
              <a:rPr lang="ja-JP" altLang="en-US" sz="1050" dirty="0"/>
              <a:t>（申込日）</a:t>
            </a:r>
            <a:endParaRPr lang="en-US" altLang="ja-JP" sz="1050" dirty="0"/>
          </a:p>
          <a:p>
            <a:pPr algn="r"/>
            <a:r>
              <a:rPr lang="ja-JP" altLang="en-US" sz="1050" dirty="0"/>
              <a:t>令和　　年　　月　　日</a:t>
            </a:r>
            <a:endParaRPr kumimoji="1" lang="ja-JP" altLang="en-US" sz="1050" dirty="0"/>
          </a:p>
        </p:txBody>
      </p:sp>
      <p:graphicFrame>
        <p:nvGraphicFramePr>
          <p:cNvPr id="17" name="表 17">
            <a:extLst>
              <a:ext uri="{FF2B5EF4-FFF2-40B4-BE49-F238E27FC236}">
                <a16:creationId xmlns:a16="http://schemas.microsoft.com/office/drawing/2014/main" id="{EE0BEE4E-D655-7859-6E2A-4D309BC17D5A}"/>
              </a:ext>
            </a:extLst>
          </p:cNvPr>
          <p:cNvGraphicFramePr>
            <a:graphicFrameLocks noGrp="1"/>
          </p:cNvGraphicFramePr>
          <p:nvPr>
            <p:extLst>
              <p:ext uri="{D42A27DB-BD31-4B8C-83A1-F6EECF244321}">
                <p14:modId xmlns:p14="http://schemas.microsoft.com/office/powerpoint/2010/main" val="251862279"/>
              </p:ext>
            </p:extLst>
          </p:nvPr>
        </p:nvGraphicFramePr>
        <p:xfrm>
          <a:off x="614304" y="3783566"/>
          <a:ext cx="5584115" cy="3532759"/>
        </p:xfrm>
        <a:graphic>
          <a:graphicData uri="http://schemas.openxmlformats.org/drawingml/2006/table">
            <a:tbl>
              <a:tblPr>
                <a:tableStyleId>{5C22544A-7EE6-4342-B048-85BDC9FD1C3A}</a:tableStyleId>
              </a:tblPr>
              <a:tblGrid>
                <a:gridCol w="630912">
                  <a:extLst>
                    <a:ext uri="{9D8B030D-6E8A-4147-A177-3AD203B41FA5}">
                      <a16:colId xmlns:a16="http://schemas.microsoft.com/office/drawing/2014/main" val="857825546"/>
                    </a:ext>
                  </a:extLst>
                </a:gridCol>
                <a:gridCol w="4953203">
                  <a:extLst>
                    <a:ext uri="{9D8B030D-6E8A-4147-A177-3AD203B41FA5}">
                      <a16:colId xmlns:a16="http://schemas.microsoft.com/office/drawing/2014/main" val="1669903227"/>
                    </a:ext>
                  </a:extLst>
                </a:gridCol>
              </a:tblGrid>
              <a:tr h="646057">
                <a:tc rowSpan="3">
                  <a:txBody>
                    <a:bodyPr/>
                    <a:lstStyle/>
                    <a:p>
                      <a:pPr algn="ctr"/>
                      <a:r>
                        <a:rPr kumimoji="1" lang="ja-JP" altLang="en-US" sz="1100" dirty="0">
                          <a:ln>
                            <a:noFill/>
                          </a:ln>
                        </a:rPr>
                        <a:t>ご希望コース</a:t>
                      </a:r>
                      <a:endParaRPr kumimoji="1" lang="en-US" altLang="ja-JP" sz="1100" dirty="0">
                        <a:ln>
                          <a:noFill/>
                        </a:ln>
                      </a:endParaRPr>
                    </a:p>
                    <a:p>
                      <a:pPr algn="ctr"/>
                      <a:endParaRPr kumimoji="1" lang="en-US" altLang="ja-JP" sz="1100" dirty="0">
                        <a:ln>
                          <a:noFill/>
                        </a:ln>
                      </a:endParaRPr>
                    </a:p>
                    <a:p>
                      <a:pPr algn="ctr"/>
                      <a:r>
                        <a:rPr kumimoji="1" lang="ja-JP" altLang="en-US" sz="1100" dirty="0">
                          <a:ln>
                            <a:noFill/>
                          </a:ln>
                        </a:rPr>
                        <a:t>☑をお付け下さい</a:t>
                      </a:r>
                    </a:p>
                  </a:txBody>
                  <a:tcPr marL="90763" marR="90763" marT="49697" marB="49697" anchor="ctr">
                    <a:solidFill>
                      <a:schemeClr val="accent5">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n>
                            <a:noFill/>
                          </a:ln>
                        </a:rPr>
                        <a:t>□来局コンサルティング</a:t>
                      </a:r>
                      <a:endParaRPr kumimoji="1" lang="en-US" altLang="ja-JP" sz="1100" dirty="0">
                        <a:ln>
                          <a:noFill/>
                        </a:l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n>
                            <a:noFill/>
                          </a:ln>
                        </a:rPr>
                        <a:t>　</a:t>
                      </a:r>
                      <a:r>
                        <a:rPr kumimoji="1" lang="ja-JP" altLang="en-US" sz="1100" i="1" dirty="0">
                          <a:ln>
                            <a:noFill/>
                          </a:ln>
                        </a:rPr>
                        <a:t>労働局にご来局いただき、経営者、労務管理担当者等の方々から個別に</a:t>
                      </a:r>
                      <a:endParaRPr kumimoji="1" lang="en-US" altLang="ja-JP" sz="1100" i="1" dirty="0">
                        <a:ln>
                          <a:noFill/>
                        </a:l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i="1" dirty="0">
                          <a:ln>
                            <a:noFill/>
                          </a:ln>
                        </a:rPr>
                        <a:t>　ご相談をうかがい、アドバイスや資料提供を行います。　</a:t>
                      </a:r>
                      <a:endParaRPr kumimoji="1" lang="en-US" altLang="ja-JP" sz="1100" i="1" dirty="0">
                        <a:ln>
                          <a:noFill/>
                        </a:ln>
                      </a:endParaRPr>
                    </a:p>
                  </a:txBody>
                  <a:tcPr marL="90763" marR="90763" marT="49697" marB="49697" anchor="ctr">
                    <a:solidFill>
                      <a:schemeClr val="bg1">
                        <a:lumMod val="95000"/>
                      </a:schemeClr>
                    </a:solidFill>
                  </a:tcPr>
                </a:tc>
                <a:extLst>
                  <a:ext uri="{0D108BD9-81ED-4DB2-BD59-A6C34878D82A}">
                    <a16:rowId xmlns:a16="http://schemas.microsoft.com/office/drawing/2014/main" val="4005048504"/>
                  </a:ext>
                </a:extLst>
              </a:tr>
              <a:tr h="646057">
                <a:tc vMerge="1">
                  <a:txBody>
                    <a:bodyPr/>
                    <a:lstStyle/>
                    <a:p>
                      <a:endParaRPr kumimoji="1" lang="ja-JP"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n>
                            <a:noFill/>
                          </a:ln>
                        </a:rPr>
                        <a:t>□訪問コンサルティング</a:t>
                      </a:r>
                      <a:endParaRPr kumimoji="1" lang="en-US" altLang="ja-JP" sz="1100" dirty="0">
                        <a:ln>
                          <a:noFill/>
                        </a:l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n>
                            <a:noFill/>
                          </a:ln>
                        </a:rPr>
                        <a:t>　</a:t>
                      </a:r>
                      <a:r>
                        <a:rPr kumimoji="1" lang="ja-JP" altLang="en-US" sz="1100" i="1" dirty="0">
                          <a:ln>
                            <a:noFill/>
                          </a:ln>
                        </a:rPr>
                        <a:t>コンサルタントが事業場に赴き、経営者、労務管理担当者等の方々から</a:t>
                      </a:r>
                      <a:endParaRPr kumimoji="1" lang="en-US" altLang="ja-JP" sz="1100" i="1" dirty="0">
                        <a:ln>
                          <a:noFill/>
                        </a:l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i="1" dirty="0">
                          <a:ln>
                            <a:noFill/>
                          </a:ln>
                        </a:rPr>
                        <a:t>　個別にご相談をうかがい、アドバイスや資料提供を行います。</a:t>
                      </a:r>
                      <a:endParaRPr kumimoji="1" lang="en-US" altLang="ja-JP" sz="1100" i="1" dirty="0">
                        <a:ln>
                          <a:noFill/>
                        </a:ln>
                      </a:endParaRPr>
                    </a:p>
                  </a:txBody>
                  <a:tcPr marL="90763" marR="90763" marT="49697" marB="49697" anchor="ctr">
                    <a:solidFill>
                      <a:schemeClr val="bg1">
                        <a:lumMod val="95000"/>
                      </a:schemeClr>
                    </a:solidFill>
                  </a:tcPr>
                </a:tc>
                <a:extLst>
                  <a:ext uri="{0D108BD9-81ED-4DB2-BD59-A6C34878D82A}">
                    <a16:rowId xmlns:a16="http://schemas.microsoft.com/office/drawing/2014/main" val="798383666"/>
                  </a:ext>
                </a:extLst>
              </a:tr>
              <a:tr h="646057">
                <a:tc vMerge="1">
                  <a:txBody>
                    <a:bodyPr/>
                    <a:lstStyle/>
                    <a:p>
                      <a:endParaRPr kumimoji="1" lang="ja-JP"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n>
                            <a:noFill/>
                          </a:ln>
                        </a:rPr>
                        <a:t>□出前講習会　（対象者：</a:t>
                      </a:r>
                      <a:r>
                        <a:rPr kumimoji="1" lang="ja-JP" altLang="en-US" sz="1100" u="sng" dirty="0">
                          <a:ln>
                            <a:noFill/>
                          </a:ln>
                        </a:rPr>
                        <a:t>　　　　　　</a:t>
                      </a:r>
                      <a:r>
                        <a:rPr kumimoji="1" lang="ja-JP" altLang="en-US" sz="1100" dirty="0">
                          <a:ln>
                            <a:noFill/>
                          </a:ln>
                        </a:rPr>
                        <a:t>　参加人数：</a:t>
                      </a:r>
                      <a:r>
                        <a:rPr kumimoji="1" lang="ja-JP" altLang="en-US" sz="1100" u="sng" dirty="0">
                          <a:ln>
                            <a:noFill/>
                          </a:ln>
                        </a:rPr>
                        <a:t>　　　　</a:t>
                      </a:r>
                      <a:r>
                        <a:rPr kumimoji="1" lang="ja-JP" altLang="en-US" sz="1100" dirty="0">
                          <a:ln>
                            <a:noFill/>
                          </a:ln>
                        </a:rPr>
                        <a:t>人程度）</a:t>
                      </a:r>
                      <a:endParaRPr kumimoji="1" lang="en-US" altLang="ja-JP" sz="1100" dirty="0">
                        <a:ln>
                          <a:noFill/>
                        </a:l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n>
                            <a:noFill/>
                          </a:ln>
                        </a:rPr>
                        <a:t>　</a:t>
                      </a:r>
                      <a:r>
                        <a:rPr kumimoji="1" lang="ja-JP" altLang="en-US" sz="1100" i="1" dirty="0">
                          <a:ln>
                            <a:noFill/>
                          </a:ln>
                        </a:rPr>
                        <a:t>コンサルタントが事業場に赴き、講習会を開きます。</a:t>
                      </a:r>
                      <a:endParaRPr kumimoji="1" lang="en-US" altLang="ja-JP" sz="1100" i="1" dirty="0">
                        <a:ln>
                          <a:noFill/>
                        </a:l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i="1" dirty="0">
                          <a:ln>
                            <a:noFill/>
                          </a:ln>
                        </a:rPr>
                        <a:t>　会場のご用意をお願いします。</a:t>
                      </a:r>
                    </a:p>
                  </a:txBody>
                  <a:tcPr marL="90763" marR="90763" marT="49697" marB="49697" anchor="ctr">
                    <a:solidFill>
                      <a:schemeClr val="bg1">
                        <a:lumMod val="95000"/>
                      </a:schemeClr>
                    </a:solidFill>
                  </a:tcPr>
                </a:tc>
                <a:extLst>
                  <a:ext uri="{0D108BD9-81ED-4DB2-BD59-A6C34878D82A}">
                    <a16:rowId xmlns:a16="http://schemas.microsoft.com/office/drawing/2014/main" val="2808303118"/>
                  </a:ext>
                </a:extLst>
              </a:tr>
              <a:tr h="281615">
                <a:tc rowSpan="5">
                  <a:txBody>
                    <a:bodyPr/>
                    <a:lstStyle/>
                    <a:p>
                      <a:pPr algn="ctr"/>
                      <a:r>
                        <a:rPr kumimoji="1" lang="ja-JP" altLang="en-US" sz="1100" dirty="0">
                          <a:ln>
                            <a:noFill/>
                          </a:ln>
                        </a:rPr>
                        <a:t>相談内容・</a:t>
                      </a:r>
                      <a:endParaRPr kumimoji="1" lang="en-US" altLang="ja-JP" sz="1100" dirty="0">
                        <a:ln>
                          <a:noFill/>
                        </a:ln>
                      </a:endParaRPr>
                    </a:p>
                    <a:p>
                      <a:pPr algn="ctr"/>
                      <a:r>
                        <a:rPr kumimoji="1" lang="ja-JP" altLang="en-US" sz="1100" dirty="0">
                          <a:ln>
                            <a:noFill/>
                          </a:ln>
                        </a:rPr>
                        <a:t>テーマ</a:t>
                      </a:r>
                      <a:endParaRPr kumimoji="1" lang="en-US" altLang="ja-JP" sz="1100" dirty="0">
                        <a:ln>
                          <a:noFill/>
                        </a:ln>
                      </a:endParaRPr>
                    </a:p>
                    <a:p>
                      <a:pPr algn="ctr"/>
                      <a:endParaRPr kumimoji="1" lang="en-US" altLang="ja-JP" sz="1100" dirty="0">
                        <a:ln>
                          <a:noFill/>
                        </a:l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n>
                            <a:noFill/>
                          </a:ln>
                        </a:rPr>
                        <a:t>☑をお付け下さい</a:t>
                      </a:r>
                    </a:p>
                  </a:txBody>
                  <a:tcPr marL="90763" marR="90763" marT="49697" marB="49697" anchor="ctr">
                    <a:solidFill>
                      <a:schemeClr val="accent5">
                        <a:lumMod val="40000"/>
                        <a:lumOff val="60000"/>
                      </a:schemeClr>
                    </a:solidFill>
                  </a:tcPr>
                </a:tc>
                <a:tc>
                  <a:txBody>
                    <a:bodyPr/>
                    <a:lstStyle/>
                    <a:p>
                      <a:r>
                        <a:rPr kumimoji="1" lang="ja-JP" altLang="en-US" sz="1100" dirty="0">
                          <a:ln>
                            <a:noFill/>
                          </a:ln>
                        </a:rPr>
                        <a:t>□労働時間や３６協定について</a:t>
                      </a:r>
                    </a:p>
                  </a:txBody>
                  <a:tcPr marL="90763" marR="90763" marT="49697" marB="49697" anchor="ctr">
                    <a:solidFill>
                      <a:schemeClr val="bg1">
                        <a:lumMod val="95000"/>
                      </a:schemeClr>
                    </a:solidFill>
                  </a:tcPr>
                </a:tc>
                <a:extLst>
                  <a:ext uri="{0D108BD9-81ED-4DB2-BD59-A6C34878D82A}">
                    <a16:rowId xmlns:a16="http://schemas.microsoft.com/office/drawing/2014/main" val="2951319388"/>
                  </a:ext>
                </a:extLst>
              </a:tr>
              <a:tr h="346648">
                <a:tc vMerge="1">
                  <a:txBody>
                    <a:bodyPr/>
                    <a:lstStyle/>
                    <a:p>
                      <a:endParaRPr kumimoji="1" lang="ja-JP" altLang="en-US" sz="1200" dirty="0"/>
                    </a:p>
                  </a:txBody>
                  <a:tcPr/>
                </a:tc>
                <a:tc>
                  <a:txBody>
                    <a:bodyPr/>
                    <a:lstStyle/>
                    <a:p>
                      <a:r>
                        <a:rPr kumimoji="1" lang="ja-JP" altLang="en-US" sz="1100" dirty="0">
                          <a:ln>
                            <a:noFill/>
                          </a:ln>
                        </a:rPr>
                        <a:t>□労働条件の明示について</a:t>
                      </a:r>
                    </a:p>
                  </a:txBody>
                  <a:tcPr marL="90763" marR="90763" marT="49697" marB="49697" anchor="ctr">
                    <a:solidFill>
                      <a:schemeClr val="bg1">
                        <a:lumMod val="95000"/>
                      </a:schemeClr>
                    </a:solidFill>
                  </a:tcPr>
                </a:tc>
                <a:extLst>
                  <a:ext uri="{0D108BD9-81ED-4DB2-BD59-A6C34878D82A}">
                    <a16:rowId xmlns:a16="http://schemas.microsoft.com/office/drawing/2014/main" val="1861630020"/>
                  </a:ext>
                </a:extLst>
              </a:tr>
              <a:tr h="281615">
                <a:tc vMerge="1">
                  <a:txBody>
                    <a:bodyPr/>
                    <a:lstStyle/>
                    <a:p>
                      <a:endParaRPr kumimoji="1" lang="ja-JP"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n>
                            <a:noFill/>
                          </a:ln>
                        </a:rPr>
                        <a:t>□年次有給休暇取得促進について</a:t>
                      </a:r>
                    </a:p>
                  </a:txBody>
                  <a:tcPr marL="90763" marR="90763" marT="49697" marB="49697" anchor="ctr">
                    <a:solidFill>
                      <a:schemeClr val="bg1">
                        <a:lumMod val="95000"/>
                      </a:schemeClr>
                    </a:solidFill>
                  </a:tcPr>
                </a:tc>
                <a:extLst>
                  <a:ext uri="{0D108BD9-81ED-4DB2-BD59-A6C34878D82A}">
                    <a16:rowId xmlns:a16="http://schemas.microsoft.com/office/drawing/2014/main" val="53564081"/>
                  </a:ext>
                </a:extLst>
              </a:tr>
              <a:tr h="281615">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a:tc>
                <a:tc>
                  <a:txBody>
                    <a:bodyPr/>
                    <a:lstStyle/>
                    <a:p>
                      <a:r>
                        <a:rPr kumimoji="1" lang="ja-JP" altLang="en-US" sz="1100" dirty="0">
                          <a:ln>
                            <a:noFill/>
                          </a:ln>
                        </a:rPr>
                        <a:t>□非正規雇用の処遇改善（同一労働同一賃金）について</a:t>
                      </a:r>
                    </a:p>
                  </a:txBody>
                  <a:tcPr marL="90763" marR="90763" marT="49697" marB="49697" anchor="ctr">
                    <a:solidFill>
                      <a:schemeClr val="bg1">
                        <a:lumMod val="95000"/>
                      </a:schemeClr>
                    </a:solidFill>
                  </a:tcPr>
                </a:tc>
                <a:extLst>
                  <a:ext uri="{0D108BD9-81ED-4DB2-BD59-A6C34878D82A}">
                    <a16:rowId xmlns:a16="http://schemas.microsoft.com/office/drawing/2014/main" val="3769473470"/>
                  </a:ext>
                </a:extLst>
              </a:tr>
              <a:tr h="403095">
                <a:tc vMerge="1">
                  <a:txBody>
                    <a:bodyPr/>
                    <a:lstStyle/>
                    <a:p>
                      <a:endParaRPr kumimoji="1" lang="ja-JP" altLang="en-US" sz="1200" dirty="0"/>
                    </a:p>
                  </a:txBody>
                  <a:tcPr/>
                </a:tc>
                <a:tc>
                  <a:txBody>
                    <a:bodyPr/>
                    <a:lstStyle/>
                    <a:p>
                      <a:r>
                        <a:rPr kumimoji="1" lang="ja-JP" altLang="en-US" sz="1100" dirty="0">
                          <a:ln>
                            <a:noFill/>
                          </a:ln>
                        </a:rPr>
                        <a:t>□その他（　　　　　　　　　　　　　　　　　　　　　　　）</a:t>
                      </a:r>
                    </a:p>
                  </a:txBody>
                  <a:tcPr marL="90763" marR="90763" marT="49697" marB="49697" anchor="ctr">
                    <a:solidFill>
                      <a:schemeClr val="bg1">
                        <a:lumMod val="95000"/>
                      </a:schemeClr>
                    </a:solidFill>
                  </a:tcPr>
                </a:tc>
                <a:extLst>
                  <a:ext uri="{0D108BD9-81ED-4DB2-BD59-A6C34878D82A}">
                    <a16:rowId xmlns:a16="http://schemas.microsoft.com/office/drawing/2014/main" val="1161259013"/>
                  </a:ext>
                </a:extLst>
              </a:tr>
            </a:tbl>
          </a:graphicData>
        </a:graphic>
      </p:graphicFrame>
      <p:graphicFrame>
        <p:nvGraphicFramePr>
          <p:cNvPr id="2" name="表 17">
            <a:extLst>
              <a:ext uri="{FF2B5EF4-FFF2-40B4-BE49-F238E27FC236}">
                <a16:creationId xmlns:a16="http://schemas.microsoft.com/office/drawing/2014/main" id="{A2D7EE03-AB4D-DD02-C31C-C0240A34F1C5}"/>
              </a:ext>
            </a:extLst>
          </p:cNvPr>
          <p:cNvGraphicFramePr>
            <a:graphicFrameLocks noGrp="1"/>
          </p:cNvGraphicFramePr>
          <p:nvPr>
            <p:extLst>
              <p:ext uri="{D42A27DB-BD31-4B8C-83A1-F6EECF244321}">
                <p14:modId xmlns:p14="http://schemas.microsoft.com/office/powerpoint/2010/main" val="2529373329"/>
              </p:ext>
            </p:extLst>
          </p:nvPr>
        </p:nvGraphicFramePr>
        <p:xfrm>
          <a:off x="603243" y="1631689"/>
          <a:ext cx="5584115" cy="1164729"/>
        </p:xfrm>
        <a:graphic>
          <a:graphicData uri="http://schemas.openxmlformats.org/drawingml/2006/table">
            <a:tbl>
              <a:tblPr>
                <a:tableStyleId>{5C22544A-7EE6-4342-B048-85BDC9FD1C3A}</a:tableStyleId>
              </a:tblPr>
              <a:tblGrid>
                <a:gridCol w="630912">
                  <a:extLst>
                    <a:ext uri="{9D8B030D-6E8A-4147-A177-3AD203B41FA5}">
                      <a16:colId xmlns:a16="http://schemas.microsoft.com/office/drawing/2014/main" val="857825546"/>
                    </a:ext>
                  </a:extLst>
                </a:gridCol>
                <a:gridCol w="2562381">
                  <a:extLst>
                    <a:ext uri="{9D8B030D-6E8A-4147-A177-3AD203B41FA5}">
                      <a16:colId xmlns:a16="http://schemas.microsoft.com/office/drawing/2014/main" val="1669903227"/>
                    </a:ext>
                  </a:extLst>
                </a:gridCol>
                <a:gridCol w="796941">
                  <a:extLst>
                    <a:ext uri="{9D8B030D-6E8A-4147-A177-3AD203B41FA5}">
                      <a16:colId xmlns:a16="http://schemas.microsoft.com/office/drawing/2014/main" val="2433019076"/>
                    </a:ext>
                  </a:extLst>
                </a:gridCol>
                <a:gridCol w="1593881">
                  <a:extLst>
                    <a:ext uri="{9D8B030D-6E8A-4147-A177-3AD203B41FA5}">
                      <a16:colId xmlns:a16="http://schemas.microsoft.com/office/drawing/2014/main" val="1198990019"/>
                    </a:ext>
                  </a:extLst>
                </a:gridCol>
              </a:tblGrid>
              <a:tr h="411565">
                <a:tc>
                  <a:txBody>
                    <a:bodyPr/>
                    <a:lstStyle/>
                    <a:p>
                      <a:pPr algn="ctr"/>
                      <a:r>
                        <a:rPr kumimoji="1" lang="ja-JP" altLang="en-US" sz="1100" dirty="0">
                          <a:ln>
                            <a:noFill/>
                          </a:ln>
                        </a:rPr>
                        <a:t>会社名</a:t>
                      </a:r>
                    </a:p>
                  </a:txBody>
                  <a:tcPr marL="90763" marR="90763" marT="49697" marB="49697" anchor="ctr">
                    <a:solidFill>
                      <a:schemeClr val="accent5">
                        <a:lumMod val="40000"/>
                        <a:lumOff val="60000"/>
                      </a:schemeClr>
                    </a:solidFill>
                  </a:tcPr>
                </a:tc>
                <a:tc gridSpan="3">
                  <a:txBody>
                    <a:bodyPr/>
                    <a:lstStyle/>
                    <a:p>
                      <a:endParaRPr kumimoji="1" lang="ja-JP" altLang="en-US" sz="1100" dirty="0">
                        <a:ln>
                          <a:noFill/>
                        </a:ln>
                      </a:endParaRPr>
                    </a:p>
                  </a:txBody>
                  <a:tcPr marL="90763" marR="90763" marT="49697" marB="49697" anchor="ctr">
                    <a:solidFill>
                      <a:schemeClr val="bg1">
                        <a:lumMod val="95000"/>
                      </a:schemeClr>
                    </a:solidFill>
                  </a:tcPr>
                </a:tc>
                <a:tc hMerge="1">
                  <a:txBody>
                    <a:bodyPr/>
                    <a:lstStyle/>
                    <a:p>
                      <a:endParaRPr kumimoji="1" lang="ja-JP" altLang="en-US" sz="1200"/>
                    </a:p>
                  </a:txBody>
                  <a:tcPr/>
                </a:tc>
                <a:tc hMerge="1">
                  <a:txBody>
                    <a:bodyPr/>
                    <a:lstStyle/>
                    <a:p>
                      <a:endParaRPr kumimoji="1" lang="ja-JP" altLang="en-US" sz="1200"/>
                    </a:p>
                  </a:txBody>
                  <a:tcPr/>
                </a:tc>
                <a:extLst>
                  <a:ext uri="{0D108BD9-81ED-4DB2-BD59-A6C34878D82A}">
                    <a16:rowId xmlns:a16="http://schemas.microsoft.com/office/drawing/2014/main" val="3060439430"/>
                  </a:ext>
                </a:extLst>
              </a:tr>
              <a:tr h="376582">
                <a:tc>
                  <a:txBody>
                    <a:bodyPr/>
                    <a:lstStyle/>
                    <a:p>
                      <a:pPr algn="ctr"/>
                      <a:r>
                        <a:rPr kumimoji="1" lang="ja-JP" altLang="en-US" sz="1100" dirty="0">
                          <a:ln>
                            <a:noFill/>
                          </a:ln>
                        </a:rPr>
                        <a:t>所在地</a:t>
                      </a:r>
                    </a:p>
                  </a:txBody>
                  <a:tcPr marL="90763" marR="90763" marT="49697" marB="49697" anchor="ctr">
                    <a:solidFill>
                      <a:schemeClr val="accent5">
                        <a:lumMod val="40000"/>
                        <a:lumOff val="60000"/>
                      </a:schemeClr>
                    </a:solidFill>
                  </a:tcPr>
                </a:tc>
                <a:tc gridSpan="3">
                  <a:txBody>
                    <a:bodyPr/>
                    <a:lstStyle/>
                    <a:p>
                      <a:endParaRPr kumimoji="1" lang="ja-JP" altLang="en-US" sz="1100" dirty="0">
                        <a:ln>
                          <a:noFill/>
                        </a:ln>
                      </a:endParaRPr>
                    </a:p>
                  </a:txBody>
                  <a:tcPr marL="90763" marR="90763" marT="49697" marB="49697" anchor="ctr">
                    <a:solidFill>
                      <a:schemeClr val="bg1">
                        <a:lumMod val="95000"/>
                      </a:schemeClr>
                    </a:solidFill>
                  </a:tcPr>
                </a:tc>
                <a:tc hMerge="1">
                  <a:txBody>
                    <a:bodyPr/>
                    <a:lstStyle/>
                    <a:p>
                      <a:endParaRPr kumimoji="1" lang="ja-JP" altLang="en-US" sz="1200" dirty="0"/>
                    </a:p>
                  </a:txBody>
                  <a:tcPr/>
                </a:tc>
                <a:tc hMerge="1">
                  <a:txBody>
                    <a:bodyPr/>
                    <a:lstStyle/>
                    <a:p>
                      <a:endParaRPr kumimoji="1" lang="ja-JP" altLang="en-US" sz="1200" dirty="0"/>
                    </a:p>
                  </a:txBody>
                  <a:tcPr/>
                </a:tc>
                <a:extLst>
                  <a:ext uri="{0D108BD9-81ED-4DB2-BD59-A6C34878D82A}">
                    <a16:rowId xmlns:a16="http://schemas.microsoft.com/office/drawing/2014/main" val="25567851"/>
                  </a:ext>
                </a:extLst>
              </a:tr>
              <a:tr h="376582">
                <a:tc>
                  <a:txBody>
                    <a:bodyPr/>
                    <a:lstStyle/>
                    <a:p>
                      <a:pPr algn="ctr"/>
                      <a:r>
                        <a:rPr kumimoji="1" lang="ja-JP" altLang="en-US" sz="1100" dirty="0">
                          <a:ln>
                            <a:noFill/>
                          </a:ln>
                        </a:rPr>
                        <a:t>業　種</a:t>
                      </a:r>
                    </a:p>
                  </a:txBody>
                  <a:tcPr marL="90763" marR="90763" marT="49697" marB="49697" anchor="ctr">
                    <a:solidFill>
                      <a:schemeClr val="accent5">
                        <a:lumMod val="40000"/>
                        <a:lumOff val="60000"/>
                      </a:schemeClr>
                    </a:solidFill>
                  </a:tcPr>
                </a:tc>
                <a:tc>
                  <a:txBody>
                    <a:bodyPr/>
                    <a:lstStyle/>
                    <a:p>
                      <a:endParaRPr kumimoji="1" lang="ja-JP" altLang="en-US" sz="1100" dirty="0">
                        <a:ln>
                          <a:noFill/>
                        </a:ln>
                      </a:endParaRPr>
                    </a:p>
                  </a:txBody>
                  <a:tcPr marL="90763" marR="90763" marT="49697" marB="49697" anchor="ctr">
                    <a:solidFill>
                      <a:schemeClr val="bg1">
                        <a:lumMod val="95000"/>
                      </a:schemeClr>
                    </a:solidFill>
                  </a:tcPr>
                </a:tc>
                <a:tc>
                  <a:txBody>
                    <a:bodyPr/>
                    <a:lstStyle/>
                    <a:p>
                      <a:r>
                        <a:rPr kumimoji="1" lang="ja-JP" altLang="en-US" sz="1100" dirty="0">
                          <a:ln>
                            <a:noFill/>
                          </a:ln>
                        </a:rPr>
                        <a:t>従業員数</a:t>
                      </a:r>
                    </a:p>
                  </a:txBody>
                  <a:tcPr marL="90763" marR="90763" marT="49697" marB="49697" anchor="ctr">
                    <a:solidFill>
                      <a:schemeClr val="accent5">
                        <a:lumMod val="40000"/>
                        <a:lumOff val="60000"/>
                      </a:schemeClr>
                    </a:solidFill>
                  </a:tcPr>
                </a:tc>
                <a:tc>
                  <a:txBody>
                    <a:bodyPr/>
                    <a:lstStyle/>
                    <a:p>
                      <a:endParaRPr kumimoji="1" lang="ja-JP" altLang="en-US" sz="1100" dirty="0">
                        <a:ln>
                          <a:noFill/>
                        </a:ln>
                      </a:endParaRPr>
                    </a:p>
                  </a:txBody>
                  <a:tcPr marL="90763" marR="90763" marT="49697" marB="49697">
                    <a:solidFill>
                      <a:schemeClr val="bg1">
                        <a:lumMod val="95000"/>
                      </a:schemeClr>
                    </a:solidFill>
                  </a:tcPr>
                </a:tc>
                <a:extLst>
                  <a:ext uri="{0D108BD9-81ED-4DB2-BD59-A6C34878D82A}">
                    <a16:rowId xmlns:a16="http://schemas.microsoft.com/office/drawing/2014/main" val="2380469812"/>
                  </a:ext>
                </a:extLst>
              </a:tr>
            </a:tbl>
          </a:graphicData>
        </a:graphic>
      </p:graphicFrame>
      <p:graphicFrame>
        <p:nvGraphicFramePr>
          <p:cNvPr id="6" name="表 17">
            <a:extLst>
              <a:ext uri="{FF2B5EF4-FFF2-40B4-BE49-F238E27FC236}">
                <a16:creationId xmlns:a16="http://schemas.microsoft.com/office/drawing/2014/main" id="{03EEE003-5EA6-DE7D-79A3-B0EA72119DEB}"/>
              </a:ext>
            </a:extLst>
          </p:cNvPr>
          <p:cNvGraphicFramePr>
            <a:graphicFrameLocks noGrp="1"/>
          </p:cNvGraphicFramePr>
          <p:nvPr>
            <p:extLst>
              <p:ext uri="{D42A27DB-BD31-4B8C-83A1-F6EECF244321}">
                <p14:modId xmlns:p14="http://schemas.microsoft.com/office/powerpoint/2010/main" val="3909647730"/>
              </p:ext>
            </p:extLst>
          </p:nvPr>
        </p:nvGraphicFramePr>
        <p:xfrm>
          <a:off x="614304" y="2827204"/>
          <a:ext cx="5584115" cy="943699"/>
        </p:xfrm>
        <a:graphic>
          <a:graphicData uri="http://schemas.openxmlformats.org/drawingml/2006/table">
            <a:tbl>
              <a:tblPr>
                <a:tableStyleId>{5C22544A-7EE6-4342-B048-85BDC9FD1C3A}</a:tableStyleId>
              </a:tblPr>
              <a:tblGrid>
                <a:gridCol w="630912">
                  <a:extLst>
                    <a:ext uri="{9D8B030D-6E8A-4147-A177-3AD203B41FA5}">
                      <a16:colId xmlns:a16="http://schemas.microsoft.com/office/drawing/2014/main" val="857825546"/>
                    </a:ext>
                  </a:extLst>
                </a:gridCol>
                <a:gridCol w="774803">
                  <a:extLst>
                    <a:ext uri="{9D8B030D-6E8A-4147-A177-3AD203B41FA5}">
                      <a16:colId xmlns:a16="http://schemas.microsoft.com/office/drawing/2014/main" val="1669903227"/>
                    </a:ext>
                  </a:extLst>
                </a:gridCol>
                <a:gridCol w="1787578">
                  <a:extLst>
                    <a:ext uri="{9D8B030D-6E8A-4147-A177-3AD203B41FA5}">
                      <a16:colId xmlns:a16="http://schemas.microsoft.com/office/drawing/2014/main" val="2615824505"/>
                    </a:ext>
                  </a:extLst>
                </a:gridCol>
                <a:gridCol w="796941">
                  <a:extLst>
                    <a:ext uri="{9D8B030D-6E8A-4147-A177-3AD203B41FA5}">
                      <a16:colId xmlns:a16="http://schemas.microsoft.com/office/drawing/2014/main" val="2433019076"/>
                    </a:ext>
                  </a:extLst>
                </a:gridCol>
                <a:gridCol w="1593881">
                  <a:extLst>
                    <a:ext uri="{9D8B030D-6E8A-4147-A177-3AD203B41FA5}">
                      <a16:colId xmlns:a16="http://schemas.microsoft.com/office/drawing/2014/main" val="1198990019"/>
                    </a:ext>
                  </a:extLst>
                </a:gridCol>
              </a:tblGrid>
              <a:tr h="281615">
                <a:tc rowSpan="3">
                  <a:txBody>
                    <a:bodyPr/>
                    <a:lstStyle/>
                    <a:p>
                      <a:pPr algn="ctr"/>
                      <a:r>
                        <a:rPr kumimoji="1" lang="ja-JP" altLang="en-US" sz="1100" dirty="0">
                          <a:ln>
                            <a:noFill/>
                          </a:ln>
                        </a:rPr>
                        <a:t>連絡</a:t>
                      </a:r>
                      <a:endParaRPr kumimoji="1" lang="en-US" altLang="ja-JP" sz="1100" dirty="0">
                        <a:ln>
                          <a:noFill/>
                        </a:ln>
                      </a:endParaRPr>
                    </a:p>
                    <a:p>
                      <a:pPr algn="ctr"/>
                      <a:r>
                        <a:rPr kumimoji="1" lang="ja-JP" altLang="en-US" sz="1100" dirty="0">
                          <a:ln>
                            <a:noFill/>
                          </a:ln>
                        </a:rPr>
                        <a:t>担当者</a:t>
                      </a:r>
                    </a:p>
                  </a:txBody>
                  <a:tcPr marL="90763" marR="90763" marT="49697" marB="49697" anchor="ctr">
                    <a:solidFill>
                      <a:schemeClr val="accent5">
                        <a:lumMod val="40000"/>
                        <a:lumOff val="60000"/>
                      </a:schemeClr>
                    </a:solidFill>
                  </a:tcPr>
                </a:tc>
                <a:tc>
                  <a:txBody>
                    <a:bodyPr/>
                    <a:lstStyle/>
                    <a:p>
                      <a:r>
                        <a:rPr kumimoji="1" lang="ja-JP" altLang="en-US" sz="1100" dirty="0">
                          <a:ln>
                            <a:noFill/>
                          </a:ln>
                        </a:rPr>
                        <a:t>部　　署</a:t>
                      </a:r>
                    </a:p>
                  </a:txBody>
                  <a:tcPr marL="90763" marR="90763" marT="49697" marB="49697" anchor="ctr">
                    <a:solidFill>
                      <a:schemeClr val="accent5">
                        <a:lumMod val="40000"/>
                        <a:lumOff val="60000"/>
                      </a:schemeClr>
                    </a:solidFill>
                  </a:tcPr>
                </a:tc>
                <a:tc>
                  <a:txBody>
                    <a:bodyPr/>
                    <a:lstStyle/>
                    <a:p>
                      <a:endParaRPr kumimoji="1" lang="ja-JP" altLang="en-US" sz="1100" dirty="0">
                        <a:ln>
                          <a:noFill/>
                        </a:ln>
                      </a:endParaRPr>
                    </a:p>
                  </a:txBody>
                  <a:tcPr marL="90763" marR="90763" marT="49697" marB="49697">
                    <a:solidFill>
                      <a:schemeClr val="bg1">
                        <a:lumMod val="95000"/>
                      </a:schemeClr>
                    </a:solidFill>
                  </a:tcPr>
                </a:tc>
                <a:tc>
                  <a:txBody>
                    <a:bodyPr/>
                    <a:lstStyle/>
                    <a:p>
                      <a:r>
                        <a:rPr kumimoji="1" lang="ja-JP" altLang="en-US" sz="1100" dirty="0">
                          <a:ln>
                            <a:noFill/>
                          </a:ln>
                        </a:rPr>
                        <a:t>役　　職</a:t>
                      </a:r>
                    </a:p>
                  </a:txBody>
                  <a:tcPr marL="90763" marR="90763" marT="49697" marB="49697" anchor="ctr">
                    <a:solidFill>
                      <a:schemeClr val="accent5">
                        <a:lumMod val="40000"/>
                        <a:lumOff val="60000"/>
                      </a:schemeClr>
                    </a:solidFill>
                  </a:tcPr>
                </a:tc>
                <a:tc>
                  <a:txBody>
                    <a:bodyPr/>
                    <a:lstStyle/>
                    <a:p>
                      <a:endParaRPr kumimoji="1" lang="ja-JP" altLang="en-US" sz="1100" dirty="0">
                        <a:ln>
                          <a:noFill/>
                        </a:ln>
                      </a:endParaRPr>
                    </a:p>
                  </a:txBody>
                  <a:tcPr marL="90763" marR="90763" marT="49697" marB="49697">
                    <a:solidFill>
                      <a:schemeClr val="bg1">
                        <a:lumMod val="95000"/>
                      </a:schemeClr>
                    </a:solidFill>
                  </a:tcPr>
                </a:tc>
                <a:extLst>
                  <a:ext uri="{0D108BD9-81ED-4DB2-BD59-A6C34878D82A}">
                    <a16:rowId xmlns:a16="http://schemas.microsoft.com/office/drawing/2014/main" val="405552711"/>
                  </a:ext>
                </a:extLst>
              </a:tr>
              <a:tr h="281615">
                <a:tc vMerge="1">
                  <a:txBody>
                    <a:bodyPr/>
                    <a:lstStyle/>
                    <a:p>
                      <a:endParaRPr kumimoji="1" lang="ja-JP" altLang="en-US" sz="1200"/>
                    </a:p>
                  </a:txBody>
                  <a:tcPr/>
                </a:tc>
                <a:tc>
                  <a:txBody>
                    <a:bodyPr/>
                    <a:lstStyle/>
                    <a:p>
                      <a:r>
                        <a:rPr kumimoji="1" lang="ja-JP" altLang="en-US" sz="1100" dirty="0">
                          <a:ln>
                            <a:noFill/>
                          </a:ln>
                        </a:rPr>
                        <a:t>フリガナ</a:t>
                      </a:r>
                    </a:p>
                  </a:txBody>
                  <a:tcPr marL="90763" marR="90763" marT="49697" marB="49697" anchor="ctr">
                    <a:solidFill>
                      <a:schemeClr val="accent5">
                        <a:lumMod val="40000"/>
                        <a:lumOff val="60000"/>
                      </a:schemeClr>
                    </a:solidFill>
                  </a:tcPr>
                </a:tc>
                <a:tc>
                  <a:txBody>
                    <a:bodyPr/>
                    <a:lstStyle/>
                    <a:p>
                      <a:endParaRPr kumimoji="1" lang="ja-JP" altLang="en-US" sz="1100" dirty="0">
                        <a:ln>
                          <a:noFill/>
                        </a:ln>
                      </a:endParaRPr>
                    </a:p>
                  </a:txBody>
                  <a:tcPr marL="90763" marR="90763" marT="49697" marB="49697">
                    <a:solidFill>
                      <a:schemeClr val="bg1">
                        <a:lumMod val="95000"/>
                      </a:schemeClr>
                    </a:solidFill>
                  </a:tcPr>
                </a:tc>
                <a:tc>
                  <a:txBody>
                    <a:bodyPr/>
                    <a:lstStyle/>
                    <a:p>
                      <a:r>
                        <a:rPr kumimoji="1" lang="ja-JP" altLang="en-US" sz="1100" dirty="0">
                          <a:ln>
                            <a:noFill/>
                          </a:ln>
                        </a:rPr>
                        <a:t>電　　話</a:t>
                      </a:r>
                    </a:p>
                  </a:txBody>
                  <a:tcPr marL="90763" marR="90763" marT="49697" marB="49697" anchor="ctr">
                    <a:solidFill>
                      <a:schemeClr val="accent5">
                        <a:lumMod val="40000"/>
                        <a:lumOff val="60000"/>
                      </a:schemeClr>
                    </a:solidFill>
                  </a:tcPr>
                </a:tc>
                <a:tc>
                  <a:txBody>
                    <a:bodyPr/>
                    <a:lstStyle/>
                    <a:p>
                      <a:endParaRPr kumimoji="1" lang="ja-JP" altLang="en-US" sz="1100" dirty="0">
                        <a:ln>
                          <a:noFill/>
                        </a:ln>
                      </a:endParaRPr>
                    </a:p>
                  </a:txBody>
                  <a:tcPr marL="90763" marR="90763" marT="49697" marB="49697">
                    <a:solidFill>
                      <a:schemeClr val="bg1">
                        <a:lumMod val="95000"/>
                      </a:schemeClr>
                    </a:solidFill>
                  </a:tcPr>
                </a:tc>
                <a:extLst>
                  <a:ext uri="{0D108BD9-81ED-4DB2-BD59-A6C34878D82A}">
                    <a16:rowId xmlns:a16="http://schemas.microsoft.com/office/drawing/2014/main" val="2638368983"/>
                  </a:ext>
                </a:extLst>
              </a:tr>
              <a:tr h="380469">
                <a:tc vMerge="1">
                  <a:txBody>
                    <a:bodyPr/>
                    <a:lstStyle/>
                    <a:p>
                      <a:endParaRPr kumimoji="1" lang="ja-JP" altLang="en-US" sz="1200" dirty="0"/>
                    </a:p>
                  </a:txBody>
                  <a:tcPr/>
                </a:tc>
                <a:tc>
                  <a:txBody>
                    <a:bodyPr/>
                    <a:lstStyle/>
                    <a:p>
                      <a:r>
                        <a:rPr kumimoji="1" lang="ja-JP" altLang="en-US" sz="1100" dirty="0">
                          <a:ln>
                            <a:noFill/>
                          </a:ln>
                        </a:rPr>
                        <a:t>氏　　名</a:t>
                      </a:r>
                    </a:p>
                  </a:txBody>
                  <a:tcPr marL="90763" marR="90763" marT="49697" marB="49697" anchor="ctr">
                    <a:solidFill>
                      <a:schemeClr val="accent5">
                        <a:lumMod val="40000"/>
                        <a:lumOff val="60000"/>
                      </a:schemeClr>
                    </a:solidFill>
                  </a:tcPr>
                </a:tc>
                <a:tc>
                  <a:txBody>
                    <a:bodyPr/>
                    <a:lstStyle/>
                    <a:p>
                      <a:endParaRPr kumimoji="1" lang="ja-JP" altLang="en-US" sz="1100" dirty="0">
                        <a:ln>
                          <a:noFill/>
                        </a:ln>
                      </a:endParaRPr>
                    </a:p>
                  </a:txBody>
                  <a:tcPr marL="90763" marR="90763" marT="49697" marB="49697">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n>
                            <a:noFill/>
                          </a:ln>
                        </a:rPr>
                        <a:t>Ｅメール</a:t>
                      </a:r>
                    </a:p>
                  </a:txBody>
                  <a:tcPr marL="90763" marR="90763" marT="49697" marB="49697" anchor="ctr">
                    <a:solidFill>
                      <a:schemeClr val="accent5">
                        <a:lumMod val="40000"/>
                        <a:lumOff val="60000"/>
                      </a:schemeClr>
                    </a:solidFill>
                  </a:tcPr>
                </a:tc>
                <a:tc>
                  <a:txBody>
                    <a:bodyPr/>
                    <a:lstStyle/>
                    <a:p>
                      <a:endParaRPr kumimoji="1" lang="ja-JP" altLang="en-US" sz="1100" dirty="0">
                        <a:ln>
                          <a:noFill/>
                        </a:ln>
                      </a:endParaRPr>
                    </a:p>
                  </a:txBody>
                  <a:tcPr marL="90763" marR="90763" marT="49697" marB="49697">
                    <a:solidFill>
                      <a:schemeClr val="bg1">
                        <a:lumMod val="95000"/>
                      </a:schemeClr>
                    </a:solidFill>
                  </a:tcPr>
                </a:tc>
                <a:extLst>
                  <a:ext uri="{0D108BD9-81ED-4DB2-BD59-A6C34878D82A}">
                    <a16:rowId xmlns:a16="http://schemas.microsoft.com/office/drawing/2014/main" val="20071314"/>
                  </a:ext>
                </a:extLst>
              </a:tr>
            </a:tbl>
          </a:graphicData>
        </a:graphic>
      </p:graphicFrame>
    </p:spTree>
    <p:extLst>
      <p:ext uri="{BB962C8B-B14F-4D97-AF65-F5344CB8AC3E}">
        <p14:creationId xmlns:p14="http://schemas.microsoft.com/office/powerpoint/2010/main" val="2222745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54D3ECC-FDF2-4B76-9DD3-D9A4147F709C}" type="datetimeFigureOut">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451FC7-EF2F-4399-9F3B-277E56273893}" type="slidenum">
              <a:rPr kumimoji="1" lang="ja-JP" altLang="en-US" smtClean="0"/>
              <a:t>‹#›</a:t>
            </a:fld>
            <a:endParaRPr kumimoji="1" lang="ja-JP" altLang="en-US"/>
          </a:p>
        </p:txBody>
      </p:sp>
    </p:spTree>
    <p:extLst>
      <p:ext uri="{BB962C8B-B14F-4D97-AF65-F5344CB8AC3E}">
        <p14:creationId xmlns:p14="http://schemas.microsoft.com/office/powerpoint/2010/main" val="1601685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54D3ECC-FDF2-4B76-9DD3-D9A4147F709C}" type="datetimeFigureOut">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451FC7-EF2F-4399-9F3B-277E56273893}" type="slidenum">
              <a:rPr kumimoji="1" lang="ja-JP" altLang="en-US" smtClean="0"/>
              <a:t>‹#›</a:t>
            </a:fld>
            <a:endParaRPr kumimoji="1" lang="ja-JP" altLang="en-US"/>
          </a:p>
        </p:txBody>
      </p:sp>
    </p:spTree>
    <p:extLst>
      <p:ext uri="{BB962C8B-B14F-4D97-AF65-F5344CB8AC3E}">
        <p14:creationId xmlns:p14="http://schemas.microsoft.com/office/powerpoint/2010/main" val="296570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54D3ECC-FDF2-4B76-9DD3-D9A4147F709C}" type="datetimeFigureOut">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451FC7-EF2F-4399-9F3B-277E56273893}" type="slidenum">
              <a:rPr kumimoji="1" lang="ja-JP" altLang="en-US" smtClean="0"/>
              <a:t>‹#›</a:t>
            </a:fld>
            <a:endParaRPr kumimoji="1" lang="ja-JP" altLang="en-US"/>
          </a:p>
        </p:txBody>
      </p:sp>
    </p:spTree>
    <p:extLst>
      <p:ext uri="{BB962C8B-B14F-4D97-AF65-F5344CB8AC3E}">
        <p14:creationId xmlns:p14="http://schemas.microsoft.com/office/powerpoint/2010/main" val="2775436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54D3ECC-FDF2-4B76-9DD3-D9A4147F709C}" type="datetimeFigureOut">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451FC7-EF2F-4399-9F3B-277E56273893}" type="slidenum">
              <a:rPr kumimoji="1" lang="ja-JP" altLang="en-US" smtClean="0"/>
              <a:t>‹#›</a:t>
            </a:fld>
            <a:endParaRPr kumimoji="1" lang="ja-JP" altLang="en-US"/>
          </a:p>
        </p:txBody>
      </p:sp>
    </p:spTree>
    <p:extLst>
      <p:ext uri="{BB962C8B-B14F-4D97-AF65-F5344CB8AC3E}">
        <p14:creationId xmlns:p14="http://schemas.microsoft.com/office/powerpoint/2010/main" val="33430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54D3ECC-FDF2-4B76-9DD3-D9A4147F709C}" type="datetimeFigureOut">
              <a:rPr kumimoji="1" lang="ja-JP" altLang="en-US" smtClean="0"/>
              <a:t>2024/7/24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B451FC7-EF2F-4399-9F3B-277E56273893}" type="slidenum">
              <a:rPr kumimoji="1" lang="ja-JP" altLang="en-US" smtClean="0"/>
              <a:t>‹#›</a:t>
            </a:fld>
            <a:endParaRPr kumimoji="1" lang="ja-JP" altLang="en-US"/>
          </a:p>
        </p:txBody>
      </p:sp>
    </p:spTree>
    <p:extLst>
      <p:ext uri="{BB962C8B-B14F-4D97-AF65-F5344CB8AC3E}">
        <p14:creationId xmlns:p14="http://schemas.microsoft.com/office/powerpoint/2010/main" val="2429547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54D3ECC-FDF2-4B76-9DD3-D9A4147F709C}" type="datetimeFigureOut">
              <a:rPr kumimoji="1" lang="ja-JP" altLang="en-US" smtClean="0"/>
              <a:t>2024/7/24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B451FC7-EF2F-4399-9F3B-277E56273893}" type="slidenum">
              <a:rPr kumimoji="1" lang="ja-JP" altLang="en-US" smtClean="0"/>
              <a:t>‹#›</a:t>
            </a:fld>
            <a:endParaRPr kumimoji="1" lang="ja-JP" altLang="en-US"/>
          </a:p>
        </p:txBody>
      </p:sp>
    </p:spTree>
    <p:extLst>
      <p:ext uri="{BB962C8B-B14F-4D97-AF65-F5344CB8AC3E}">
        <p14:creationId xmlns:p14="http://schemas.microsoft.com/office/powerpoint/2010/main" val="3318848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54D3ECC-FDF2-4B76-9DD3-D9A4147F709C}" type="datetimeFigureOut">
              <a:rPr kumimoji="1" lang="ja-JP" altLang="en-US" smtClean="0"/>
              <a:t>2024/7/24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B451FC7-EF2F-4399-9F3B-277E56273893}" type="slidenum">
              <a:rPr kumimoji="1" lang="ja-JP" altLang="en-US" smtClean="0"/>
              <a:t>‹#›</a:t>
            </a:fld>
            <a:endParaRPr kumimoji="1" lang="ja-JP" altLang="en-US"/>
          </a:p>
        </p:txBody>
      </p:sp>
    </p:spTree>
    <p:extLst>
      <p:ext uri="{BB962C8B-B14F-4D97-AF65-F5344CB8AC3E}">
        <p14:creationId xmlns:p14="http://schemas.microsoft.com/office/powerpoint/2010/main" val="3648281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54D3ECC-FDF2-4B76-9DD3-D9A4147F709C}" type="datetimeFigureOut">
              <a:rPr kumimoji="1" lang="ja-JP" altLang="en-US" smtClean="0"/>
              <a:t>2024/7/24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B451FC7-EF2F-4399-9F3B-277E56273893}" type="slidenum">
              <a:rPr kumimoji="1" lang="ja-JP" altLang="en-US" smtClean="0"/>
              <a:t>‹#›</a:t>
            </a:fld>
            <a:endParaRPr kumimoji="1" lang="ja-JP" altLang="en-US"/>
          </a:p>
        </p:txBody>
      </p:sp>
    </p:spTree>
    <p:extLst>
      <p:ext uri="{BB962C8B-B14F-4D97-AF65-F5344CB8AC3E}">
        <p14:creationId xmlns:p14="http://schemas.microsoft.com/office/powerpoint/2010/main" val="2255210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D3ECC-FDF2-4B76-9DD3-D9A4147F709C}" type="datetimeFigureOut">
              <a:rPr kumimoji="1" lang="ja-JP" altLang="en-US" smtClean="0"/>
              <a:t>2024/7/24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B451FC7-EF2F-4399-9F3B-277E56273893}" type="slidenum">
              <a:rPr kumimoji="1" lang="ja-JP" altLang="en-US" smtClean="0"/>
              <a:t>‹#›</a:t>
            </a:fld>
            <a:endParaRPr kumimoji="1" lang="ja-JP" altLang="en-US"/>
          </a:p>
        </p:txBody>
      </p:sp>
    </p:spTree>
    <p:extLst>
      <p:ext uri="{BB962C8B-B14F-4D97-AF65-F5344CB8AC3E}">
        <p14:creationId xmlns:p14="http://schemas.microsoft.com/office/powerpoint/2010/main" val="849275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54D3ECC-FDF2-4B76-9DD3-D9A4147F709C}" type="datetimeFigureOut">
              <a:rPr kumimoji="1" lang="ja-JP" altLang="en-US" smtClean="0"/>
              <a:t>2024/7/24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B451FC7-EF2F-4399-9F3B-277E56273893}" type="slidenum">
              <a:rPr kumimoji="1" lang="ja-JP" altLang="en-US" smtClean="0"/>
              <a:t>‹#›</a:t>
            </a:fld>
            <a:endParaRPr kumimoji="1" lang="ja-JP" altLang="en-US"/>
          </a:p>
        </p:txBody>
      </p:sp>
    </p:spTree>
    <p:extLst>
      <p:ext uri="{BB962C8B-B14F-4D97-AF65-F5344CB8AC3E}">
        <p14:creationId xmlns:p14="http://schemas.microsoft.com/office/powerpoint/2010/main" val="1037312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54D3ECC-FDF2-4B76-9DD3-D9A4147F709C}" type="datetimeFigureOut">
              <a:rPr kumimoji="1" lang="ja-JP" altLang="en-US" smtClean="0"/>
              <a:t>2024/7/24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B451FC7-EF2F-4399-9F3B-277E56273893}" type="slidenum">
              <a:rPr kumimoji="1" lang="ja-JP" altLang="en-US" smtClean="0"/>
              <a:t>‹#›</a:t>
            </a:fld>
            <a:endParaRPr kumimoji="1" lang="ja-JP" altLang="en-US"/>
          </a:p>
        </p:txBody>
      </p:sp>
    </p:spTree>
    <p:extLst>
      <p:ext uri="{BB962C8B-B14F-4D97-AF65-F5344CB8AC3E}">
        <p14:creationId xmlns:p14="http://schemas.microsoft.com/office/powerpoint/2010/main" val="556970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54D3ECC-FDF2-4B76-9DD3-D9A4147F709C}" type="datetimeFigureOut">
              <a:rPr kumimoji="1" lang="ja-JP" altLang="en-US" smtClean="0"/>
              <a:t>2024/7/24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B451FC7-EF2F-4399-9F3B-277E56273893}" type="slidenum">
              <a:rPr kumimoji="1" lang="ja-JP" altLang="en-US" smtClean="0"/>
              <a:t>‹#›</a:t>
            </a:fld>
            <a:endParaRPr kumimoji="1" lang="ja-JP" altLang="en-US"/>
          </a:p>
        </p:txBody>
      </p:sp>
    </p:spTree>
    <p:extLst>
      <p:ext uri="{BB962C8B-B14F-4D97-AF65-F5344CB8AC3E}">
        <p14:creationId xmlns:p14="http://schemas.microsoft.com/office/powerpoint/2010/main" val="23521011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15E94D1F-9A47-C8EA-E7CA-99D0A0873227}"/>
              </a:ext>
            </a:extLst>
          </p:cNvPr>
          <p:cNvPicPr>
            <a:picLocks noChangeAspect="1"/>
          </p:cNvPicPr>
          <p:nvPr/>
        </p:nvPicPr>
        <p:blipFill rotWithShape="1">
          <a:blip r:embed="rId3"/>
          <a:srcRect l="11708" t="17580" r="25366" b="18480"/>
          <a:stretch/>
        </p:blipFill>
        <p:spPr>
          <a:xfrm>
            <a:off x="961887" y="3811040"/>
            <a:ext cx="4934226" cy="2213328"/>
          </a:xfrm>
          <a:prstGeom prst="rect">
            <a:avLst/>
          </a:prstGeom>
        </p:spPr>
      </p:pic>
      <p:sp>
        <p:nvSpPr>
          <p:cNvPr id="3" name="四角形: 角を丸くする 2">
            <a:extLst>
              <a:ext uri="{FF2B5EF4-FFF2-40B4-BE49-F238E27FC236}">
                <a16:creationId xmlns:a16="http://schemas.microsoft.com/office/drawing/2014/main" id="{5A503849-86DB-92DA-C1C2-590B00DCBAAD}"/>
              </a:ext>
            </a:extLst>
          </p:cNvPr>
          <p:cNvSpPr/>
          <p:nvPr/>
        </p:nvSpPr>
        <p:spPr>
          <a:xfrm>
            <a:off x="934337" y="3310724"/>
            <a:ext cx="4832907" cy="405188"/>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97" dirty="0">
                <a:latin typeface="HG正楷書体-PRO" panose="03000600000000000000" pitchFamily="66" charset="-128"/>
                <a:ea typeface="HG正楷書体-PRO" panose="03000600000000000000" pitchFamily="66" charset="-128"/>
              </a:rPr>
              <a:t>このようなことでお困りではありませんか？</a:t>
            </a:r>
          </a:p>
        </p:txBody>
      </p:sp>
      <p:sp>
        <p:nvSpPr>
          <p:cNvPr id="4" name="テキスト ボックス 3">
            <a:extLst>
              <a:ext uri="{FF2B5EF4-FFF2-40B4-BE49-F238E27FC236}">
                <a16:creationId xmlns:a16="http://schemas.microsoft.com/office/drawing/2014/main" id="{A6D8186F-C113-92B0-E86E-5C20A1B284D0}"/>
              </a:ext>
            </a:extLst>
          </p:cNvPr>
          <p:cNvSpPr txBox="1"/>
          <p:nvPr/>
        </p:nvSpPr>
        <p:spPr>
          <a:xfrm>
            <a:off x="1009813" y="1922934"/>
            <a:ext cx="4676492" cy="1292662"/>
          </a:xfrm>
          <a:prstGeom prst="rect">
            <a:avLst/>
          </a:prstGeom>
          <a:noFill/>
        </p:spPr>
        <p:txBody>
          <a:bodyPr wrap="square" rtlCol="0">
            <a:spAutoFit/>
          </a:bodyPr>
          <a:lstStyle/>
          <a:p>
            <a:r>
              <a:rPr kumimoji="1" lang="ja-JP" altLang="en-US" sz="975" dirty="0">
                <a:latin typeface="BIZ UDPゴシック" panose="020B0400000000000000" pitchFamily="50" charset="-128"/>
                <a:ea typeface="BIZ UDPゴシック" panose="020B0400000000000000" pitchFamily="50" charset="-128"/>
              </a:rPr>
              <a:t>　長時間労働等の労働時間の見直しや年次有給休暇の促進といった働き方・休み方の改善は、従業員のために、そして企業経営の観点からも重要となっています。</a:t>
            </a:r>
            <a:endParaRPr kumimoji="1" lang="en-US" altLang="ja-JP" sz="975" dirty="0">
              <a:latin typeface="BIZ UDPゴシック" panose="020B0400000000000000" pitchFamily="50" charset="-128"/>
              <a:ea typeface="BIZ UDPゴシック" panose="020B0400000000000000" pitchFamily="50" charset="-128"/>
            </a:endParaRPr>
          </a:p>
          <a:p>
            <a:endParaRPr lang="en-US" altLang="ja-JP" sz="975" dirty="0">
              <a:latin typeface="BIZ UDPゴシック" panose="020B0400000000000000" pitchFamily="50" charset="-128"/>
              <a:ea typeface="BIZ UDPゴシック" panose="020B0400000000000000" pitchFamily="50" charset="-128"/>
            </a:endParaRPr>
          </a:p>
          <a:p>
            <a:r>
              <a:rPr kumimoji="1" lang="ja-JP" altLang="en-US" sz="975" dirty="0">
                <a:latin typeface="BIZ UDPゴシック" panose="020B0400000000000000" pitchFamily="50" charset="-128"/>
                <a:ea typeface="BIZ UDPゴシック" panose="020B0400000000000000" pitchFamily="50" charset="-128"/>
              </a:rPr>
              <a:t>　熊本労働局では、社会保険労務士の資格を持った「働き方・休み方改善コンサルタント」が電話相談や個別訪問により、働き方・休み方改善のためのアドバイスを行い会社のワーク・ライフ・バランスの実現のお手伝いをしています。</a:t>
            </a:r>
            <a:endParaRPr kumimoji="1" lang="en-US" altLang="ja-JP" sz="975" dirty="0">
              <a:latin typeface="BIZ UDPゴシック" panose="020B0400000000000000" pitchFamily="50" charset="-128"/>
              <a:ea typeface="BIZ UDPゴシック" panose="020B0400000000000000" pitchFamily="50" charset="-128"/>
            </a:endParaRPr>
          </a:p>
          <a:p>
            <a:endParaRPr lang="en-US" altLang="ja-JP" sz="975" dirty="0">
              <a:latin typeface="BIZ UDPゴシック" panose="020B0400000000000000" pitchFamily="50" charset="-128"/>
              <a:ea typeface="BIZ UDPゴシック" panose="020B0400000000000000" pitchFamily="50" charset="-128"/>
            </a:endParaRPr>
          </a:p>
          <a:p>
            <a:r>
              <a:rPr lang="ja-JP" altLang="en-US" sz="975" dirty="0">
                <a:latin typeface="BIZ UDPゴシック" panose="020B0400000000000000" pitchFamily="50" charset="-128"/>
                <a:ea typeface="BIZ UDPゴシック" panose="020B0400000000000000" pitchFamily="50" charset="-128"/>
              </a:rPr>
              <a:t>　</a:t>
            </a:r>
            <a:r>
              <a:rPr kumimoji="1" lang="ja-JP" altLang="en-US" sz="975" dirty="0">
                <a:latin typeface="BIZ UDPゴシック" panose="020B0400000000000000" pitchFamily="50" charset="-128"/>
                <a:ea typeface="BIZ UDPゴシック" panose="020B0400000000000000" pitchFamily="50" charset="-128"/>
              </a:rPr>
              <a:t>相談等は無料ですので、お気軽にお問い合わせください。</a:t>
            </a:r>
          </a:p>
        </p:txBody>
      </p:sp>
      <p:sp>
        <p:nvSpPr>
          <p:cNvPr id="5" name="テキスト ボックス 4">
            <a:extLst>
              <a:ext uri="{FF2B5EF4-FFF2-40B4-BE49-F238E27FC236}">
                <a16:creationId xmlns:a16="http://schemas.microsoft.com/office/drawing/2014/main" id="{15726C95-8691-2BA8-FB36-461E6C966EBC}"/>
              </a:ext>
            </a:extLst>
          </p:cNvPr>
          <p:cNvSpPr txBox="1"/>
          <p:nvPr/>
        </p:nvSpPr>
        <p:spPr>
          <a:xfrm>
            <a:off x="1024468" y="6176115"/>
            <a:ext cx="4676492" cy="1142620"/>
          </a:xfrm>
          <a:prstGeom prst="rect">
            <a:avLst/>
          </a:prstGeom>
          <a:noFill/>
        </p:spPr>
        <p:txBody>
          <a:bodyPr wrap="square" rtlCol="0">
            <a:spAutoFit/>
          </a:bodyPr>
          <a:lstStyle/>
          <a:p>
            <a:r>
              <a:rPr kumimoji="1" lang="ja-JP" altLang="en-US" sz="975" dirty="0">
                <a:latin typeface="BIZ UDPゴシック" panose="020B0400000000000000" pitchFamily="50" charset="-128"/>
                <a:ea typeface="BIZ UDPゴシック" panose="020B0400000000000000" pitchFamily="50" charset="-128"/>
              </a:rPr>
              <a:t>　働き方・休み方改善コンサルタントが無料でご相談に応じます。また、個別訪問によるアドバイスを希望される場合は裏面の申込書をＥメールで送付してください。</a:t>
            </a:r>
            <a:endParaRPr kumimoji="1" lang="en-US" altLang="ja-JP" sz="975" dirty="0">
              <a:latin typeface="BIZ UDPゴシック" panose="020B0400000000000000" pitchFamily="50" charset="-128"/>
              <a:ea typeface="BIZ UDPゴシック" panose="020B0400000000000000" pitchFamily="50" charset="-128"/>
            </a:endParaRPr>
          </a:p>
          <a:p>
            <a:endParaRPr lang="en-US" altLang="ja-JP" sz="975" dirty="0">
              <a:latin typeface="BIZ UDPゴシック" panose="020B0400000000000000" pitchFamily="50" charset="-128"/>
              <a:ea typeface="BIZ UDPゴシック" panose="020B0400000000000000" pitchFamily="50" charset="-128"/>
            </a:endParaRPr>
          </a:p>
          <a:p>
            <a:r>
              <a:rPr kumimoji="1" lang="ja-JP" altLang="en-US" sz="975" dirty="0">
                <a:latin typeface="BIZ UDPゴシック" panose="020B0400000000000000" pitchFamily="50" charset="-128"/>
                <a:ea typeface="BIZ UDPゴシック" panose="020B0400000000000000" pitchFamily="50" charset="-128"/>
              </a:rPr>
              <a:t>　コンサルティングは是正指導を目的としたものではありませんので、お気軽にご利用ください。相談内容の秘密は厳守されます。</a:t>
            </a:r>
            <a:endParaRPr kumimoji="1" lang="en-US" altLang="ja-JP" sz="975" dirty="0">
              <a:latin typeface="BIZ UDPゴシック" panose="020B0400000000000000" pitchFamily="50" charset="-128"/>
              <a:ea typeface="BIZ UDPゴシック" panose="020B0400000000000000" pitchFamily="50" charset="-128"/>
            </a:endParaRPr>
          </a:p>
          <a:p>
            <a:endParaRPr lang="en-US" altLang="ja-JP" sz="975" dirty="0">
              <a:latin typeface="BIZ UDPゴシック" panose="020B0400000000000000" pitchFamily="50" charset="-128"/>
              <a:ea typeface="BIZ UDPゴシック" panose="020B0400000000000000" pitchFamily="50" charset="-128"/>
            </a:endParaRPr>
          </a:p>
          <a:p>
            <a:r>
              <a:rPr kumimoji="1" lang="ja-JP" altLang="en-US" sz="975" dirty="0">
                <a:latin typeface="BIZ UDPゴシック" panose="020B0400000000000000" pitchFamily="50" charset="-128"/>
                <a:ea typeface="BIZ UDPゴシック" panose="020B0400000000000000" pitchFamily="50" charset="-128"/>
              </a:rPr>
              <a:t>　出前講習会の依頼も承りますので、お気軽にお問い合わせください。</a:t>
            </a:r>
          </a:p>
        </p:txBody>
      </p:sp>
      <p:sp>
        <p:nvSpPr>
          <p:cNvPr id="6" name="楕円 5">
            <a:extLst>
              <a:ext uri="{FF2B5EF4-FFF2-40B4-BE49-F238E27FC236}">
                <a16:creationId xmlns:a16="http://schemas.microsoft.com/office/drawing/2014/main" id="{66FFCD4A-5068-C958-6C30-47D50A01A4CC}"/>
              </a:ext>
            </a:extLst>
          </p:cNvPr>
          <p:cNvSpPr/>
          <p:nvPr/>
        </p:nvSpPr>
        <p:spPr>
          <a:xfrm>
            <a:off x="1024468" y="7701398"/>
            <a:ext cx="1465903" cy="913973"/>
          </a:xfrm>
          <a:prstGeom prst="ellipse">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a:solidFill>
                  <a:schemeClr val="accent6">
                    <a:lumMod val="50000"/>
                  </a:schemeClr>
                </a:solidFill>
              </a:rPr>
              <a:t>ご利用は</a:t>
            </a:r>
            <a:r>
              <a:rPr kumimoji="1" lang="ja-JP" altLang="en-US" sz="1625" b="1" dirty="0">
                <a:solidFill>
                  <a:schemeClr val="accent6">
                    <a:lumMod val="50000"/>
                  </a:schemeClr>
                </a:solidFill>
              </a:rPr>
              <a:t>無料</a:t>
            </a:r>
            <a:r>
              <a:rPr kumimoji="1" lang="ja-JP" altLang="en-US" sz="1300" dirty="0">
                <a:solidFill>
                  <a:schemeClr val="accent6">
                    <a:lumMod val="50000"/>
                  </a:schemeClr>
                </a:solidFill>
              </a:rPr>
              <a:t>です</a:t>
            </a:r>
          </a:p>
        </p:txBody>
      </p:sp>
      <p:sp>
        <p:nvSpPr>
          <p:cNvPr id="7" name="テキスト ボックス 6">
            <a:extLst>
              <a:ext uri="{FF2B5EF4-FFF2-40B4-BE49-F238E27FC236}">
                <a16:creationId xmlns:a16="http://schemas.microsoft.com/office/drawing/2014/main" id="{127BB0E5-5EDA-A50A-BB92-6963D32390BE}"/>
              </a:ext>
            </a:extLst>
          </p:cNvPr>
          <p:cNvSpPr txBox="1"/>
          <p:nvPr/>
        </p:nvSpPr>
        <p:spPr>
          <a:xfrm>
            <a:off x="2639725" y="7662793"/>
            <a:ext cx="3193807" cy="1080424"/>
          </a:xfrm>
          <a:prstGeom prst="rect">
            <a:avLst/>
          </a:prstGeom>
          <a:noFill/>
          <a:ln>
            <a:solidFill>
              <a:schemeClr val="tx1"/>
            </a:solidFill>
          </a:ln>
        </p:spPr>
        <p:txBody>
          <a:bodyPr wrap="square" rtlCol="0">
            <a:spAutoFit/>
          </a:bodyPr>
          <a:lstStyle/>
          <a:p>
            <a:r>
              <a:rPr kumimoji="1" lang="en-US" altLang="ja-JP" sz="894" dirty="0">
                <a:latin typeface="BIZ UDゴシック" panose="020B0400000000000000" pitchFamily="49" charset="-128"/>
                <a:ea typeface="BIZ UDゴシック" panose="020B0400000000000000" pitchFamily="49" charset="-128"/>
              </a:rPr>
              <a:t>【</a:t>
            </a:r>
            <a:r>
              <a:rPr kumimoji="1" lang="ja-JP" altLang="en-US" sz="894" dirty="0">
                <a:latin typeface="BIZ UDゴシック" panose="020B0400000000000000" pitchFamily="49" charset="-128"/>
                <a:ea typeface="BIZ UDゴシック" panose="020B0400000000000000" pitchFamily="49" charset="-128"/>
              </a:rPr>
              <a:t>お問い合わせ・お申込先</a:t>
            </a:r>
            <a:r>
              <a:rPr kumimoji="1" lang="en-US" altLang="ja-JP" sz="894" dirty="0">
                <a:latin typeface="BIZ UDゴシック" panose="020B0400000000000000" pitchFamily="49" charset="-128"/>
                <a:ea typeface="BIZ UDゴシック" panose="020B0400000000000000" pitchFamily="49" charset="-128"/>
              </a:rPr>
              <a:t>】</a:t>
            </a:r>
          </a:p>
          <a:p>
            <a:r>
              <a:rPr kumimoji="1" lang="ja-JP" altLang="en-US" sz="894" dirty="0">
                <a:latin typeface="BIZ UDゴシック" panose="020B0400000000000000" pitchFamily="49" charset="-128"/>
                <a:ea typeface="BIZ UDゴシック" panose="020B0400000000000000" pitchFamily="49" charset="-128"/>
              </a:rPr>
              <a:t>　〒８６０－８５１４</a:t>
            </a:r>
            <a:endParaRPr kumimoji="1" lang="en-US" altLang="ja-JP" sz="894" dirty="0">
              <a:latin typeface="BIZ UDゴシック" panose="020B0400000000000000" pitchFamily="49" charset="-128"/>
              <a:ea typeface="BIZ UDゴシック" panose="020B0400000000000000" pitchFamily="49" charset="-128"/>
            </a:endParaRPr>
          </a:p>
          <a:p>
            <a:r>
              <a:rPr kumimoji="1" lang="ja-JP" altLang="en-US" sz="894" dirty="0">
                <a:latin typeface="BIZ UDゴシック" panose="020B0400000000000000" pitchFamily="49" charset="-128"/>
                <a:ea typeface="BIZ UDゴシック" panose="020B0400000000000000" pitchFamily="49" charset="-128"/>
              </a:rPr>
              <a:t>　熊本市西区春日２－１０－１　Ａ棟９階</a:t>
            </a:r>
            <a:endParaRPr kumimoji="1" lang="en-US" altLang="ja-JP" sz="894" dirty="0">
              <a:latin typeface="BIZ UDゴシック" panose="020B0400000000000000" pitchFamily="49" charset="-128"/>
              <a:ea typeface="BIZ UDゴシック" panose="020B0400000000000000" pitchFamily="49" charset="-128"/>
            </a:endParaRPr>
          </a:p>
          <a:p>
            <a:r>
              <a:rPr lang="ja-JP" altLang="en-US" sz="975" dirty="0">
                <a:latin typeface="BIZ UDゴシック" panose="020B0400000000000000" pitchFamily="49" charset="-128"/>
                <a:ea typeface="BIZ UDゴシック" panose="020B0400000000000000" pitchFamily="49" charset="-128"/>
              </a:rPr>
              <a:t>　　　熊本労働局　雇用環境・均等室</a:t>
            </a:r>
            <a:endParaRPr lang="en-US" altLang="ja-JP" sz="975" dirty="0">
              <a:latin typeface="BIZ UDゴシック" panose="020B0400000000000000" pitchFamily="49" charset="-128"/>
              <a:ea typeface="BIZ UDゴシック" panose="020B0400000000000000" pitchFamily="49" charset="-128"/>
            </a:endParaRPr>
          </a:p>
          <a:p>
            <a:r>
              <a:rPr lang="ja-JP" altLang="en-US" sz="975" dirty="0">
                <a:latin typeface="BIZ UDゴシック" panose="020B0400000000000000" pitchFamily="49" charset="-128"/>
                <a:ea typeface="BIZ UDゴシック" panose="020B0400000000000000" pitchFamily="49" charset="-128"/>
              </a:rPr>
              <a:t>　　　働き方・休み方改善コンサルタント</a:t>
            </a:r>
            <a:endParaRPr lang="en-US" altLang="ja-JP" sz="975" dirty="0">
              <a:latin typeface="BIZ UDゴシック" panose="020B0400000000000000" pitchFamily="49" charset="-128"/>
              <a:ea typeface="BIZ UDゴシック" panose="020B0400000000000000" pitchFamily="49" charset="-128"/>
            </a:endParaRPr>
          </a:p>
          <a:p>
            <a:r>
              <a:rPr lang="ja-JP" altLang="en-US" sz="894" dirty="0">
                <a:latin typeface="BIZ UDゴシック" panose="020B0400000000000000" pitchFamily="49" charset="-128"/>
                <a:ea typeface="BIZ UDゴシック" panose="020B0400000000000000" pitchFamily="49" charset="-128"/>
              </a:rPr>
              <a:t>　電　　話：０９６－３５２－３８６５</a:t>
            </a:r>
            <a:endParaRPr lang="en-US" altLang="ja-JP" sz="894" dirty="0">
              <a:latin typeface="BIZ UDゴシック" panose="020B0400000000000000" pitchFamily="49" charset="-128"/>
              <a:ea typeface="BIZ UDゴシック" panose="020B0400000000000000" pitchFamily="49" charset="-128"/>
            </a:endParaRPr>
          </a:p>
          <a:p>
            <a:r>
              <a:rPr lang="ja-JP" altLang="en-US" sz="894" dirty="0">
                <a:latin typeface="BIZ UDゴシック" panose="020B0400000000000000" pitchFamily="49" charset="-128"/>
                <a:ea typeface="BIZ UDゴシック" panose="020B0400000000000000" pitchFamily="49" charset="-128"/>
              </a:rPr>
              <a:t>　Ｅメール：</a:t>
            </a:r>
            <a:r>
              <a:rPr lang="en-US" altLang="ja-JP" sz="894" dirty="0">
                <a:latin typeface="BIZ UDゴシック" panose="020B0400000000000000" pitchFamily="49" charset="-128"/>
                <a:ea typeface="BIZ UDゴシック" panose="020B0400000000000000" pitchFamily="49" charset="-128"/>
              </a:rPr>
              <a:t>43kokin</a:t>
            </a:r>
            <a:r>
              <a:rPr lang="ja-JP" altLang="en-US" sz="894" dirty="0">
                <a:latin typeface="BIZ UDゴシック" panose="020B0400000000000000" pitchFamily="49" charset="-128"/>
                <a:ea typeface="BIZ UDゴシック" panose="020B0400000000000000" pitchFamily="49" charset="-128"/>
              </a:rPr>
              <a:t>＠</a:t>
            </a:r>
            <a:r>
              <a:rPr lang="en-US" altLang="ja-JP" sz="894" dirty="0">
                <a:latin typeface="BIZ UDゴシック" panose="020B0400000000000000" pitchFamily="49" charset="-128"/>
                <a:ea typeface="BIZ UDゴシック" panose="020B0400000000000000" pitchFamily="49" charset="-128"/>
              </a:rPr>
              <a:t>mhlw.go.jp</a:t>
            </a:r>
            <a:endParaRPr kumimoji="1" lang="en-US" altLang="ja-JP" sz="894" dirty="0">
              <a:latin typeface="BIZ UDゴシック" panose="020B0400000000000000" pitchFamily="49" charset="-128"/>
              <a:ea typeface="BIZ UDゴシック" panose="020B0400000000000000" pitchFamily="49" charset="-128"/>
            </a:endParaRPr>
          </a:p>
        </p:txBody>
      </p:sp>
      <p:grpSp>
        <p:nvGrpSpPr>
          <p:cNvPr id="8" name="グループ化 7">
            <a:extLst>
              <a:ext uri="{FF2B5EF4-FFF2-40B4-BE49-F238E27FC236}">
                <a16:creationId xmlns:a16="http://schemas.microsoft.com/office/drawing/2014/main" id="{8C64E719-05A3-538D-94E8-4C9070F720FE}"/>
              </a:ext>
            </a:extLst>
          </p:cNvPr>
          <p:cNvGrpSpPr/>
          <p:nvPr/>
        </p:nvGrpSpPr>
        <p:grpSpPr>
          <a:xfrm>
            <a:off x="775991" y="815307"/>
            <a:ext cx="5306018" cy="929773"/>
            <a:chOff x="166029" y="157576"/>
            <a:chExt cx="6530485" cy="1144336"/>
          </a:xfrm>
        </p:grpSpPr>
        <p:sp>
          <p:nvSpPr>
            <p:cNvPr id="9" name="正方形/長方形 8">
              <a:extLst>
                <a:ext uri="{FF2B5EF4-FFF2-40B4-BE49-F238E27FC236}">
                  <a16:creationId xmlns:a16="http://schemas.microsoft.com/office/drawing/2014/main" id="{F9C58411-C593-19EB-DEE3-2D4CFFFEE2A2}"/>
                </a:ext>
              </a:extLst>
            </p:cNvPr>
            <p:cNvSpPr/>
            <p:nvPr/>
          </p:nvSpPr>
          <p:spPr>
            <a:xfrm>
              <a:off x="360917" y="157576"/>
              <a:ext cx="5855301" cy="1144336"/>
            </a:xfrm>
            <a:prstGeom prst="rect">
              <a:avLst/>
            </a:prstGeom>
            <a:solidFill>
              <a:schemeClr val="accent5">
                <a:lumMod val="40000"/>
                <a:lumOff val="6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97" dirty="0"/>
            </a:p>
          </p:txBody>
        </p:sp>
        <p:sp>
          <p:nvSpPr>
            <p:cNvPr id="10" name="正方形/長方形 9">
              <a:extLst>
                <a:ext uri="{FF2B5EF4-FFF2-40B4-BE49-F238E27FC236}">
                  <a16:creationId xmlns:a16="http://schemas.microsoft.com/office/drawing/2014/main" id="{D9E82CAA-B64A-5443-1C5F-26367CA20EB2}"/>
                </a:ext>
              </a:extLst>
            </p:cNvPr>
            <p:cNvSpPr/>
            <p:nvPr/>
          </p:nvSpPr>
          <p:spPr>
            <a:xfrm>
              <a:off x="453810" y="264817"/>
              <a:ext cx="5855301" cy="830998"/>
            </a:xfrm>
            <a:prstGeom prst="rect">
              <a:avLst/>
            </a:prstGeom>
            <a:noFill/>
          </p:spPr>
          <p:txBody>
            <a:bodyPr wrap="square" lIns="74294" tIns="37148" rIns="74294" bIns="37148">
              <a:spAutoFit/>
            </a:bodyPr>
            <a:lstStyle/>
            <a:p>
              <a:pPr algn="ctr"/>
              <a:r>
                <a:rPr lang="ja-JP" altLang="en-US" sz="1950" b="1"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latin typeface="HG創英角ﾎﾟｯﾌﾟ体" panose="040B0A09000000000000" pitchFamily="49" charset="-128"/>
                  <a:ea typeface="HG創英角ﾎﾟｯﾌﾟ体" panose="040B0A09000000000000" pitchFamily="49" charset="-128"/>
                </a:rPr>
                <a:t>働き方・休み方改善コンサルタント</a:t>
              </a:r>
              <a:endParaRPr lang="en-US" altLang="ja-JP" sz="1950" b="1"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latin typeface="HG創英角ﾎﾟｯﾌﾟ体" panose="040B0A09000000000000" pitchFamily="49" charset="-128"/>
                <a:ea typeface="HG創英角ﾎﾟｯﾌﾟ体" panose="040B0A09000000000000" pitchFamily="49" charset="-128"/>
              </a:endParaRPr>
            </a:p>
            <a:p>
              <a:pPr algn="ctr"/>
              <a:r>
                <a:rPr lang="ja-JP" altLang="en-US" sz="1950" b="1" dirty="0">
                  <a:ln w="9525">
                    <a:solidFill>
                      <a:schemeClr val="bg1"/>
                    </a:solidFill>
                    <a:prstDash val="solid"/>
                  </a:ln>
                  <a:solidFill>
                    <a:schemeClr val="accent1">
                      <a:lumMod val="75000"/>
                    </a:schemeClr>
                  </a:solidFill>
                  <a:effectLst>
                    <a:outerShdw blurRad="12700" dist="38100" dir="2700000" algn="tl" rotWithShape="0">
                      <a:schemeClr val="accent5">
                        <a:lumMod val="60000"/>
                        <a:lumOff val="40000"/>
                      </a:schemeClr>
                    </a:outerShdw>
                  </a:effectLst>
                  <a:latin typeface="HG創英角ﾎﾟｯﾌﾟ体" panose="040B0A09000000000000" pitchFamily="49" charset="-128"/>
                  <a:ea typeface="HG創英角ﾎﾟｯﾌﾟ体" panose="040B0A09000000000000" pitchFamily="49" charset="-128"/>
                </a:rPr>
                <a:t>活用のご案内</a:t>
              </a:r>
            </a:p>
          </p:txBody>
        </p:sp>
        <p:sp>
          <p:nvSpPr>
            <p:cNvPr id="11" name="正方形/長方形 10">
              <a:extLst>
                <a:ext uri="{FF2B5EF4-FFF2-40B4-BE49-F238E27FC236}">
                  <a16:creationId xmlns:a16="http://schemas.microsoft.com/office/drawing/2014/main" id="{894FC1F6-3271-F7B5-0AEA-7C75DCB17814}"/>
                </a:ext>
              </a:extLst>
            </p:cNvPr>
            <p:cNvSpPr/>
            <p:nvPr/>
          </p:nvSpPr>
          <p:spPr>
            <a:xfrm>
              <a:off x="166029" y="1159858"/>
              <a:ext cx="6530485" cy="848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97"/>
            </a:p>
          </p:txBody>
        </p:sp>
        <p:sp>
          <p:nvSpPr>
            <p:cNvPr id="12" name="正方形/長方形 11">
              <a:extLst>
                <a:ext uri="{FF2B5EF4-FFF2-40B4-BE49-F238E27FC236}">
                  <a16:creationId xmlns:a16="http://schemas.microsoft.com/office/drawing/2014/main" id="{057EE6F1-674D-212D-A5B1-2AED977880BC}"/>
                </a:ext>
              </a:extLst>
            </p:cNvPr>
            <p:cNvSpPr/>
            <p:nvPr/>
          </p:nvSpPr>
          <p:spPr>
            <a:xfrm>
              <a:off x="166029" y="201314"/>
              <a:ext cx="6530485" cy="848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97"/>
            </a:p>
          </p:txBody>
        </p:sp>
      </p:grpSp>
    </p:spTree>
    <p:extLst>
      <p:ext uri="{BB962C8B-B14F-4D97-AF65-F5344CB8AC3E}">
        <p14:creationId xmlns:p14="http://schemas.microsoft.com/office/powerpoint/2010/main" val="2189484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88B113F-ABDC-D5CD-7CEC-09AEDDA8C72D}"/>
              </a:ext>
            </a:extLst>
          </p:cNvPr>
          <p:cNvSpPr txBox="1"/>
          <p:nvPr/>
        </p:nvSpPr>
        <p:spPr>
          <a:xfrm>
            <a:off x="1162700" y="7584065"/>
            <a:ext cx="4532600" cy="1230465"/>
          </a:xfrm>
          <a:prstGeom prst="rect">
            <a:avLst/>
          </a:prstGeom>
          <a:noFill/>
        </p:spPr>
        <p:txBody>
          <a:bodyPr wrap="square" rtlCol="0">
            <a:spAutoFit/>
          </a:bodyPr>
          <a:lstStyle/>
          <a:p>
            <a:r>
              <a:rPr kumimoji="1" lang="ja-JP" altLang="en-US" sz="894" dirty="0"/>
              <a:t>コンサルタントの利用を希望される方は、お手数ですが労働局</a:t>
            </a:r>
            <a:r>
              <a:rPr kumimoji="1" lang="en-US" altLang="ja-JP" sz="894" dirty="0"/>
              <a:t>HP</a:t>
            </a:r>
            <a:r>
              <a:rPr lang="ja-JP" altLang="en-US" sz="894" dirty="0"/>
              <a:t>に掲載されている本</a:t>
            </a:r>
            <a:r>
              <a:rPr kumimoji="1" lang="ja-JP" altLang="en-US" sz="894" dirty="0"/>
              <a:t>様式に入力されたデータ又は紙媒体の本様式をＰＤＦ化されたデータを</a:t>
            </a:r>
            <a:r>
              <a:rPr kumimoji="1" lang="ja-JP" altLang="en-US" sz="894" u="sng" dirty="0"/>
              <a:t>下記Ｅメールアドレス</a:t>
            </a:r>
            <a:r>
              <a:rPr kumimoji="1" lang="ja-JP" altLang="en-US" sz="894" dirty="0"/>
              <a:t>までお申込みください。</a:t>
            </a:r>
            <a:endParaRPr lang="en-US" altLang="ja-JP" sz="894" dirty="0"/>
          </a:p>
          <a:p>
            <a:r>
              <a:rPr lang="ja-JP" altLang="en-US" sz="894" b="1" dirty="0">
                <a:latin typeface="BIZ UDゴシック" panose="020B0400000000000000" pitchFamily="49" charset="-128"/>
                <a:ea typeface="BIZ UDゴシック" panose="020B0400000000000000" pitchFamily="49" charset="-128"/>
              </a:rPr>
              <a:t>コンサルティング申込　Ｅメール：</a:t>
            </a:r>
            <a:r>
              <a:rPr lang="en-US" altLang="ja-JP" sz="975" b="1" u="sng" dirty="0">
                <a:latin typeface="BIZ UDゴシック" panose="020B0400000000000000" pitchFamily="49" charset="-128"/>
                <a:ea typeface="BIZ UDゴシック" panose="020B0400000000000000" pitchFamily="49" charset="-128"/>
              </a:rPr>
              <a:t>43kokin</a:t>
            </a:r>
            <a:r>
              <a:rPr lang="ja-JP" altLang="en-US" sz="975" b="1" u="sng" dirty="0">
                <a:latin typeface="BIZ UDゴシック" panose="020B0400000000000000" pitchFamily="49" charset="-128"/>
                <a:ea typeface="BIZ UDゴシック" panose="020B0400000000000000" pitchFamily="49" charset="-128"/>
              </a:rPr>
              <a:t>＠</a:t>
            </a:r>
            <a:r>
              <a:rPr lang="en-US" altLang="ja-JP" sz="975" b="1" u="sng" dirty="0">
                <a:latin typeface="BIZ UDゴシック" panose="020B0400000000000000" pitchFamily="49" charset="-128"/>
                <a:ea typeface="BIZ UDゴシック" panose="020B0400000000000000" pitchFamily="49" charset="-128"/>
              </a:rPr>
              <a:t>mhlw.go.jp</a:t>
            </a:r>
          </a:p>
          <a:p>
            <a:r>
              <a:rPr kumimoji="1" lang="ja-JP" altLang="en-US" sz="975" b="1" dirty="0">
                <a:latin typeface="BIZ UDゴシック" panose="020B0400000000000000" pitchFamily="49" charset="-128"/>
                <a:ea typeface="BIZ UDゴシック" panose="020B0400000000000000" pitchFamily="49" charset="-128"/>
              </a:rPr>
              <a:t>熊本労働局</a:t>
            </a:r>
            <a:r>
              <a:rPr lang="ja-JP" altLang="en-US" sz="975" b="1" dirty="0">
                <a:latin typeface="BIZ UDゴシック" panose="020B0400000000000000" pitchFamily="49" charset="-128"/>
                <a:ea typeface="BIZ UDゴシック" panose="020B0400000000000000" pitchFamily="49" charset="-128"/>
              </a:rPr>
              <a:t>ＨＰ（働き方・休み方改善コンサルタントページ）</a:t>
            </a:r>
            <a:endParaRPr lang="en-US" altLang="ja-JP" sz="975" b="1" dirty="0">
              <a:latin typeface="BIZ UDゴシック" panose="020B0400000000000000" pitchFamily="49" charset="-128"/>
              <a:ea typeface="BIZ UDゴシック" panose="020B0400000000000000" pitchFamily="49" charset="-128"/>
            </a:endParaRPr>
          </a:p>
          <a:p>
            <a:r>
              <a:rPr lang="ja-JP" altLang="en-US" sz="975" b="1" dirty="0">
                <a:latin typeface="BIZ UDゴシック" panose="020B0400000000000000" pitchFamily="49" charset="-128"/>
                <a:ea typeface="BIZ UDゴシック" panose="020B0400000000000000" pitchFamily="49" charset="-128"/>
              </a:rPr>
              <a:t>　</a:t>
            </a:r>
            <a:r>
              <a:rPr lang="en-US" altLang="ja-JP" sz="975" b="1" u="sng" dirty="0">
                <a:latin typeface="BIZ UDゴシック" panose="020B0400000000000000" pitchFamily="49" charset="-128"/>
                <a:ea typeface="BIZ UDゴシック" panose="020B0400000000000000" pitchFamily="49" charset="-128"/>
              </a:rPr>
              <a:t>https://jsite.mhlw.go.jp/Kumamoto-roudoukyoku/newpage_00384.html</a:t>
            </a:r>
            <a:endParaRPr kumimoji="1" lang="en-US" altLang="ja-JP" sz="975" b="1" u="sng" dirty="0"/>
          </a:p>
          <a:p>
            <a:endParaRPr kumimoji="1" lang="en-US" altLang="ja-JP" sz="894" dirty="0"/>
          </a:p>
          <a:p>
            <a:r>
              <a:rPr lang="ja-JP" altLang="en-US" sz="894" dirty="0"/>
              <a:t>後日当局担当より、日程調整等のお電話（もしくはＥメール）を差し上げます。</a:t>
            </a:r>
            <a:endParaRPr kumimoji="1" lang="ja-JP" altLang="en-US" sz="894" dirty="0"/>
          </a:p>
        </p:txBody>
      </p:sp>
      <p:sp>
        <p:nvSpPr>
          <p:cNvPr id="3" name="テキスト ボックス 2">
            <a:extLst>
              <a:ext uri="{FF2B5EF4-FFF2-40B4-BE49-F238E27FC236}">
                <a16:creationId xmlns:a16="http://schemas.microsoft.com/office/drawing/2014/main" id="{7975B202-078E-3608-18BB-DA1E86A648A1}"/>
              </a:ext>
            </a:extLst>
          </p:cNvPr>
          <p:cNvSpPr txBox="1"/>
          <p:nvPr/>
        </p:nvSpPr>
        <p:spPr>
          <a:xfrm>
            <a:off x="1159364" y="6909982"/>
            <a:ext cx="4532600" cy="505138"/>
          </a:xfrm>
          <a:prstGeom prst="rect">
            <a:avLst/>
          </a:prstGeom>
          <a:noFill/>
        </p:spPr>
        <p:txBody>
          <a:bodyPr wrap="square" rtlCol="0">
            <a:spAutoFit/>
          </a:bodyPr>
          <a:lstStyle/>
          <a:p>
            <a:r>
              <a:rPr kumimoji="1" lang="ja-JP" altLang="en-US" sz="894" i="1" dirty="0">
                <a:latin typeface="BIZ UD明朝 Medium" panose="02020500000000000000" pitchFamily="17" charset="-128"/>
                <a:ea typeface="BIZ UD明朝 Medium" panose="02020500000000000000" pitchFamily="17" charset="-128"/>
              </a:rPr>
              <a:t>＜個人情報の取扱いについて＞</a:t>
            </a:r>
            <a:endParaRPr kumimoji="1" lang="en-US" altLang="ja-JP" sz="894" i="1" dirty="0">
              <a:latin typeface="BIZ UD明朝 Medium" panose="02020500000000000000" pitchFamily="17" charset="-128"/>
              <a:ea typeface="BIZ UD明朝 Medium" panose="02020500000000000000" pitchFamily="17" charset="-128"/>
            </a:endParaRPr>
          </a:p>
          <a:p>
            <a:r>
              <a:rPr lang="ja-JP" altLang="en-US" sz="894" i="1" dirty="0">
                <a:latin typeface="BIZ UD明朝 Medium" panose="02020500000000000000" pitchFamily="17" charset="-128"/>
                <a:ea typeface="BIZ UD明朝 Medium" panose="02020500000000000000" pitchFamily="17" charset="-128"/>
              </a:rPr>
              <a:t>本紙に書かれた個人情報については、働き方・休み方改善コンサルタントの利用申込みの把握のみに使用し、当該事業所の許可なく第三者へ提供することはありません。</a:t>
            </a:r>
            <a:endParaRPr kumimoji="1" lang="ja-JP" altLang="en-US" sz="894" i="1" dirty="0">
              <a:latin typeface="BIZ UD明朝 Medium" panose="02020500000000000000" pitchFamily="17" charset="-128"/>
              <a:ea typeface="BIZ UD明朝 Medium" panose="02020500000000000000" pitchFamily="17" charset="-128"/>
            </a:endParaRPr>
          </a:p>
        </p:txBody>
      </p:sp>
      <p:sp>
        <p:nvSpPr>
          <p:cNvPr id="4" name="テキスト ボックス 3">
            <a:extLst>
              <a:ext uri="{FF2B5EF4-FFF2-40B4-BE49-F238E27FC236}">
                <a16:creationId xmlns:a16="http://schemas.microsoft.com/office/drawing/2014/main" id="{A02A548B-DA98-CCFE-B66C-6ED836648852}"/>
              </a:ext>
            </a:extLst>
          </p:cNvPr>
          <p:cNvSpPr txBox="1"/>
          <p:nvPr/>
        </p:nvSpPr>
        <p:spPr>
          <a:xfrm>
            <a:off x="1159364" y="1347278"/>
            <a:ext cx="4532600" cy="367537"/>
          </a:xfrm>
          <a:prstGeom prst="rect">
            <a:avLst/>
          </a:prstGeom>
          <a:noFill/>
        </p:spPr>
        <p:txBody>
          <a:bodyPr wrap="square" rtlCol="0">
            <a:spAutoFit/>
          </a:bodyPr>
          <a:lstStyle/>
          <a:p>
            <a:r>
              <a:rPr kumimoji="1" lang="ja-JP" altLang="en-US" sz="894" dirty="0"/>
              <a:t>熊本労働局　雇用環境・均等室　宛</a:t>
            </a:r>
            <a:endParaRPr kumimoji="1" lang="en-US" altLang="ja-JP" sz="894" dirty="0"/>
          </a:p>
          <a:p>
            <a:r>
              <a:rPr lang="ja-JP" altLang="en-US" sz="894" dirty="0"/>
              <a:t>働き方・休み方改善コンサルティングを以下のとおり申し込みます。</a:t>
            </a:r>
            <a:endParaRPr kumimoji="1" lang="ja-JP" altLang="en-US" sz="894" dirty="0"/>
          </a:p>
        </p:txBody>
      </p:sp>
      <p:sp>
        <p:nvSpPr>
          <p:cNvPr id="5" name="テキスト ボックス 4">
            <a:extLst>
              <a:ext uri="{FF2B5EF4-FFF2-40B4-BE49-F238E27FC236}">
                <a16:creationId xmlns:a16="http://schemas.microsoft.com/office/drawing/2014/main" id="{CF8E76C1-D48D-2A80-C27E-836791FD0527}"/>
              </a:ext>
            </a:extLst>
          </p:cNvPr>
          <p:cNvSpPr txBox="1"/>
          <p:nvPr/>
        </p:nvSpPr>
        <p:spPr>
          <a:xfrm>
            <a:off x="999744" y="776219"/>
            <a:ext cx="3005124" cy="342401"/>
          </a:xfrm>
          <a:prstGeom prst="rect">
            <a:avLst/>
          </a:prstGeom>
          <a:solidFill>
            <a:schemeClr val="accent1">
              <a:lumMod val="60000"/>
              <a:lumOff val="40000"/>
            </a:schemeClr>
          </a:solidFill>
          <a:ln>
            <a:solidFill>
              <a:schemeClr val="accent1">
                <a:lumMod val="60000"/>
                <a:lumOff val="40000"/>
              </a:schemeClr>
            </a:solidFill>
          </a:ln>
        </p:spPr>
        <p:txBody>
          <a:bodyPr wrap="square" rtlCol="0" anchor="ctr">
            <a:spAutoFit/>
          </a:bodyPr>
          <a:lstStyle/>
          <a:p>
            <a:pPr algn="ctr"/>
            <a:r>
              <a:rPr kumimoji="1" lang="ja-JP" altLang="en-US" sz="1625" dirty="0">
                <a:solidFill>
                  <a:schemeClr val="bg1"/>
                </a:solidFill>
                <a:latin typeface="HGP明朝E" panose="02020900000000000000" pitchFamily="18" charset="-128"/>
                <a:ea typeface="HGP明朝E" panose="02020900000000000000" pitchFamily="18" charset="-128"/>
              </a:rPr>
              <a:t>コンサルティング申込書</a:t>
            </a:r>
          </a:p>
        </p:txBody>
      </p:sp>
      <p:sp>
        <p:nvSpPr>
          <p:cNvPr id="6" name="テキスト ボックス 5">
            <a:extLst>
              <a:ext uri="{FF2B5EF4-FFF2-40B4-BE49-F238E27FC236}">
                <a16:creationId xmlns:a16="http://schemas.microsoft.com/office/drawing/2014/main" id="{7A70A750-88AB-F774-23E7-98CE642BE02E}"/>
              </a:ext>
            </a:extLst>
          </p:cNvPr>
          <p:cNvSpPr txBox="1"/>
          <p:nvPr/>
        </p:nvSpPr>
        <p:spPr>
          <a:xfrm>
            <a:off x="4086671" y="827895"/>
            <a:ext cx="1605293" cy="355225"/>
          </a:xfrm>
          <a:prstGeom prst="rect">
            <a:avLst/>
          </a:prstGeom>
          <a:noFill/>
          <a:ln>
            <a:noFill/>
          </a:ln>
        </p:spPr>
        <p:txBody>
          <a:bodyPr wrap="square" rtlCol="0" anchor="ctr">
            <a:spAutoFit/>
          </a:bodyPr>
          <a:lstStyle/>
          <a:p>
            <a:r>
              <a:rPr lang="ja-JP" altLang="en-US" sz="854" dirty="0"/>
              <a:t>（申込日）</a:t>
            </a:r>
            <a:endParaRPr lang="en-US" altLang="ja-JP" sz="854" dirty="0"/>
          </a:p>
          <a:p>
            <a:pPr algn="r"/>
            <a:r>
              <a:rPr lang="ja-JP" altLang="en-US" sz="854" dirty="0"/>
              <a:t>令和　　年　　月　　日</a:t>
            </a:r>
            <a:endParaRPr kumimoji="1" lang="ja-JP" altLang="en-US" sz="854" dirty="0"/>
          </a:p>
        </p:txBody>
      </p:sp>
      <p:graphicFrame>
        <p:nvGraphicFramePr>
          <p:cNvPr id="7" name="表 17">
            <a:extLst>
              <a:ext uri="{FF2B5EF4-FFF2-40B4-BE49-F238E27FC236}">
                <a16:creationId xmlns:a16="http://schemas.microsoft.com/office/drawing/2014/main" id="{448B6112-169A-B18E-58F2-E718884D5857}"/>
              </a:ext>
            </a:extLst>
          </p:cNvPr>
          <p:cNvGraphicFramePr>
            <a:graphicFrameLocks noGrp="1"/>
          </p:cNvGraphicFramePr>
          <p:nvPr>
            <p:extLst>
              <p:ext uri="{D42A27DB-BD31-4B8C-83A1-F6EECF244321}">
                <p14:modId xmlns:p14="http://schemas.microsoft.com/office/powerpoint/2010/main" val="2627574132"/>
              </p:ext>
            </p:extLst>
          </p:nvPr>
        </p:nvGraphicFramePr>
        <p:xfrm>
          <a:off x="999744" y="3794456"/>
          <a:ext cx="4828032" cy="2997841"/>
        </p:xfrm>
        <a:graphic>
          <a:graphicData uri="http://schemas.openxmlformats.org/drawingml/2006/table">
            <a:tbl>
              <a:tblPr>
                <a:tableStyleId>{5C22544A-7EE6-4342-B048-85BDC9FD1C3A}</a:tableStyleId>
              </a:tblPr>
              <a:tblGrid>
                <a:gridCol w="545487">
                  <a:extLst>
                    <a:ext uri="{9D8B030D-6E8A-4147-A177-3AD203B41FA5}">
                      <a16:colId xmlns:a16="http://schemas.microsoft.com/office/drawing/2014/main" val="857825546"/>
                    </a:ext>
                  </a:extLst>
                </a:gridCol>
                <a:gridCol w="4282545">
                  <a:extLst>
                    <a:ext uri="{9D8B030D-6E8A-4147-A177-3AD203B41FA5}">
                      <a16:colId xmlns:a16="http://schemas.microsoft.com/office/drawing/2014/main" val="1669903227"/>
                    </a:ext>
                  </a:extLst>
                </a:gridCol>
              </a:tblGrid>
              <a:tr h="548233">
                <a:tc rowSpan="3">
                  <a:txBody>
                    <a:bodyPr/>
                    <a:lstStyle/>
                    <a:p>
                      <a:pPr algn="ctr"/>
                      <a:r>
                        <a:rPr kumimoji="1" lang="ja-JP" altLang="en-US" sz="900" dirty="0">
                          <a:ln>
                            <a:noFill/>
                          </a:ln>
                        </a:rPr>
                        <a:t>ご希望コース</a:t>
                      </a:r>
                      <a:endParaRPr kumimoji="1" lang="en-US" altLang="ja-JP" sz="900" dirty="0">
                        <a:ln>
                          <a:noFill/>
                        </a:ln>
                      </a:endParaRPr>
                    </a:p>
                    <a:p>
                      <a:pPr algn="ctr"/>
                      <a:endParaRPr kumimoji="1" lang="en-US" altLang="ja-JP" sz="900" dirty="0">
                        <a:ln>
                          <a:noFill/>
                        </a:ln>
                      </a:endParaRPr>
                    </a:p>
                    <a:p>
                      <a:pPr algn="ctr"/>
                      <a:r>
                        <a:rPr kumimoji="1" lang="ja-JP" altLang="en-US" sz="900" dirty="0">
                          <a:ln>
                            <a:noFill/>
                          </a:ln>
                        </a:rPr>
                        <a:t>☑をお付け下さい</a:t>
                      </a:r>
                    </a:p>
                  </a:txBody>
                  <a:tcPr marL="73744" marR="73744" marT="40379" marB="40379" anchor="ctr">
                    <a:solidFill>
                      <a:schemeClr val="accent5">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n>
                            <a:noFill/>
                          </a:ln>
                        </a:rPr>
                        <a:t>□来局コンサルティング</a:t>
                      </a:r>
                      <a:endParaRPr kumimoji="1" lang="en-US" altLang="ja-JP" sz="900" dirty="0">
                        <a:ln>
                          <a:noFill/>
                        </a:l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n>
                            <a:noFill/>
                          </a:ln>
                        </a:rPr>
                        <a:t>　</a:t>
                      </a:r>
                      <a:r>
                        <a:rPr kumimoji="1" lang="ja-JP" altLang="en-US" sz="900" i="1" dirty="0">
                          <a:ln>
                            <a:noFill/>
                          </a:ln>
                        </a:rPr>
                        <a:t>労働局にご来局いただき、経営者、労務管理担当者等の方々から個別に</a:t>
                      </a:r>
                      <a:endParaRPr kumimoji="1" lang="en-US" altLang="ja-JP" sz="900" i="1" dirty="0">
                        <a:ln>
                          <a:noFill/>
                        </a:l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i="1" dirty="0">
                          <a:ln>
                            <a:noFill/>
                          </a:ln>
                        </a:rPr>
                        <a:t>　ご相談をうかがい、アドバイスや資料提供を行います。　</a:t>
                      </a:r>
                      <a:endParaRPr kumimoji="1" lang="en-US" altLang="ja-JP" sz="900" i="1" dirty="0">
                        <a:ln>
                          <a:noFill/>
                        </a:ln>
                      </a:endParaRPr>
                    </a:p>
                  </a:txBody>
                  <a:tcPr marL="73744" marR="73744" marT="40379" marB="40379" anchor="ctr">
                    <a:solidFill>
                      <a:schemeClr val="bg1">
                        <a:lumMod val="95000"/>
                      </a:schemeClr>
                    </a:solidFill>
                  </a:tcPr>
                </a:tc>
                <a:extLst>
                  <a:ext uri="{0D108BD9-81ED-4DB2-BD59-A6C34878D82A}">
                    <a16:rowId xmlns:a16="http://schemas.microsoft.com/office/drawing/2014/main" val="4005048504"/>
                  </a:ext>
                </a:extLst>
              </a:tr>
              <a:tr h="548233">
                <a:tc vMerge="1">
                  <a:txBody>
                    <a:bodyPr/>
                    <a:lstStyle/>
                    <a:p>
                      <a:endParaRPr kumimoji="1" lang="ja-JP"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n>
                            <a:noFill/>
                          </a:ln>
                        </a:rPr>
                        <a:t>□訪問コンサルティング</a:t>
                      </a:r>
                      <a:endParaRPr kumimoji="1" lang="en-US" altLang="ja-JP" sz="900" dirty="0">
                        <a:ln>
                          <a:noFill/>
                        </a:l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n>
                            <a:noFill/>
                          </a:ln>
                        </a:rPr>
                        <a:t>　</a:t>
                      </a:r>
                      <a:r>
                        <a:rPr kumimoji="1" lang="ja-JP" altLang="en-US" sz="900" i="1" dirty="0">
                          <a:ln>
                            <a:noFill/>
                          </a:ln>
                        </a:rPr>
                        <a:t>コンサルタントが事業場に赴き、経営者、労務管理担当者等の方々から</a:t>
                      </a:r>
                      <a:endParaRPr kumimoji="1" lang="en-US" altLang="ja-JP" sz="900" i="1" dirty="0">
                        <a:ln>
                          <a:noFill/>
                        </a:l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i="1" dirty="0">
                          <a:ln>
                            <a:noFill/>
                          </a:ln>
                        </a:rPr>
                        <a:t>　個別にご相談をうかがい、アドバイスや資料提供を行います。</a:t>
                      </a:r>
                      <a:endParaRPr kumimoji="1" lang="en-US" altLang="ja-JP" sz="900" i="1" dirty="0">
                        <a:ln>
                          <a:noFill/>
                        </a:ln>
                      </a:endParaRPr>
                    </a:p>
                  </a:txBody>
                  <a:tcPr marL="73744" marR="73744" marT="40379" marB="40379" anchor="ctr">
                    <a:solidFill>
                      <a:schemeClr val="bg1">
                        <a:lumMod val="95000"/>
                      </a:schemeClr>
                    </a:solidFill>
                  </a:tcPr>
                </a:tc>
                <a:extLst>
                  <a:ext uri="{0D108BD9-81ED-4DB2-BD59-A6C34878D82A}">
                    <a16:rowId xmlns:a16="http://schemas.microsoft.com/office/drawing/2014/main" val="798383666"/>
                  </a:ext>
                </a:extLst>
              </a:tr>
              <a:tr h="548233">
                <a:tc vMerge="1">
                  <a:txBody>
                    <a:bodyPr/>
                    <a:lstStyle/>
                    <a:p>
                      <a:endParaRPr kumimoji="1" lang="ja-JP"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n>
                            <a:noFill/>
                          </a:ln>
                        </a:rPr>
                        <a:t>□出前講習会　（対象者：</a:t>
                      </a:r>
                      <a:r>
                        <a:rPr kumimoji="1" lang="ja-JP" altLang="en-US" sz="900" u="sng" dirty="0">
                          <a:ln>
                            <a:noFill/>
                          </a:ln>
                        </a:rPr>
                        <a:t>　　　　　　</a:t>
                      </a:r>
                      <a:r>
                        <a:rPr kumimoji="1" lang="ja-JP" altLang="en-US" sz="900" dirty="0">
                          <a:ln>
                            <a:noFill/>
                          </a:ln>
                        </a:rPr>
                        <a:t>　参加人数：</a:t>
                      </a:r>
                      <a:r>
                        <a:rPr kumimoji="1" lang="ja-JP" altLang="en-US" sz="900" u="sng" dirty="0">
                          <a:ln>
                            <a:noFill/>
                          </a:ln>
                        </a:rPr>
                        <a:t>　　　　</a:t>
                      </a:r>
                      <a:r>
                        <a:rPr kumimoji="1" lang="ja-JP" altLang="en-US" sz="900" dirty="0">
                          <a:ln>
                            <a:noFill/>
                          </a:ln>
                        </a:rPr>
                        <a:t>人程度）</a:t>
                      </a:r>
                      <a:endParaRPr kumimoji="1" lang="en-US" altLang="ja-JP" sz="900" dirty="0">
                        <a:ln>
                          <a:noFill/>
                        </a:l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n>
                            <a:noFill/>
                          </a:ln>
                        </a:rPr>
                        <a:t>　</a:t>
                      </a:r>
                      <a:r>
                        <a:rPr kumimoji="1" lang="ja-JP" altLang="en-US" sz="900" i="1" dirty="0">
                          <a:ln>
                            <a:noFill/>
                          </a:ln>
                        </a:rPr>
                        <a:t>コンサルタントが事業場に赴き、講習会を開きます。</a:t>
                      </a:r>
                      <a:endParaRPr kumimoji="1" lang="en-US" altLang="ja-JP" sz="900" i="1" dirty="0">
                        <a:ln>
                          <a:noFill/>
                        </a:ln>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i="1" dirty="0">
                          <a:ln>
                            <a:noFill/>
                          </a:ln>
                        </a:rPr>
                        <a:t>　会場のご用意をお願いします。</a:t>
                      </a:r>
                    </a:p>
                  </a:txBody>
                  <a:tcPr marL="73744" marR="73744" marT="40379" marB="40379" anchor="ctr">
                    <a:solidFill>
                      <a:schemeClr val="bg1">
                        <a:lumMod val="95000"/>
                      </a:schemeClr>
                    </a:solidFill>
                  </a:tcPr>
                </a:tc>
                <a:extLst>
                  <a:ext uri="{0D108BD9-81ED-4DB2-BD59-A6C34878D82A}">
                    <a16:rowId xmlns:a16="http://schemas.microsoft.com/office/drawing/2014/main" val="2808303118"/>
                  </a:ext>
                </a:extLst>
              </a:tr>
              <a:tr h="238974">
                <a:tc rowSpan="5">
                  <a:txBody>
                    <a:bodyPr/>
                    <a:lstStyle/>
                    <a:p>
                      <a:pPr algn="ctr"/>
                      <a:r>
                        <a:rPr kumimoji="1" lang="ja-JP" altLang="en-US" sz="900" dirty="0">
                          <a:ln>
                            <a:noFill/>
                          </a:ln>
                        </a:rPr>
                        <a:t>相談内容・</a:t>
                      </a:r>
                      <a:endParaRPr kumimoji="1" lang="en-US" altLang="ja-JP" sz="900" dirty="0">
                        <a:ln>
                          <a:noFill/>
                        </a:ln>
                      </a:endParaRPr>
                    </a:p>
                    <a:p>
                      <a:pPr algn="ctr"/>
                      <a:r>
                        <a:rPr kumimoji="1" lang="ja-JP" altLang="en-US" sz="900" dirty="0">
                          <a:ln>
                            <a:noFill/>
                          </a:ln>
                        </a:rPr>
                        <a:t>テーマ</a:t>
                      </a:r>
                      <a:endParaRPr kumimoji="1" lang="en-US" altLang="ja-JP" sz="900" dirty="0">
                        <a:ln>
                          <a:noFill/>
                        </a:ln>
                      </a:endParaRPr>
                    </a:p>
                    <a:p>
                      <a:pPr algn="ctr"/>
                      <a:endParaRPr kumimoji="1" lang="en-US" altLang="ja-JP" sz="900" dirty="0">
                        <a:ln>
                          <a:noFill/>
                        </a:l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n>
                            <a:noFill/>
                          </a:ln>
                        </a:rPr>
                        <a:t>☑をお付け下さい</a:t>
                      </a:r>
                    </a:p>
                  </a:txBody>
                  <a:tcPr marL="73744" marR="73744" marT="40379" marB="40379" anchor="ctr">
                    <a:solidFill>
                      <a:schemeClr val="accent5">
                        <a:lumMod val="40000"/>
                        <a:lumOff val="60000"/>
                      </a:schemeClr>
                    </a:solidFill>
                  </a:tcPr>
                </a:tc>
                <a:tc>
                  <a:txBody>
                    <a:bodyPr/>
                    <a:lstStyle/>
                    <a:p>
                      <a:r>
                        <a:rPr kumimoji="1" lang="ja-JP" altLang="en-US" sz="900" dirty="0">
                          <a:ln>
                            <a:noFill/>
                          </a:ln>
                        </a:rPr>
                        <a:t>□労働時間や３６協定について</a:t>
                      </a:r>
                    </a:p>
                  </a:txBody>
                  <a:tcPr marL="73744" marR="73744" marT="40379" marB="40379" anchor="ctr">
                    <a:solidFill>
                      <a:schemeClr val="bg1">
                        <a:lumMod val="95000"/>
                      </a:schemeClr>
                    </a:solidFill>
                  </a:tcPr>
                </a:tc>
                <a:extLst>
                  <a:ext uri="{0D108BD9-81ED-4DB2-BD59-A6C34878D82A}">
                    <a16:rowId xmlns:a16="http://schemas.microsoft.com/office/drawing/2014/main" val="2951319388"/>
                  </a:ext>
                </a:extLst>
              </a:tr>
              <a:tr h="294160">
                <a:tc vMerge="1">
                  <a:txBody>
                    <a:bodyPr/>
                    <a:lstStyle/>
                    <a:p>
                      <a:endParaRPr kumimoji="1" lang="ja-JP" altLang="en-US" sz="1200" dirty="0"/>
                    </a:p>
                  </a:txBody>
                  <a:tcPr/>
                </a:tc>
                <a:tc>
                  <a:txBody>
                    <a:bodyPr/>
                    <a:lstStyle/>
                    <a:p>
                      <a:r>
                        <a:rPr kumimoji="1" lang="ja-JP" altLang="en-US" sz="900" dirty="0">
                          <a:ln>
                            <a:noFill/>
                          </a:ln>
                        </a:rPr>
                        <a:t>□労働条件の明示について</a:t>
                      </a:r>
                    </a:p>
                  </a:txBody>
                  <a:tcPr marL="73744" marR="73744" marT="40379" marB="40379" anchor="ctr">
                    <a:solidFill>
                      <a:schemeClr val="bg1">
                        <a:lumMod val="95000"/>
                      </a:schemeClr>
                    </a:solidFill>
                  </a:tcPr>
                </a:tc>
                <a:extLst>
                  <a:ext uri="{0D108BD9-81ED-4DB2-BD59-A6C34878D82A}">
                    <a16:rowId xmlns:a16="http://schemas.microsoft.com/office/drawing/2014/main" val="1861630020"/>
                  </a:ext>
                </a:extLst>
              </a:tr>
              <a:tr h="238974">
                <a:tc vMerge="1">
                  <a:txBody>
                    <a:bodyPr/>
                    <a:lstStyle/>
                    <a:p>
                      <a:endParaRPr kumimoji="1" lang="ja-JP"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n>
                            <a:noFill/>
                          </a:ln>
                        </a:rPr>
                        <a:t>□年次有給休暇取得促進について</a:t>
                      </a:r>
                    </a:p>
                  </a:txBody>
                  <a:tcPr marL="73744" marR="73744" marT="40379" marB="40379" anchor="ctr">
                    <a:solidFill>
                      <a:schemeClr val="bg1">
                        <a:lumMod val="95000"/>
                      </a:schemeClr>
                    </a:solidFill>
                  </a:tcPr>
                </a:tc>
                <a:extLst>
                  <a:ext uri="{0D108BD9-81ED-4DB2-BD59-A6C34878D82A}">
                    <a16:rowId xmlns:a16="http://schemas.microsoft.com/office/drawing/2014/main" val="53564081"/>
                  </a:ext>
                </a:extLst>
              </a:tr>
              <a:tr h="238974">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a:tc>
                <a:tc>
                  <a:txBody>
                    <a:bodyPr/>
                    <a:lstStyle/>
                    <a:p>
                      <a:r>
                        <a:rPr kumimoji="1" lang="ja-JP" altLang="en-US" sz="900" dirty="0">
                          <a:ln>
                            <a:noFill/>
                          </a:ln>
                        </a:rPr>
                        <a:t>□非正規雇用の処遇改善（同一労働同一賃金）について</a:t>
                      </a:r>
                    </a:p>
                  </a:txBody>
                  <a:tcPr marL="73744" marR="73744" marT="40379" marB="40379" anchor="ctr">
                    <a:solidFill>
                      <a:schemeClr val="bg1">
                        <a:lumMod val="95000"/>
                      </a:schemeClr>
                    </a:solidFill>
                  </a:tcPr>
                </a:tc>
                <a:extLst>
                  <a:ext uri="{0D108BD9-81ED-4DB2-BD59-A6C34878D82A}">
                    <a16:rowId xmlns:a16="http://schemas.microsoft.com/office/drawing/2014/main" val="3769473470"/>
                  </a:ext>
                </a:extLst>
              </a:tr>
              <a:tr h="342060">
                <a:tc vMerge="1">
                  <a:txBody>
                    <a:bodyPr/>
                    <a:lstStyle/>
                    <a:p>
                      <a:endParaRPr kumimoji="1" lang="ja-JP" altLang="en-US" sz="1200" dirty="0"/>
                    </a:p>
                  </a:txBody>
                  <a:tcPr/>
                </a:tc>
                <a:tc>
                  <a:txBody>
                    <a:bodyPr/>
                    <a:lstStyle/>
                    <a:p>
                      <a:r>
                        <a:rPr kumimoji="1" lang="ja-JP" altLang="en-US" sz="900" dirty="0">
                          <a:ln>
                            <a:noFill/>
                          </a:ln>
                        </a:rPr>
                        <a:t>□その他（　　　　　　　　　　　　　　　　　　　　　　　）</a:t>
                      </a:r>
                    </a:p>
                  </a:txBody>
                  <a:tcPr marL="73744" marR="73744" marT="40379" marB="40379" anchor="ctr">
                    <a:solidFill>
                      <a:schemeClr val="bg1">
                        <a:lumMod val="95000"/>
                      </a:schemeClr>
                    </a:solidFill>
                  </a:tcPr>
                </a:tc>
                <a:extLst>
                  <a:ext uri="{0D108BD9-81ED-4DB2-BD59-A6C34878D82A}">
                    <a16:rowId xmlns:a16="http://schemas.microsoft.com/office/drawing/2014/main" val="1161259013"/>
                  </a:ext>
                </a:extLst>
              </a:tr>
            </a:tbl>
          </a:graphicData>
        </a:graphic>
      </p:graphicFrame>
      <p:graphicFrame>
        <p:nvGraphicFramePr>
          <p:cNvPr id="8" name="表 17">
            <a:extLst>
              <a:ext uri="{FF2B5EF4-FFF2-40B4-BE49-F238E27FC236}">
                <a16:creationId xmlns:a16="http://schemas.microsoft.com/office/drawing/2014/main" id="{99BCBE47-587E-AA21-4997-CB9AAD20D9EE}"/>
              </a:ext>
            </a:extLst>
          </p:cNvPr>
          <p:cNvGraphicFramePr>
            <a:graphicFrameLocks noGrp="1"/>
          </p:cNvGraphicFramePr>
          <p:nvPr>
            <p:extLst>
              <p:ext uri="{D42A27DB-BD31-4B8C-83A1-F6EECF244321}">
                <p14:modId xmlns:p14="http://schemas.microsoft.com/office/powerpoint/2010/main" val="2976136397"/>
              </p:ext>
            </p:extLst>
          </p:nvPr>
        </p:nvGraphicFramePr>
        <p:xfrm>
          <a:off x="999744" y="1747155"/>
          <a:ext cx="4828032" cy="1000976"/>
        </p:xfrm>
        <a:graphic>
          <a:graphicData uri="http://schemas.openxmlformats.org/drawingml/2006/table">
            <a:tbl>
              <a:tblPr>
                <a:tableStyleId>{5C22544A-7EE6-4342-B048-85BDC9FD1C3A}</a:tableStyleId>
              </a:tblPr>
              <a:tblGrid>
                <a:gridCol w="545487">
                  <a:extLst>
                    <a:ext uri="{9D8B030D-6E8A-4147-A177-3AD203B41FA5}">
                      <a16:colId xmlns:a16="http://schemas.microsoft.com/office/drawing/2014/main" val="857825546"/>
                    </a:ext>
                  </a:extLst>
                </a:gridCol>
                <a:gridCol w="2215437">
                  <a:extLst>
                    <a:ext uri="{9D8B030D-6E8A-4147-A177-3AD203B41FA5}">
                      <a16:colId xmlns:a16="http://schemas.microsoft.com/office/drawing/2014/main" val="1669903227"/>
                    </a:ext>
                  </a:extLst>
                </a:gridCol>
                <a:gridCol w="689036">
                  <a:extLst>
                    <a:ext uri="{9D8B030D-6E8A-4147-A177-3AD203B41FA5}">
                      <a16:colId xmlns:a16="http://schemas.microsoft.com/office/drawing/2014/main" val="2433019076"/>
                    </a:ext>
                  </a:extLst>
                </a:gridCol>
                <a:gridCol w="1378072">
                  <a:extLst>
                    <a:ext uri="{9D8B030D-6E8A-4147-A177-3AD203B41FA5}">
                      <a16:colId xmlns:a16="http://schemas.microsoft.com/office/drawing/2014/main" val="1198990019"/>
                    </a:ext>
                  </a:extLst>
                </a:gridCol>
              </a:tblGrid>
              <a:tr h="353702">
                <a:tc>
                  <a:txBody>
                    <a:bodyPr/>
                    <a:lstStyle/>
                    <a:p>
                      <a:pPr algn="ctr"/>
                      <a:r>
                        <a:rPr kumimoji="1" lang="ja-JP" altLang="en-US" sz="900" dirty="0">
                          <a:ln>
                            <a:noFill/>
                          </a:ln>
                        </a:rPr>
                        <a:t>会社名</a:t>
                      </a:r>
                    </a:p>
                  </a:txBody>
                  <a:tcPr marL="73744" marR="73744" marT="40379" marB="40379" anchor="ctr">
                    <a:solidFill>
                      <a:schemeClr val="accent5">
                        <a:lumMod val="40000"/>
                        <a:lumOff val="60000"/>
                      </a:schemeClr>
                    </a:solidFill>
                  </a:tcPr>
                </a:tc>
                <a:tc gridSpan="3">
                  <a:txBody>
                    <a:bodyPr/>
                    <a:lstStyle/>
                    <a:p>
                      <a:endParaRPr kumimoji="1" lang="ja-JP" altLang="en-US" sz="900" dirty="0">
                        <a:ln>
                          <a:noFill/>
                        </a:ln>
                      </a:endParaRPr>
                    </a:p>
                  </a:txBody>
                  <a:tcPr marL="73744" marR="73744" marT="40379" marB="40379" anchor="ctr">
                    <a:solidFill>
                      <a:schemeClr val="bg1">
                        <a:lumMod val="95000"/>
                      </a:schemeClr>
                    </a:solidFill>
                  </a:tcPr>
                </a:tc>
                <a:tc hMerge="1">
                  <a:txBody>
                    <a:bodyPr/>
                    <a:lstStyle/>
                    <a:p>
                      <a:endParaRPr kumimoji="1" lang="ja-JP" altLang="en-US" sz="1200"/>
                    </a:p>
                  </a:txBody>
                  <a:tcPr/>
                </a:tc>
                <a:tc hMerge="1">
                  <a:txBody>
                    <a:bodyPr/>
                    <a:lstStyle/>
                    <a:p>
                      <a:endParaRPr kumimoji="1" lang="ja-JP" altLang="en-US" sz="1200"/>
                    </a:p>
                  </a:txBody>
                  <a:tcPr/>
                </a:tc>
                <a:extLst>
                  <a:ext uri="{0D108BD9-81ED-4DB2-BD59-A6C34878D82A}">
                    <a16:rowId xmlns:a16="http://schemas.microsoft.com/office/drawing/2014/main" val="3060439430"/>
                  </a:ext>
                </a:extLst>
              </a:tr>
              <a:tr h="323637">
                <a:tc>
                  <a:txBody>
                    <a:bodyPr/>
                    <a:lstStyle/>
                    <a:p>
                      <a:pPr algn="ctr"/>
                      <a:r>
                        <a:rPr kumimoji="1" lang="ja-JP" altLang="en-US" sz="900" dirty="0">
                          <a:ln>
                            <a:noFill/>
                          </a:ln>
                        </a:rPr>
                        <a:t>所在地</a:t>
                      </a:r>
                    </a:p>
                  </a:txBody>
                  <a:tcPr marL="73744" marR="73744" marT="40379" marB="40379" anchor="ctr">
                    <a:solidFill>
                      <a:schemeClr val="accent5">
                        <a:lumMod val="40000"/>
                        <a:lumOff val="60000"/>
                      </a:schemeClr>
                    </a:solidFill>
                  </a:tcPr>
                </a:tc>
                <a:tc gridSpan="3">
                  <a:txBody>
                    <a:bodyPr/>
                    <a:lstStyle/>
                    <a:p>
                      <a:endParaRPr kumimoji="1" lang="ja-JP" altLang="en-US" sz="900" dirty="0">
                        <a:ln>
                          <a:noFill/>
                        </a:ln>
                      </a:endParaRPr>
                    </a:p>
                  </a:txBody>
                  <a:tcPr marL="73744" marR="73744" marT="40379" marB="40379" anchor="ctr">
                    <a:solidFill>
                      <a:schemeClr val="bg1">
                        <a:lumMod val="95000"/>
                      </a:schemeClr>
                    </a:solidFill>
                  </a:tcPr>
                </a:tc>
                <a:tc hMerge="1">
                  <a:txBody>
                    <a:bodyPr/>
                    <a:lstStyle/>
                    <a:p>
                      <a:endParaRPr kumimoji="1" lang="ja-JP" altLang="en-US" sz="1200" dirty="0"/>
                    </a:p>
                  </a:txBody>
                  <a:tcPr/>
                </a:tc>
                <a:tc hMerge="1">
                  <a:txBody>
                    <a:bodyPr/>
                    <a:lstStyle/>
                    <a:p>
                      <a:endParaRPr kumimoji="1" lang="ja-JP" altLang="en-US" sz="1200" dirty="0"/>
                    </a:p>
                  </a:txBody>
                  <a:tcPr/>
                </a:tc>
                <a:extLst>
                  <a:ext uri="{0D108BD9-81ED-4DB2-BD59-A6C34878D82A}">
                    <a16:rowId xmlns:a16="http://schemas.microsoft.com/office/drawing/2014/main" val="25567851"/>
                  </a:ext>
                </a:extLst>
              </a:tr>
              <a:tr h="323637">
                <a:tc>
                  <a:txBody>
                    <a:bodyPr/>
                    <a:lstStyle/>
                    <a:p>
                      <a:pPr algn="ctr"/>
                      <a:r>
                        <a:rPr kumimoji="1" lang="ja-JP" altLang="en-US" sz="900" dirty="0">
                          <a:ln>
                            <a:noFill/>
                          </a:ln>
                        </a:rPr>
                        <a:t>業　種</a:t>
                      </a:r>
                    </a:p>
                  </a:txBody>
                  <a:tcPr marL="73744" marR="73744" marT="40379" marB="40379" anchor="ctr">
                    <a:solidFill>
                      <a:schemeClr val="accent5">
                        <a:lumMod val="40000"/>
                        <a:lumOff val="60000"/>
                      </a:schemeClr>
                    </a:solidFill>
                  </a:tcPr>
                </a:tc>
                <a:tc>
                  <a:txBody>
                    <a:bodyPr/>
                    <a:lstStyle/>
                    <a:p>
                      <a:endParaRPr kumimoji="1" lang="ja-JP" altLang="en-US" sz="900" dirty="0">
                        <a:ln>
                          <a:noFill/>
                        </a:ln>
                      </a:endParaRPr>
                    </a:p>
                  </a:txBody>
                  <a:tcPr marL="73744" marR="73744" marT="40379" marB="40379" anchor="ctr">
                    <a:solidFill>
                      <a:schemeClr val="bg1">
                        <a:lumMod val="95000"/>
                      </a:schemeClr>
                    </a:solidFill>
                  </a:tcPr>
                </a:tc>
                <a:tc>
                  <a:txBody>
                    <a:bodyPr/>
                    <a:lstStyle/>
                    <a:p>
                      <a:r>
                        <a:rPr kumimoji="1" lang="ja-JP" altLang="en-US" sz="900" dirty="0">
                          <a:ln>
                            <a:noFill/>
                          </a:ln>
                        </a:rPr>
                        <a:t>従業員数</a:t>
                      </a:r>
                    </a:p>
                  </a:txBody>
                  <a:tcPr marL="73744" marR="73744" marT="40379" marB="40379" anchor="ctr">
                    <a:solidFill>
                      <a:schemeClr val="accent5">
                        <a:lumMod val="40000"/>
                        <a:lumOff val="60000"/>
                      </a:schemeClr>
                    </a:solidFill>
                  </a:tcPr>
                </a:tc>
                <a:tc>
                  <a:txBody>
                    <a:bodyPr/>
                    <a:lstStyle/>
                    <a:p>
                      <a:endParaRPr kumimoji="1" lang="ja-JP" altLang="en-US" sz="900" dirty="0">
                        <a:ln>
                          <a:noFill/>
                        </a:ln>
                      </a:endParaRPr>
                    </a:p>
                  </a:txBody>
                  <a:tcPr marL="73744" marR="73744" marT="40379" marB="40379">
                    <a:solidFill>
                      <a:schemeClr val="bg1">
                        <a:lumMod val="95000"/>
                      </a:schemeClr>
                    </a:solidFill>
                  </a:tcPr>
                </a:tc>
                <a:extLst>
                  <a:ext uri="{0D108BD9-81ED-4DB2-BD59-A6C34878D82A}">
                    <a16:rowId xmlns:a16="http://schemas.microsoft.com/office/drawing/2014/main" val="2380469812"/>
                  </a:ext>
                </a:extLst>
              </a:tr>
            </a:tbl>
          </a:graphicData>
        </a:graphic>
      </p:graphicFrame>
      <p:graphicFrame>
        <p:nvGraphicFramePr>
          <p:cNvPr id="9" name="表 17">
            <a:extLst>
              <a:ext uri="{FF2B5EF4-FFF2-40B4-BE49-F238E27FC236}">
                <a16:creationId xmlns:a16="http://schemas.microsoft.com/office/drawing/2014/main" id="{C73D0237-5EF7-1928-7A4F-2018C15EE557}"/>
              </a:ext>
            </a:extLst>
          </p:cNvPr>
          <p:cNvGraphicFramePr>
            <a:graphicFrameLocks noGrp="1"/>
          </p:cNvGraphicFramePr>
          <p:nvPr>
            <p:extLst>
              <p:ext uri="{D42A27DB-BD31-4B8C-83A1-F6EECF244321}">
                <p14:modId xmlns:p14="http://schemas.microsoft.com/office/powerpoint/2010/main" val="3730405272"/>
              </p:ext>
            </p:extLst>
          </p:nvPr>
        </p:nvGraphicFramePr>
        <p:xfrm>
          <a:off x="999744" y="2805551"/>
          <a:ext cx="4828032" cy="927009"/>
        </p:xfrm>
        <a:graphic>
          <a:graphicData uri="http://schemas.openxmlformats.org/drawingml/2006/table">
            <a:tbl>
              <a:tblPr>
                <a:tableStyleId>{5C22544A-7EE6-4342-B048-85BDC9FD1C3A}</a:tableStyleId>
              </a:tblPr>
              <a:tblGrid>
                <a:gridCol w="545487">
                  <a:extLst>
                    <a:ext uri="{9D8B030D-6E8A-4147-A177-3AD203B41FA5}">
                      <a16:colId xmlns:a16="http://schemas.microsoft.com/office/drawing/2014/main" val="857825546"/>
                    </a:ext>
                  </a:extLst>
                </a:gridCol>
                <a:gridCol w="669895">
                  <a:extLst>
                    <a:ext uri="{9D8B030D-6E8A-4147-A177-3AD203B41FA5}">
                      <a16:colId xmlns:a16="http://schemas.microsoft.com/office/drawing/2014/main" val="1669903227"/>
                    </a:ext>
                  </a:extLst>
                </a:gridCol>
                <a:gridCol w="1545542">
                  <a:extLst>
                    <a:ext uri="{9D8B030D-6E8A-4147-A177-3AD203B41FA5}">
                      <a16:colId xmlns:a16="http://schemas.microsoft.com/office/drawing/2014/main" val="2615824505"/>
                    </a:ext>
                  </a:extLst>
                </a:gridCol>
                <a:gridCol w="689037">
                  <a:extLst>
                    <a:ext uri="{9D8B030D-6E8A-4147-A177-3AD203B41FA5}">
                      <a16:colId xmlns:a16="http://schemas.microsoft.com/office/drawing/2014/main" val="2433019076"/>
                    </a:ext>
                  </a:extLst>
                </a:gridCol>
                <a:gridCol w="1378071">
                  <a:extLst>
                    <a:ext uri="{9D8B030D-6E8A-4147-A177-3AD203B41FA5}">
                      <a16:colId xmlns:a16="http://schemas.microsoft.com/office/drawing/2014/main" val="1198990019"/>
                    </a:ext>
                  </a:extLst>
                </a:gridCol>
              </a:tblGrid>
              <a:tr h="276635">
                <a:tc rowSpan="3">
                  <a:txBody>
                    <a:bodyPr/>
                    <a:lstStyle/>
                    <a:p>
                      <a:pPr algn="ctr"/>
                      <a:r>
                        <a:rPr kumimoji="1" lang="ja-JP" altLang="en-US" sz="900" dirty="0">
                          <a:ln>
                            <a:noFill/>
                          </a:ln>
                        </a:rPr>
                        <a:t>連絡</a:t>
                      </a:r>
                      <a:endParaRPr kumimoji="1" lang="en-US" altLang="ja-JP" sz="900" dirty="0">
                        <a:ln>
                          <a:noFill/>
                        </a:ln>
                      </a:endParaRPr>
                    </a:p>
                    <a:p>
                      <a:pPr algn="ctr"/>
                      <a:r>
                        <a:rPr kumimoji="1" lang="ja-JP" altLang="en-US" sz="900" dirty="0">
                          <a:ln>
                            <a:noFill/>
                          </a:ln>
                        </a:rPr>
                        <a:t>担当者</a:t>
                      </a:r>
                    </a:p>
                  </a:txBody>
                  <a:tcPr marL="73744" marR="73744" marT="40379" marB="40379" anchor="ctr">
                    <a:solidFill>
                      <a:schemeClr val="accent5">
                        <a:lumMod val="40000"/>
                        <a:lumOff val="60000"/>
                      </a:schemeClr>
                    </a:solidFill>
                  </a:tcPr>
                </a:tc>
                <a:tc>
                  <a:txBody>
                    <a:bodyPr/>
                    <a:lstStyle/>
                    <a:p>
                      <a:r>
                        <a:rPr kumimoji="1" lang="ja-JP" altLang="en-US" sz="900" dirty="0">
                          <a:ln>
                            <a:noFill/>
                          </a:ln>
                        </a:rPr>
                        <a:t>部　　署</a:t>
                      </a:r>
                    </a:p>
                  </a:txBody>
                  <a:tcPr marL="73744" marR="73744" marT="40379" marB="40379" anchor="ctr">
                    <a:solidFill>
                      <a:schemeClr val="accent5">
                        <a:lumMod val="40000"/>
                        <a:lumOff val="60000"/>
                      </a:schemeClr>
                    </a:solidFill>
                  </a:tcPr>
                </a:tc>
                <a:tc>
                  <a:txBody>
                    <a:bodyPr/>
                    <a:lstStyle/>
                    <a:p>
                      <a:endParaRPr kumimoji="1" lang="ja-JP" altLang="en-US" sz="900" dirty="0">
                        <a:ln>
                          <a:noFill/>
                        </a:ln>
                      </a:endParaRPr>
                    </a:p>
                  </a:txBody>
                  <a:tcPr marL="73744" marR="73744" marT="40379" marB="40379">
                    <a:solidFill>
                      <a:schemeClr val="bg1">
                        <a:lumMod val="95000"/>
                      </a:schemeClr>
                    </a:solidFill>
                  </a:tcPr>
                </a:tc>
                <a:tc>
                  <a:txBody>
                    <a:bodyPr/>
                    <a:lstStyle/>
                    <a:p>
                      <a:r>
                        <a:rPr kumimoji="1" lang="ja-JP" altLang="en-US" sz="900" dirty="0">
                          <a:ln>
                            <a:noFill/>
                          </a:ln>
                        </a:rPr>
                        <a:t>役　　職</a:t>
                      </a:r>
                    </a:p>
                  </a:txBody>
                  <a:tcPr marL="73744" marR="73744" marT="40379" marB="40379" anchor="ctr">
                    <a:solidFill>
                      <a:schemeClr val="accent5">
                        <a:lumMod val="40000"/>
                        <a:lumOff val="60000"/>
                      </a:schemeClr>
                    </a:solidFill>
                  </a:tcPr>
                </a:tc>
                <a:tc>
                  <a:txBody>
                    <a:bodyPr/>
                    <a:lstStyle/>
                    <a:p>
                      <a:endParaRPr kumimoji="1" lang="ja-JP" altLang="en-US" sz="900" dirty="0">
                        <a:ln>
                          <a:noFill/>
                        </a:ln>
                      </a:endParaRPr>
                    </a:p>
                  </a:txBody>
                  <a:tcPr marL="73744" marR="73744" marT="40379" marB="40379">
                    <a:solidFill>
                      <a:schemeClr val="bg1">
                        <a:lumMod val="95000"/>
                      </a:schemeClr>
                    </a:solidFill>
                  </a:tcPr>
                </a:tc>
                <a:extLst>
                  <a:ext uri="{0D108BD9-81ED-4DB2-BD59-A6C34878D82A}">
                    <a16:rowId xmlns:a16="http://schemas.microsoft.com/office/drawing/2014/main" val="405552711"/>
                  </a:ext>
                </a:extLst>
              </a:tr>
              <a:tr h="276635">
                <a:tc vMerge="1">
                  <a:txBody>
                    <a:bodyPr/>
                    <a:lstStyle/>
                    <a:p>
                      <a:endParaRPr kumimoji="1" lang="ja-JP" altLang="en-US" sz="1200"/>
                    </a:p>
                  </a:txBody>
                  <a:tcPr/>
                </a:tc>
                <a:tc>
                  <a:txBody>
                    <a:bodyPr/>
                    <a:lstStyle/>
                    <a:p>
                      <a:r>
                        <a:rPr kumimoji="1" lang="ja-JP" altLang="en-US" sz="900" dirty="0">
                          <a:ln>
                            <a:noFill/>
                          </a:ln>
                        </a:rPr>
                        <a:t>フリガナ</a:t>
                      </a:r>
                    </a:p>
                  </a:txBody>
                  <a:tcPr marL="73744" marR="73744" marT="40379" marB="40379" anchor="ctr">
                    <a:solidFill>
                      <a:schemeClr val="accent5">
                        <a:lumMod val="40000"/>
                        <a:lumOff val="60000"/>
                      </a:schemeClr>
                    </a:solidFill>
                  </a:tcPr>
                </a:tc>
                <a:tc>
                  <a:txBody>
                    <a:bodyPr/>
                    <a:lstStyle/>
                    <a:p>
                      <a:endParaRPr kumimoji="1" lang="ja-JP" altLang="en-US" sz="900" dirty="0">
                        <a:ln>
                          <a:noFill/>
                        </a:ln>
                      </a:endParaRPr>
                    </a:p>
                  </a:txBody>
                  <a:tcPr marL="73744" marR="73744" marT="40379" marB="40379">
                    <a:solidFill>
                      <a:schemeClr val="bg1">
                        <a:lumMod val="95000"/>
                      </a:schemeClr>
                    </a:solidFill>
                  </a:tcPr>
                </a:tc>
                <a:tc>
                  <a:txBody>
                    <a:bodyPr/>
                    <a:lstStyle/>
                    <a:p>
                      <a:r>
                        <a:rPr kumimoji="1" lang="ja-JP" altLang="en-US" sz="900" dirty="0">
                          <a:ln>
                            <a:noFill/>
                          </a:ln>
                        </a:rPr>
                        <a:t>電　　話</a:t>
                      </a:r>
                    </a:p>
                  </a:txBody>
                  <a:tcPr marL="73744" marR="73744" marT="40379" marB="40379" anchor="ctr">
                    <a:solidFill>
                      <a:schemeClr val="accent5">
                        <a:lumMod val="40000"/>
                        <a:lumOff val="60000"/>
                      </a:schemeClr>
                    </a:solidFill>
                  </a:tcPr>
                </a:tc>
                <a:tc>
                  <a:txBody>
                    <a:bodyPr/>
                    <a:lstStyle/>
                    <a:p>
                      <a:endParaRPr kumimoji="1" lang="ja-JP" altLang="en-US" sz="900" dirty="0">
                        <a:ln>
                          <a:noFill/>
                        </a:ln>
                      </a:endParaRPr>
                    </a:p>
                  </a:txBody>
                  <a:tcPr marL="73744" marR="73744" marT="40379" marB="40379">
                    <a:solidFill>
                      <a:schemeClr val="bg1">
                        <a:lumMod val="95000"/>
                      </a:schemeClr>
                    </a:solidFill>
                  </a:tcPr>
                </a:tc>
                <a:extLst>
                  <a:ext uri="{0D108BD9-81ED-4DB2-BD59-A6C34878D82A}">
                    <a16:rowId xmlns:a16="http://schemas.microsoft.com/office/drawing/2014/main" val="2638368983"/>
                  </a:ext>
                </a:extLst>
              </a:tr>
              <a:tr h="373739">
                <a:tc vMerge="1">
                  <a:txBody>
                    <a:bodyPr/>
                    <a:lstStyle/>
                    <a:p>
                      <a:endParaRPr kumimoji="1" lang="ja-JP" altLang="en-US" sz="1200" dirty="0"/>
                    </a:p>
                  </a:txBody>
                  <a:tcPr/>
                </a:tc>
                <a:tc>
                  <a:txBody>
                    <a:bodyPr/>
                    <a:lstStyle/>
                    <a:p>
                      <a:r>
                        <a:rPr kumimoji="1" lang="ja-JP" altLang="en-US" sz="900" dirty="0">
                          <a:ln>
                            <a:noFill/>
                          </a:ln>
                        </a:rPr>
                        <a:t>氏　　名</a:t>
                      </a:r>
                    </a:p>
                  </a:txBody>
                  <a:tcPr marL="73744" marR="73744" marT="40379" marB="40379" anchor="ctr">
                    <a:solidFill>
                      <a:schemeClr val="accent5">
                        <a:lumMod val="40000"/>
                        <a:lumOff val="60000"/>
                      </a:schemeClr>
                    </a:solidFill>
                  </a:tcPr>
                </a:tc>
                <a:tc>
                  <a:txBody>
                    <a:bodyPr/>
                    <a:lstStyle/>
                    <a:p>
                      <a:endParaRPr kumimoji="1" lang="ja-JP" altLang="en-US" sz="900" dirty="0">
                        <a:ln>
                          <a:noFill/>
                        </a:ln>
                      </a:endParaRPr>
                    </a:p>
                  </a:txBody>
                  <a:tcPr marL="73744" marR="73744" marT="40379" marB="40379">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n>
                            <a:noFill/>
                          </a:ln>
                        </a:rPr>
                        <a:t>Ｅメール</a:t>
                      </a:r>
                    </a:p>
                  </a:txBody>
                  <a:tcPr marL="73744" marR="73744" marT="40379" marB="40379" anchor="ctr">
                    <a:solidFill>
                      <a:schemeClr val="accent5">
                        <a:lumMod val="40000"/>
                        <a:lumOff val="60000"/>
                      </a:schemeClr>
                    </a:solidFill>
                  </a:tcPr>
                </a:tc>
                <a:tc>
                  <a:txBody>
                    <a:bodyPr/>
                    <a:lstStyle/>
                    <a:p>
                      <a:endParaRPr kumimoji="1" lang="ja-JP" altLang="en-US" sz="900" dirty="0">
                        <a:ln>
                          <a:noFill/>
                        </a:ln>
                      </a:endParaRPr>
                    </a:p>
                  </a:txBody>
                  <a:tcPr marL="73744" marR="73744" marT="40379" marB="40379">
                    <a:solidFill>
                      <a:schemeClr val="bg1">
                        <a:lumMod val="95000"/>
                      </a:schemeClr>
                    </a:solidFill>
                  </a:tcPr>
                </a:tc>
                <a:extLst>
                  <a:ext uri="{0D108BD9-81ED-4DB2-BD59-A6C34878D82A}">
                    <a16:rowId xmlns:a16="http://schemas.microsoft.com/office/drawing/2014/main" val="20071314"/>
                  </a:ext>
                </a:extLst>
              </a:tr>
            </a:tbl>
          </a:graphicData>
        </a:graphic>
      </p:graphicFrame>
    </p:spTree>
    <p:extLst>
      <p:ext uri="{BB962C8B-B14F-4D97-AF65-F5344CB8AC3E}">
        <p14:creationId xmlns:p14="http://schemas.microsoft.com/office/powerpoint/2010/main" val="67081339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473</TotalTime>
  <Words>1188</Words>
  <PresentationFormat>A4 210 x 297 mm</PresentationFormat>
  <Paragraphs>136</Paragraphs>
  <Slides>2</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BIZ UDPゴシック</vt:lpstr>
      <vt:lpstr>BIZ UDゴシック</vt:lpstr>
      <vt:lpstr>BIZ UD明朝 Medium</vt:lpstr>
      <vt:lpstr>HGP明朝E</vt:lpstr>
      <vt:lpstr>HG正楷書体-PRO</vt:lpstr>
      <vt:lpstr>HG創英角ﾎﾟｯﾌﾟ体</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2024-06-11T07:59:18Z</cp:lastPrinted>
  <dcterms:created xsi:type="dcterms:W3CDTF">2024-03-13T06:59:16Z</dcterms:created>
  <dcterms:modified xsi:type="dcterms:W3CDTF">2024-07-24T05:19:43Z</dcterms:modified>
</cp:coreProperties>
</file>