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05" d="100"/>
          <a:sy n="105" d="100"/>
        </p:scale>
        <p:origin x="169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5E67D967DC83C42B0AC40912225864B" ma:contentTypeVersion="13" ma:contentTypeDescription="新しいドキュメントを作成します。" ma:contentTypeScope="" ma:versionID="cef5e01490c48f1653cb457db043a0b0">
  <xsd:schema xmlns:xsd="http://www.w3.org/2001/XMLSchema" xmlns:xs="http://www.w3.org/2001/XMLSchema" xmlns:p="http://schemas.microsoft.com/office/2006/metadata/properties" xmlns:ns2="8feec12b-39c7-401f-b238-b2a70bf151ad" xmlns:ns3="5d97817f-4418-4126-80a6-5cc4da4a022f" targetNamespace="http://schemas.microsoft.com/office/2006/metadata/properties" ma:root="true" ma:fieldsID="30813009dd2c69f99bea086ba1931e60" ns2:_="" ns3:_="">
    <xsd:import namespace="8feec12b-39c7-401f-b238-b2a70bf151ad"/>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eec12b-39c7-401f-b238-b2a70bf151ad"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047b57a-df80-41fa-b9fd-79667f15920b}"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Owner xmlns="8feec12b-39c7-401f-b238-b2a70bf151ad">
      <UserInfo>
        <DisplayName/>
        <AccountId xsi:nil="true"/>
        <AccountType/>
      </UserInfo>
    </Owner>
    <lcf76f155ced4ddcb4097134ff3c332f xmlns="8feec12b-39c7-401f-b238-b2a70bf151a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C72B51-7C8B-486A-B6EB-F7C63D6867FA}"/>
</file>

<file path=customXml/itemProps2.xml><?xml version="1.0" encoding="utf-8"?>
<ds:datastoreItem xmlns:ds="http://schemas.openxmlformats.org/officeDocument/2006/customXml" ds:itemID="{CDF40D4B-02FB-494A-9E63-D30CBD234D06}">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3.xml><?xml version="1.0" encoding="utf-8"?>
<ds:datastoreItem xmlns:ds="http://schemas.openxmlformats.org/officeDocument/2006/customXml" ds:itemID="{2111CC15-484A-456E-B712-5397D044DB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Words>972</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0x01010045E67D967DC83C42B0AC40912225864B</vt:lpwstr>
  </property>
  <property fmtid="{D5CDD505-2E9C-101B-9397-08002B2CF9AE}" pid="3" name="MediaServiceImageTags">
    <vt:lpwstr/>
  </property>
</Properties>
</file>