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886e6d-ca38-4783-ac23-8bd097117a79" xsi:nil="true"/>
    <lcf76f155ced4ddcb4097134ff3c332f xmlns="19552fdd-51b7-43c4-bbc4-d62d112bb377">
      <Terms xmlns="http://schemas.microsoft.com/office/infopath/2007/PartnerControls"/>
    </lcf76f155ced4ddcb4097134ff3c332f>
    <Owner xmlns="19552fdd-51b7-43c4-bbc4-d62d112bb377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01183D6A64EAE469EAB92BB20E1D293" ma:contentTypeVersion="12" ma:contentTypeDescription="新しいドキュメントを作成します。" ma:contentTypeScope="" ma:versionID="3acd4da963e643d65a7520201070df06">
  <xsd:schema xmlns:xsd="http://www.w3.org/2001/XMLSchema" xmlns:xs="http://www.w3.org/2001/XMLSchema" xmlns:p="http://schemas.microsoft.com/office/2006/metadata/properties" xmlns:ns2="19552fdd-51b7-43c4-bbc4-d62d112bb377" xmlns:ns3="c8886e6d-ca38-4783-ac23-8bd097117a79" targetNamespace="http://schemas.microsoft.com/office/2006/metadata/properties" ma:root="true" ma:fieldsID="b963bc564aa213f5c094223992e41d76" ns2:_="" ns3:_="">
    <xsd:import namespace="19552fdd-51b7-43c4-bbc4-d62d112bb377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52fdd-51b7-43c4-bbc4-d62d112bb377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c0673f97-120e-40b9-bdd8-56999ae081e2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147E-F4EA-4F90-8077-1234B935D9C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0x010100B01183D6A64EAE469EAB92BB20E1D293</vt:lpwstr>
  </property>
  <property fmtid="{D5CDD505-2E9C-101B-9397-08002B2CF9AE}" pid="3" name="MediaServiceImageTags">
    <vt:lpwstr/>
  </property>
</Properties>
</file>