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2" r:id="rId2"/>
    <p:sldId id="294" r:id="rId3"/>
  </p:sldIdLst>
  <p:sldSz cx="7380288" cy="1033145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1" userDrawn="1">
          <p15:clr>
            <a:srgbClr val="A4A3A4"/>
          </p15:clr>
        </p15:guide>
        <p15:guide id="2" pos="23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谷田純子" initials="谷田純子" lastIdx="0" clrIdx="0">
    <p:extLst>
      <p:ext uri="{19B8F6BF-5375-455C-9EA6-DF929625EA0E}">
        <p15:presenceInfo xmlns:p15="http://schemas.microsoft.com/office/powerpoint/2012/main" userId="谷田純子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A9DB"/>
    <a:srgbClr val="7CAFDE"/>
    <a:srgbClr val="81B2DF"/>
    <a:srgbClr val="AC75D5"/>
    <a:srgbClr val="66FF99"/>
    <a:srgbClr val="FF6969"/>
    <a:srgbClr val="C00000"/>
    <a:srgbClr val="00B0F0"/>
    <a:srgbClr val="9DC3E6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20" y="78"/>
      </p:cViewPr>
      <p:guideLst>
        <p:guide orient="horz" pos="3231"/>
        <p:guide pos="23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commentAuthors.xml" Type="http://schemas.openxmlformats.org/officeDocument/2006/relationships/commentAuthors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6"/>
            <a:ext cx="2949575" cy="498475"/>
          </a:xfrm>
          <a:prstGeom prst="rect">
            <a:avLst/>
          </a:prstGeom>
        </p:spPr>
        <p:txBody>
          <a:bodyPr vert="horz" lIns="91112" tIns="45559" rIns="91112" bIns="4555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3" y="26"/>
            <a:ext cx="2949575" cy="498475"/>
          </a:xfrm>
          <a:prstGeom prst="rect">
            <a:avLst/>
          </a:prstGeom>
        </p:spPr>
        <p:txBody>
          <a:bodyPr vert="horz" lIns="91112" tIns="45559" rIns="91112" bIns="45559" rtlCol="0"/>
          <a:lstStyle>
            <a:lvl1pPr algn="r">
              <a:defRPr sz="1200"/>
            </a:lvl1pPr>
          </a:lstStyle>
          <a:p>
            <a:fld id="{D2405B65-AF04-48F5-8767-872EC3ECC3D2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43013"/>
            <a:ext cx="23955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2" tIns="45559" rIns="91112" bIns="4555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1" y="4783164"/>
            <a:ext cx="5443537" cy="3913187"/>
          </a:xfrm>
          <a:prstGeom prst="rect">
            <a:avLst/>
          </a:prstGeom>
        </p:spPr>
        <p:txBody>
          <a:bodyPr vert="horz" lIns="91112" tIns="45559" rIns="91112" bIns="4555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88"/>
            <a:ext cx="2949575" cy="498475"/>
          </a:xfrm>
          <a:prstGeom prst="rect">
            <a:avLst/>
          </a:prstGeom>
        </p:spPr>
        <p:txBody>
          <a:bodyPr vert="horz" lIns="91112" tIns="45559" rIns="91112" bIns="4555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3" y="9440888"/>
            <a:ext cx="2949575" cy="498475"/>
          </a:xfrm>
          <a:prstGeom prst="rect">
            <a:avLst/>
          </a:prstGeom>
        </p:spPr>
        <p:txBody>
          <a:bodyPr vert="horz" lIns="91112" tIns="45559" rIns="91112" bIns="45559" rtlCol="0" anchor="b"/>
          <a:lstStyle>
            <a:lvl1pPr algn="r">
              <a:defRPr sz="1200"/>
            </a:lvl1pPr>
          </a:lstStyle>
          <a:p>
            <a:fld id="{AB2B617E-2A48-4496-A57A-FDCF26542C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87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690819"/>
            <a:ext cx="6273245" cy="3596875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26403"/>
            <a:ext cx="5535216" cy="2494375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37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33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0054"/>
            <a:ext cx="1591375" cy="8755426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0054"/>
            <a:ext cx="4681870" cy="875542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0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26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575691"/>
            <a:ext cx="6365498" cy="4297595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13943"/>
            <a:ext cx="6365498" cy="2260004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5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50270"/>
            <a:ext cx="3136622" cy="655521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50270"/>
            <a:ext cx="3136622" cy="655521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25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0056"/>
            <a:ext cx="6365498" cy="199693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32641"/>
            <a:ext cx="3122207" cy="1241208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773849"/>
            <a:ext cx="3122207" cy="55507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32641"/>
            <a:ext cx="3137584" cy="1241208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773849"/>
            <a:ext cx="3137584" cy="555076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6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39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49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88763"/>
            <a:ext cx="2380335" cy="2410672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487540"/>
            <a:ext cx="3736271" cy="7342026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099435"/>
            <a:ext cx="2380335" cy="5742087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96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88763"/>
            <a:ext cx="2380335" cy="2410672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487540"/>
            <a:ext cx="3736271" cy="7342026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099435"/>
            <a:ext cx="2380335" cy="5742087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06623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0056"/>
            <a:ext cx="6365498" cy="199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50270"/>
            <a:ext cx="6365498" cy="6555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575726"/>
            <a:ext cx="1660565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3BE-BC8C-4B98-9CFB-9832E8EF07EA}" type="datetimeFigureOut">
              <a:rPr kumimoji="1" lang="ja-JP" altLang="en-US" smtClean="0"/>
              <a:t>2024/10/7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575726"/>
            <a:ext cx="2490847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575726"/>
            <a:ext cx="1660565" cy="5500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8BE5C-92D1-4443-9FFD-4777BB76A7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28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laid">
          <a:fgClr>
            <a:srgbClr val="FFF7E1"/>
          </a:fgClr>
          <a:bgClr>
            <a:srgbClr val="FFD1D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グループ化 292"/>
          <p:cNvGrpSpPr/>
          <p:nvPr/>
        </p:nvGrpSpPr>
        <p:grpSpPr>
          <a:xfrm>
            <a:off x="7293031" y="-420099"/>
            <a:ext cx="9567" cy="11203807"/>
            <a:chOff x="-1020129" y="112465"/>
            <a:chExt cx="9567" cy="11203807"/>
          </a:xfrm>
        </p:grpSpPr>
        <p:cxnSp>
          <p:nvCxnSpPr>
            <p:cNvPr id="294" name="直線コネクタ 293"/>
            <p:cNvCxnSpPr/>
            <p:nvPr/>
          </p:nvCxnSpPr>
          <p:spPr>
            <a:xfrm>
              <a:off x="-1020129" y="112465"/>
              <a:ext cx="0" cy="11171194"/>
            </a:xfrm>
            <a:prstGeom prst="line">
              <a:avLst/>
            </a:prstGeom>
            <a:ln w="317500" cap="rnd">
              <a:solidFill>
                <a:srgbClr val="00B050">
                  <a:alpha val="85098"/>
                </a:srgbClr>
              </a:solidFill>
              <a:prstDash val="sysDot"/>
              <a:round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直線コネクタ 294"/>
            <p:cNvCxnSpPr/>
            <p:nvPr/>
          </p:nvCxnSpPr>
          <p:spPr>
            <a:xfrm>
              <a:off x="-1010562" y="145078"/>
              <a:ext cx="0" cy="11171194"/>
            </a:xfrm>
            <a:prstGeom prst="line">
              <a:avLst/>
            </a:prstGeom>
            <a:ln w="107950" cap="rnd">
              <a:solidFill>
                <a:srgbClr val="00B0F0">
                  <a:alpha val="84706"/>
                </a:srgbClr>
              </a:solidFill>
              <a:prstDash val="sysDot"/>
              <a:round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グループ化 35"/>
          <p:cNvGrpSpPr/>
          <p:nvPr/>
        </p:nvGrpSpPr>
        <p:grpSpPr>
          <a:xfrm>
            <a:off x="42913" y="69391"/>
            <a:ext cx="9567" cy="11203807"/>
            <a:chOff x="-1020129" y="112465"/>
            <a:chExt cx="9567" cy="1120380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-1020129" y="112465"/>
              <a:ext cx="0" cy="11171194"/>
            </a:xfrm>
            <a:prstGeom prst="line">
              <a:avLst/>
            </a:prstGeom>
            <a:ln w="317500" cap="rnd">
              <a:solidFill>
                <a:srgbClr val="00B050">
                  <a:alpha val="85098"/>
                </a:srgbClr>
              </a:solidFill>
              <a:prstDash val="sysDot"/>
              <a:round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直線コネクタ 289"/>
            <p:cNvCxnSpPr/>
            <p:nvPr/>
          </p:nvCxnSpPr>
          <p:spPr>
            <a:xfrm>
              <a:off x="-1010562" y="145078"/>
              <a:ext cx="0" cy="11171194"/>
            </a:xfrm>
            <a:prstGeom prst="line">
              <a:avLst/>
            </a:prstGeom>
            <a:ln w="107950" cap="rnd">
              <a:solidFill>
                <a:srgbClr val="00B0F0">
                  <a:alpha val="84706"/>
                </a:srgbClr>
              </a:solidFill>
              <a:prstDash val="sysDot"/>
              <a:round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3" name="図 3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207" y="1001583"/>
            <a:ext cx="1450245" cy="2821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図 30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6964" flipH="1">
            <a:off x="5005423" y="1230909"/>
            <a:ext cx="1054609" cy="2052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図 29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7551" flipH="1">
            <a:off x="5875077" y="40684"/>
            <a:ext cx="1891394" cy="3680239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</p:pic>
      <p:sp>
        <p:nvSpPr>
          <p:cNvPr id="20" name="正方形/長方形 19"/>
          <p:cNvSpPr/>
          <p:nvPr/>
        </p:nvSpPr>
        <p:spPr>
          <a:xfrm>
            <a:off x="273128" y="3684512"/>
            <a:ext cx="6810801" cy="29876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1549091" y="3876129"/>
            <a:ext cx="5137762" cy="2640243"/>
            <a:chOff x="1628809" y="3782261"/>
            <a:chExt cx="5137762" cy="2827191"/>
          </a:xfrm>
        </p:grpSpPr>
        <p:sp>
          <p:nvSpPr>
            <p:cNvPr id="442" name="正方形/長方形 441"/>
            <p:cNvSpPr/>
            <p:nvPr/>
          </p:nvSpPr>
          <p:spPr>
            <a:xfrm>
              <a:off x="1628811" y="5945599"/>
              <a:ext cx="3267062" cy="663853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41" name="正方形/長方形 440"/>
            <p:cNvSpPr/>
            <p:nvPr/>
          </p:nvSpPr>
          <p:spPr>
            <a:xfrm>
              <a:off x="1628811" y="5412712"/>
              <a:ext cx="3895526" cy="633097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40" name="正方形/長方形 439"/>
            <p:cNvSpPr/>
            <p:nvPr/>
          </p:nvSpPr>
          <p:spPr>
            <a:xfrm>
              <a:off x="1628810" y="4852001"/>
              <a:ext cx="3383772" cy="630166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38" name="正方形/長方形 437"/>
            <p:cNvSpPr/>
            <p:nvPr/>
          </p:nvSpPr>
          <p:spPr>
            <a:xfrm>
              <a:off x="1628809" y="4266172"/>
              <a:ext cx="4297305" cy="652353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39" name="正方形/長方形 438"/>
            <p:cNvSpPr/>
            <p:nvPr/>
          </p:nvSpPr>
          <p:spPr>
            <a:xfrm>
              <a:off x="1628811" y="3782261"/>
              <a:ext cx="5137760" cy="572622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3217" y="-90182"/>
            <a:ext cx="7615965" cy="647756"/>
            <a:chOff x="24988" y="2603014"/>
            <a:chExt cx="7615965" cy="647756"/>
          </a:xfrm>
        </p:grpSpPr>
        <p:sp>
          <p:nvSpPr>
            <p:cNvPr id="7" name="角丸四角形 6"/>
            <p:cNvSpPr/>
            <p:nvPr/>
          </p:nvSpPr>
          <p:spPr>
            <a:xfrm>
              <a:off x="27954" y="2838274"/>
              <a:ext cx="7372497" cy="388251"/>
            </a:xfrm>
            <a:prstGeom prst="roundRect">
              <a:avLst/>
            </a:prstGeom>
            <a:solidFill>
              <a:srgbClr val="C00000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4988" y="2603014"/>
              <a:ext cx="3254417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3600" b="1" i="0" u="none" strike="noStrike" kern="1200" cap="none" spc="0" normalizeH="0" baseline="0" noProof="0" dirty="0" smtClean="0">
                  <a:ln w="28575">
                    <a:solidFill>
                      <a:srgbClr val="C00000"/>
                    </a:solidFill>
                    <a:prstDash val="solid"/>
                  </a:ln>
                  <a:solidFill>
                    <a:srgbClr val="FFB9B9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概ね３５</a:t>
              </a:r>
              <a:r>
                <a:rPr kumimoji="0" lang="ja-JP" altLang="en-US" sz="2800" b="1" i="0" u="none" strike="noStrike" kern="1200" cap="none" spc="0" normalizeH="0" baseline="0" noProof="0" dirty="0" smtClean="0">
                  <a:ln w="28575">
                    <a:solidFill>
                      <a:srgbClr val="C00000"/>
                    </a:solidFill>
                    <a:prstDash val="solid"/>
                  </a:ln>
                  <a:solidFill>
                    <a:srgbClr val="FFB9B9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～</a:t>
              </a:r>
              <a:r>
                <a:rPr kumimoji="0" lang="ja-JP" altLang="en-US" sz="3600" b="1" i="0" u="none" strike="noStrike" kern="1200" cap="none" spc="0" normalizeH="0" baseline="0" noProof="0" dirty="0" smtClean="0">
                  <a:ln w="28575">
                    <a:solidFill>
                      <a:srgbClr val="C00000"/>
                    </a:solidFill>
                    <a:prstDash val="solid"/>
                  </a:ln>
                  <a:solidFill>
                    <a:srgbClr val="FFB9B9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５６</a:t>
              </a:r>
              <a:r>
                <a:rPr kumimoji="0" lang="ja-JP" altLang="en-US" sz="2800" b="1" i="0" u="none" strike="noStrike" kern="1200" cap="none" spc="0" normalizeH="0" baseline="0" noProof="0" dirty="0" smtClean="0">
                  <a:ln w="28575">
                    <a:solidFill>
                      <a:srgbClr val="C00000"/>
                    </a:solidFill>
                    <a:prstDash val="solid"/>
                  </a:ln>
                  <a:solidFill>
                    <a:srgbClr val="FFB9B9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歳</a:t>
              </a:r>
              <a:endParaRPr kumimoji="0" lang="ja-JP" altLang="en-US" sz="2800" b="1" i="0" u="none" strike="noStrike" kern="1200" cap="none" spc="0" normalizeH="0" baseline="0" noProof="0" dirty="0">
                <a:ln w="28575">
                  <a:solidFill>
                    <a:srgbClr val="C00000"/>
                  </a:solidFill>
                  <a:prstDash val="solid"/>
                </a:ln>
                <a:solidFill>
                  <a:srgbClr val="FFB9B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130378" y="2819883"/>
              <a:ext cx="45105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200" i="0" u="none" strike="noStrike" kern="1200" cap="none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までの</a:t>
              </a:r>
              <a:r>
                <a:rPr kumimoji="1" lang="ja-JP" altLang="en-US" sz="2200" i="0" u="none" strike="noStrike" kern="1200" cap="none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就職を希望している方必見</a:t>
              </a:r>
              <a:r>
                <a:rPr kumimoji="1" lang="en-US" altLang="ja-JP" sz="2200" i="0" u="none" strike="noStrike" kern="1200" cap="none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!</a:t>
              </a:r>
            </a:p>
          </p:txBody>
        </p:sp>
      </p:grpSp>
      <p:sp>
        <p:nvSpPr>
          <p:cNvPr id="54" name="テキスト ボックス 53"/>
          <p:cNvSpPr txBox="1"/>
          <p:nvPr/>
        </p:nvSpPr>
        <p:spPr>
          <a:xfrm>
            <a:off x="923945" y="8593152"/>
            <a:ext cx="6669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１０／</a:t>
            </a:r>
            <a:r>
              <a:rPr kumimoji="1" lang="ja-JP" altLang="en-US" sz="1200" b="1" noProof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１７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</a:t>
            </a:r>
            <a:r>
              <a:rPr kumimoji="1" lang="ja-JP" altLang="en-US" sz="1200" b="1" noProof="0" dirty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）「</a:t>
            </a:r>
            <a:r>
              <a:rPr kumimoji="1" lang="ja-JP" altLang="en-US" sz="1200" b="1" noProof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就職</a:t>
            </a:r>
            <a:r>
              <a:rPr kumimoji="1" lang="ja-JP" altLang="en-US" sz="1200" b="1" noProof="0" dirty="0">
                <a:solidFill>
                  <a:prstClr val="black">
                    <a:lumMod val="75000"/>
                    <a:lumOff val="25000"/>
                  </a:prst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氷河期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世代のためのミニ面接・相談会」参加申込書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36844" y="10122900"/>
            <a:ext cx="80848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ご記入いただいた内容は、今回の面接・相談会申込みと就職支援のために利用するものであり、その他の目的では使用しません。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-352465" y="8588405"/>
            <a:ext cx="7789001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>
          <a:xfrm>
            <a:off x="3049997" y="6676651"/>
            <a:ext cx="2319540" cy="514397"/>
          </a:xfrm>
          <a:prstGeom prst="rect">
            <a:avLst/>
          </a:prstGeom>
          <a:solidFill>
            <a:srgbClr val="FFFF9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5" name="正方形/長方形 214"/>
          <p:cNvSpPr/>
          <p:nvPr/>
        </p:nvSpPr>
        <p:spPr>
          <a:xfrm>
            <a:off x="5454951" y="897207"/>
            <a:ext cx="1888751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300" normalizeH="0" baseline="0" noProof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当日参加歓迎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　　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　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217" name="正方形/長方形 216"/>
          <p:cNvSpPr/>
          <p:nvPr/>
        </p:nvSpPr>
        <p:spPr>
          <a:xfrm>
            <a:off x="5700178" y="1338465"/>
            <a:ext cx="1810835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600" normalizeH="0" baseline="0" noProof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服装自由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　　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　　　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4" name="AutoShape 2" descr="data:image/png;base64,iVBORw0KGgoAAAANSUhEUgAAAywAAAJbCAYAAAAG3hBQAAAAAXNSR0IArs4c6QAAAARnQU1BAACxjwv8YQUAAAAJcEhZcwAAFiUAABYlAUlSJPAAAP+lSURBVHhe7P15tHzZVd8JnntvxJun3zzmLCSllJmawAySkJCEJAYbg2kwHrCpwW1sBhtkAXbZpMu9vFb3qlVVq6urq9xum8a0gYUsq0CAEBIawRiEZimVqZx/8zy9+b2IuP39fPc5EfF+mTLOXvUPlbEjbtwz7LP3Pvuce2Pve4ZbtW2bJjCBCUxgAn/24H3ve1+q6zpxH9+/f3964okn0tzcnNM4ZmZmUq/XS5cvX07Ly8up3++nGzdupDvvvDPdunUrdTqdNDU1lXZ3d9PGxkaanp5Os7OzqaqqtLm5aRrkAQsLC+n8+fPOJ73b7fq8s7PjcmfPnk2HDx92OWgiE2HkWV9fT03TmD+ATMeOHRvyAMjf2tpKa2traXFx0fwoh9zICh3wKcsBPryPHz+ebt686bpST8qgC+LUA54cyEh8e3vbsnOcO3fOMq+urlon0Lt27ZppUx55kI86Fxmghd44kJX0lZUVl6XO8EFnyA0dwshUyhFGj/fee6/LoXfSwUMmwtBCTuRFPviQhs7gQfqZM2csK3VFhsFgkA4ePOgzgI6Qe5w+MsGfdOgD1JMwcn/P93xPpaRyAOPx/2Tad33HO+rf+sAH1xWORr4NHn744RyawAQmAPz8z/98Dk3gPwcmDssEJjCBCfwZhX//7/99unDhwtA4xvDEUC3GKwYwRj4GL04Ehi3xo0eP2ujFGMc5wBgmTFnyMW4pg0FNOmXBIb0Y5DgUGPT8h8zPz5s3ZYljEINfzqUMYQ7kw9AmDbnhQVnoYVxDC/mRhzSgOEHgItelS5fsQJT/MOhQv2Kcw2dpacn44OAwUGdkKk4UfIpTAQ7GPfXiTFlokF8cPw7yiFOn4gxRtugRvUEf3Y/LRph85OFAB/AqzlbRJWWhjRMFICNyk04ZwtDhIK3Um7I/8iM/sseJuO0Abk8bpn/zN37j1A98//ceOXLo0KGFxYWDqs/B5dQ9Mt1vj8ilXJkeVPur3d7KVNssNSnNN9s7c73F6bp+8J6m02mmdra3N47d8/K7RGszSO6FicMygQnshYnD8sJg4rBMYAITmMCfUXj/+9/vUQKMawxejHoM8osXL9qYPXLkiA3fYjxjbAPgAaRh8IKD03P9+nUbzwDp4FGmGO4Yy+STThijH2MfQx4ZMJzhxcFITjGoOZNXaMK3OBYY5xjixTAfTwMX2oSpH3TJw+AnjqOEg0BakRFcDpyB4gQdOHAgnT592njICV3yxulTd8rgeOCEANBEJuSFBmWQG57IWfRAGvUDinwc0Kbu6AnZoYuMJb84PNCg/j/8wz+8x4m47QC+ZtqJY8ebn/upv3/42KGDRxdn5o4sLSwcmJuaPlL32/29fbPTbZWWJefSVKe71HSa+W6nM990O3NKm+3U9WzdNF31CH0rEWxV50GbVjer6j8+2klX5BBJTAmaavqSZRbTppPSQ3f2ey892t/a2hx87w/9zZN//KlPXwux9sLEYZnABPbCxGF5YTBxWCYwgQlM4M8o/NIv/ZKnQTEtCqMZYxwjGWMYoxrnojgVjFgQLgYyOKRTDqeEMP8HnIvTUYxrDHOcIIx2AEMew7yMUEAPgBYOAk4TZTiefvpp06AMchbZyjQqRloeeeSR4YgG8uE4MHJEGnyQBVrwK04IzgpOBuX37dvnctQXXKZLcQYHfZAHLjRwIJCTMPVFdnRI2VIPZMQBKc4LYWSCV5ELuugUxwyHj/jf/tt/e48TMXYAf2raP/v5f3zwJffde2RudubQwsLi/rm52YOSZZ90sK+uqmU5GkuzM7OLVV0tyLNY6NbNbKdp5qY/9cRyffp6t+rKgairNJAeVQn9wSc5Y72UDi0OBm9+UN5SLT+E9meEp29HrRY+fkrVNG3b21VA7op8FUMr5+/GetV88tFuurmujKqtpbuB+kg9PS37QWw6crxeeaK/87Lj/fe9/7e+6cd+6mc+T8kgMIKJwzKBCeyFicPywmDisExgAhOYwJ9R+IVf+AUb3jgNGNwY2mUUBUMbwxyjFOMdJ4IwaeThvACUx1AvTgL5GORlZAbnAEeCdGjwn4HjQBy+OBAFD2cA/tDDyC/rVCgP4PBQFqAMB1OicCwoD01wqUtxuOCBMwBwLo4SdaUexckAj/ohHwe0ocvUMZww6kQ5aHIUXSAfAL0f/MEfDGLZgcgHMB7/mun/8N3v2vfSl7308L7l5UPif3B+bnb/zMzs/k5T75vtp4Nza71j9dbOUlNVi/XG9mzT6883u+1MvbbZkaPRpHe8tj+Y67RVLSdQRr/8BUHUp01MB6vlQ4Qu5GHYoag4o4fff6TTPnsVBPkVKq36IVbblyOqUH3PoUH/G1+6O2gqZceokRnYBJDjYicGPvZ55LMo3OvLIWlSe2u96nz0K1P1ljwWtU81PSOePeu+beT47uxW/Tff3/ujC89+z/f/1R/5HZGYOCwTmMCfAhOH5YXBxGGZwAQmMIE/o/Bv/+2/tcOB4c29fHyUBMO+OBUY6sQxylmozRmDHsDoJA9n4OrVq54aRj40KAs9jHqMfMqQTj4OD/nwx+nA0SAfejgKOC9FDpwYcMnHyYAXeThAyAMu5YrDQ35xtKgDgBw4NWXUhXx4kkYecuBk5VGO8QP4z0mrfuxH/89L3/DQQ4cPrew/vDAze3R+avpg07YHu6k+0Oz290/VzXK7Mj/THlya6nTqWck2XzfNXFOl2W6nM1M1nSocitrOBFInOwFtTJ/6zONN9ZXzUqqcCnwFZUsRqcrt18407eBtD+5Wy4uK9oWAWPxH42CIrlDCh2ntYFBmAB70d+R0/N7nutXlrbqqlO7RkhghQ1eDXTmK9xweDN74ip1WPk4ATEVftGADDztF4ldbJQK1CzC4tVp1Pvyl6Wp9V00lh0pOVW99NTVz86pCv9r89vs3/8uH/+mdn/iDP2RK2HMMi4nDMoEJ7IWJw/LCYOKwTGACE5jAn1H4lV/5FZ+Lw8GoBIY7RipOA6McOAYnTpzwSANOA44GRj/3fgx8pmYRJo9pU4SvXLniXbOgw4EzgWOAg4ETUfCZDkUaDgtl4Yks5FEGmZiuRZh0HB/CnDGiwYcGacUxGVvHkS3mYfhPTfvhH/rLC9/6zd985ND+/Ye7i/P7pqa6B5YWF/crb7/CK9PTM0tNXS8ytUoyznfqZq6uq7lutzMrGWZqeR/V2St19cmvMFyTWpwJ1b+tq1R15SRtb8ly76fBt97fq+44MsBZwHBngUfb4iWoTOpLZzhmu3IS5GTIFxBd11eSttWnHu80X70iz0S4O9uiywiX/IZ+jHa0c512962v3ElLcy26D8DlCejvSCZ5SOBXTd02dSf1tqVP5XWqTjX1uWen2sfO120/nD5VSSJLPjks1ZTa7shSv/+WB3f6qkfdkYOpunVUNxxJ10MOFvikU/f+bs8jMnWjvrC+U9Uf/NxMtdmvkvjj2EBzV3yufNervvjaN771myXGZNH9BCbwnwETh+WFwcRhmcAEJjCBP6Pw3ve+1w4FzgQGJ84KTgJnnA6cCUYtuM9jvLImA3xGNTBCywgGIzCEoUNZ8pgixmhHWUwOHrRwNsDDEYEOtMEFD94/9mM/tseJeJ4DeN60N3/rG6e/+zvfcfjEseOHlldWDsrJONxpmn1yKParLssKL3e63eWOnI75Jy4f7W7tLNQ7vdlqbWuqGcha3+3XOBT+W3vgZH/w0F19HAqv41BaJePd6zNA4MAZ0Zl1HXIg7BXY4Th3o04f/XK3wUnZ2ZKXUadGuuxvbAg9yg3e8HW71R0HBxj+jKo0OCk6e2xCHoh5ZkCfPTk/MKhSk7pfPt2pv3iuM+ixa5jkE4/UdCLc2031oX3t7ptfuj2Y7baNnAqPkJCO/OIvclCVQ8HIjByHGHcRtKkeSIKPfnEqnbvW2KlhjQpeUxSSTyK57j7UT29+aEeulyoDVFIbI2dyvoTX35Vc2YFEJ6TbwYLP+mbV/dAjclq2q1Z+Sz09m3aOzLRP3nfg33zbd33vj6pEzPm7DSYOywQmsBcmDssLg4nDMoEJTGACf0bhQx/6kJ0NRjhwNBixYKQDA5eti1mTwlQuDOayJoQwZXBwuP+XqVs4MoyM/NAP/dAeJ+K2A/iaacePHWv+/k/82NHjx44eXlxcOLg8PXdoMXWOdttq/1SVDjSDtK8ZtCudQbXU6fUXUqeebh+8e1BPd2c7VZqRbMwpGxK1V9HKOWh3lcZUpWyY87d1a7OqP/alTv/81aqem00Vhv2WDO2pTuqrrqzjqF53b6996O5+1WGUAaeFqVUDVXtk4DsohkyBwslohSNdtOnM5ab+6GNdxjhYoM7OWC4h3hj9nsb17Q/s9I8t91s5anV3yjQYWfGoDEIW2nIs+nJOaJemq3JyJDpfPtOpPvtM17IIX5k+41QNGHlZWWgHb3toOy3OyZ/aVXUY7RKdgepYdaQTHBccDd5Jg3Mh3r1t+T1yWrc2qs5HH5mqLt600wI0M/NyuNYYlbF8gyOL/e03vnybhfqNZDeIJrRcX1QvmTyCJBAr8yK9sy3v8GNfmUnXN6pmajb1Ds60p1914re+8dve+YNCjX2ob4OJwzKBCeyFicPywmDisExgAhOYwJ9RYISFkRSmdTECwkjHO9/5zmLvcx4/gD817f/68M8fuufOu44dXFk5NNudPtht0+F2YXqpMz+z5J2qup3Fbq2j22Vq1XxHh6zY6amp7lxd1VMY0Y1kwUBvd3qp86mnmsETZ7G2bexjxXukozcIp+LECusqGKKQgSzzXcYyzhPGMkY5HgXGMuINCMuOhgyjIvX6dlV/5Mvd9uqq2ApJh6c/yeCvp6dT3XRT7xVHeoNX383iDIjY14ECH6W0gx5ToRQWfwN5AxnuTH179mLT/P5Xp6p+K3ozqb+1HiMU4MsxqKan2/6bXrbTP7won4IRkDwqIUAO6ccyyQPwQnqcExwPOzQSpPny6W77qSe67e5OOECqE/iEwUsL0+3OG1+2hfNCHGeI3Yej/CD1GAmRLk1T5fg/t25ZaC/dd3//8enq7LUGh0oFIR2ybW+lSvUbHF1hepi8HLGVM4RDEiMyAegh2lNO0K506vopjZGd67fq6U8+MV1v9ivGaXbf9sqt/89HP/yqf/zf/vOnhBRe0hhMHJYJTGAvTByWFwbV5CYygQn8Hx8m1/lzgS2By25RZZtdDP4yQoGhxpQqRiNYZ8GOVyzyZtoT06IwDhnVII04YWh4+k4uDz2mT3GAx8HWuPCFD4Y5jgajHazxIO1v/a2/VSxGzuUAxuNfM/3n3v2ufS976dcd3reycmR+fu6A6rBfjsb+6ZnplW6nsyK5ljtNZ7FpmqUu7+Go65mpU1f3d790aq7qtZ20LUdDlLxFroxcCZfaRubxO1/bSwtzslZhKWeDGVQyVB1VPZSAka6i+sjoRU/O6snY/8NHutW5VXsEba+vorJn/eRfBDjfuW/Qf8P9u20HQxyXovJOVZxxYOKpf48EAbO+2I55yk5RWttMze9+cTrdWLMoWOWszcAhCeenSYOHTvb6D9216xEDY0GXKU7UQc6J2gD5JbhJgNeZmk59jPQz1+v6E1+ZktGvouFMtDhjjPhQx07dtm95YGdwYn8fBymmnzFSoXDbTwPh2PlwdRiDiZEQHBgcj86XTnfTp5/yDgjhbMhpQZ/oRRzb2abtf+frttA9U8/6PTktcjaMLxnGwQ6RykLbTh9raD7wJ9P1pdXwVjhUN5/BRa/3HeoPvull23YeKVPyBfACyqgLfVpM+VK2ajZ6VfORR6artZ2qf2K5PXX/0X/9Td/2jh9TdmwLNwaTe9AEJrAXJg7LC4OJwzKBCbwIYHKdPxd+9Vd/1Y4CjgbGKwZemRqFY0E6TgQ4ZT0HYQDDDTzWfTAdC4cEHID0H/iBH7BNN3YA/zlp1U//5E8sveY1rzq8b3nlcKfbHJjqTh2YnZvdNzs1dWD+2uaJujdY6fQHy51Bu1Tv9OZ8bPdnmu3dzuDr76uqOw7LMsa05+m4DFoevMv4ZTqVHQxGEnA2bFjjFQRe/bmnm+rR8w0LxdnKti9D2+/ckC4YsUj7FmIHq4W5AWs1TAziGLhAXjgexjl2ca/FALYovX7q/sGjU+nMrbrPiAaOBAvAxYPdqzz6cHxp0P+2B3bkEOBG2PhmXUiMsshpgkXWmgRILAKHvw3/9a2q+sBnptPaVlVGQECu5dSU3bb6DxzfHbzqHuaWKQulwIMF5jhfjCywhkTGPiM9amdGExjB6DDV69y1pvrwF6fkAFSMTFSS3+Ux4uUcMVdh8O2v2pHu+7tbm3aYcEzAQQHUhQowUoE8ODXwVcTTserPPdWtPqMDWnY6pA/p1fQlKyMsO2955VZvumpxwKBDPaBZpsl5e2Pz4xTtYGdP5+aTj06nZy55bhc0m+m5GIWZ7Uoc6evg0qD3ra/c9tQ55cOjz2gLvDkUhza8mJYWjg3LgxTe6NWNdDNY79er3/PqZ1/2Da+/X2yeMy1scg+awAT2wsRheWEwcVgmMIEXAUyu8+fCL/7iL3pEhNETFqOzloNF5Dgtf+Nv/I2hA2HkUfg/leb0v/nX/srCm775W44cOXDw8Fy3e2S2M3VQzsahpk0Huv12f+p25vvHVrpTU9MLVdUuyFWYn5rqznRZx1E3MyLTeNcoG8R+Yh5GJQboqUt184df7aS+8nCemIvDU/ltORQKVrMzqf8tL9lNJ/czucoi2TCWoZmdF+HFgvCmkfEs4zQWivPUX8b5F093Oo9ebfosAlf5MJhlrOKU4CAszbb9tz2w05ehyygKT96Fo6/kE40wlBkdkcGrcEfGfQ/Z4NsbVM3Hv9Stzt1oWEBuR0Pl+9ubHrVIM912cHR50L7+FRKEkSeVlbOEUSyBpY2RYc7Ih8vrsOMlaG9uVJ0Pfn6m2trFyrbsrCvxKANx8Wxfe6+clrt2PQKDca969cYcHMT0InccJKaBQR9HT3ruXl5tqt/74pQ6iNsZ8AgLTg705KCl73jdzu7BhT404O82sCyiItxGTho7iKmknSHWDOEGAM3nn+02XzwjJVBPZKON1TZT04pKhrmptveOV29Vi7N4mEbBcfCIi/iRxsgToy6k08aE7YDA4rf/ZLpzdaNxv2Lk6MD+1g7S2kbFuX9gpp++/TXbu9BQ2/IpssU2xjifSpFuHG86ampwhHhrs9755Je6519z1wfe8Lbv+n4Vec7C+8k9aAIT2AsTh+WFwcRhmcAEXgTwIrzOMSrLAYzH/5Np3/vnv3v2nW9565EDhw8cXFhcPDg9M32w2+3um+p2909Nd1fqql5WfGlaDocsuIWp7tRc3annO00z2+k0U9Wtranqw5/ttKsy+uVUsO0rhnEYyDL4GpmCr76n37//BHssefqVDWYbxth/fMM4J9U4Mj4JY5RWZ67W1Sce61CM9Rd+UzkGsQzNmu1p5QD0Xi+n5d5jWMyZCkUxLhmVYOpW2e4WozbGAeAD3+aLp7r15093bNgqbuNXRrGfpssB6Hd77e5bH9pu9i0pO0YaYvcthSWHjV3klFFro1ln5JChKyu9X3U+/pWpdP46Fm84XeAuzIqWeMnZaI8u9nvf+vKdZkaGOdLmUS1DVCXKSC4MehwOyjKFixccdn/3i3ZaiqPiAycgG9yDV92x25fTkilZZmuAemQcRlkYSYBumQqFY1CfvtJ0P/nYVFVnY532pe6MFEmOenamHbzlgZ3e4aU+ozVoFQAHuoD1lWUXZ/O3UyZHAKel+szTXTtwWSaD5ZJ+Vhbb3bc9sGV90VlIkx5jzRCOm2jLMR06PeavM2lyxDsff2Q6qQ7V/IydlXZ1g4ZyPwW1uu9Yv/f6l2/bORXEGhnanxEnOUK0mT7IK/yqq/7W6/crZgLimn3uS1/5se/7ob/xixQ1gTGY2BoTmMBemDgsLwwmDssEJvAigOe7zhlhYNoTT3kBRhbK2gvSiTPNiTSmPDEliilQ5DE1qrw3AzzWZDB9CrwypYo4ZcmHJsAuVuBQljUO0CEPGcoUK/jkN45HoTiPH8DXTHvZS7+u81/9yN88cvLE8cP79+87KF4HJPN+ORj7u1PNsuz1lU63s7x0betw58qt/Z2qnq83t2eaXjvVGdTddm3D1lp7VAb5mx7opU4jWxJzLIxHr0nAwJSD0JdRHOsJYG1HQP6HwjIE6w9/oTu4teko+cWwrTvdtsVgffB4v/eyYz3qLTPThjHTd8rWuAKWFdigHfBCPxI4ZMTWZ683zSef6EqJIGSHQu0oWgPpux3oePurdwYn99spQgh8IZwKcDvTsy7HVrvF2A3jV4a6DNPOI2c76U9Ev1a7YNjCByNV5RGiXei2/bc9tNXOT0sajGScn/ABGJWwk6N6FEPXgrsGyhd25z88PtU+dT463tJC21+/leq+uHdnxGsnDY4u9Qff9tB2Ld3GtsH0k1w6G9NsvWtdmFc4eEBnq1d1P/74zODyVXyxbOzH2SMyknPw0J1yWu7eteOA4S8dA9Yh9Rs6dcp329MQqin8zl5tup94jHmEVT01I33n5RqmIx12O+3grQ/uDI7vl+DOcHnnib9TGKXQx/1fcaaF4RzAo/vlM936C6e7gStJePdLkV1tlxZn2v53vG6rWpbecCjQt+S2w5pHb+xo4YziZMCB0TXk6Mkh/cNHpwdPn6+bVj1f/WAgBzcr19Ce3NfvvfF+7x5mmV1WIBw7aZLR1zM/ODqdrhwWfM2d7Z/8mX/yst/9vY9ehkwUGsHE1pjABPbCxGF5YTBxWCYwgRcBPN91/uu//ut2DniJIIYTYV4kiEOC4wCUl/0RZ8oUjgVx3sFx8eJFOyDFGcEJYXrVuXPn0k//9E8XC4jz+AH8qWn/t3/+zw7eddddx5bm5g8fmJ47XO/2D01V9YGpbvdAd5D2yTpamWqapaaqFnbvOjSoF2ZmpmdmZusqzcqA69qIlsk0wHAfDDzv36u4VU+ZnLK9ZeAxVel3PtOpbm7bIot6qGQPgy8eELfHlweDN7xyt23CCPQog4xAOQWYp3YFEBmjmrKs98DIZkrU4OZqan7vS1Pp1nblNSAeCZHxKxo4FTxFr7/5pb3+/Sd2mY6FYdlI935qjxEuQ9kvCGQ3LT6qj9daSM7OtAzlp87X9ScflWfZqzySgROFActuVmrLena67X/ry3d6R1cGUzNzotfH0sw0MICzoQ9dGeiur+vIlCumh53yYvDOwmLqq81tTC+s2BDGqagPLLc73/p1W7wrBKeGfIzZcHxYsI0O0TWOLdOV5Kzh9CgfhVcf/vx0e/Fa3Swsp3q7X/HWdCRBR/1Nyf/Su/rpHa/ZxlD3mhnRwNAvIx9eEC5GtEBxWJiCRl/uil7925+ZSevbgaAf11d6p30o13/w5G7/wTvltER9PY1LeqBALJ7HSSLcyJnYtjOwu73hek5f327qjz0iL0NeVke+y9a6R58GkhvnQiTa3Tfdv1PdfbRvh08yIUdxjnblhKAXXthIGqNIXi8zxc5mdZp67GI3/cmT8gqj3sheSSZ2KXNtluba3be/aquW01J0YRx3MfVLnDraVbKSZj2pT5LIyFPzkS9N1xdu2jujz3bmFyWj2pW+h/NzYqW/8/qXbtMf0S1OITpBVnSB3FZU0K16vUG1vrV144FvfPNLxWQNGW+Hia0xgQnshYnD8sJg4rBMYAIvAni+6/x973ufDRFGQ9gJi92rWEAO5HdxADZ3xg7gT037pz/3swdeeu+9Rw4srRyZ6XQPTS/M7RvMdJaYVtXpNMtTU9O8aXyxaeolGVez3aYzz3l6qjtTV50ZXhpuwhhcX3i6rr9yvmllgw3WN1Irg8pvIGeqlYyytDLXDr71Fb00P2OrXkaazxibPZ46lyfEIBMWYXaqsrG2vZua33+km87cEFo8fWehdh9nRnxc5sTyoP+GV+zgtGAUwlLkTZe1DligOCgGZbDaAocII3Jwa72a+uQT04NL12Sxq5C3uZVBmY1YnJb+/cd2B6++t4e8jCRYRuhg4CMTzgRMlY2xbjbGkwznbzTVR74ci8FxhHCMlO7RHHTUbVpGWtqj+/vFmYAmtKVNG8HQKk/6w+jFueB9Id1UffqJbvOls11GEZhu5hEajHccAzlFzeH9XlfRzk9ZNnggO3xMUICB7rpZL/AL5wJ9dP74q9PVE3kxeDbqqaunUAkYaem9+ZXbiWl0ue4ikHpsWyxaMTqFcvATRrrxlsKbu1XzoS/ODBfii2+0sRw2OQbI1H/ojt321ffu0pY4nXaCJKenlymOzOEMMO0qnHgEpH7N+ZtN/aHPT8ngr+wEWfE6lOf3qHQ6be+tD+ykOw8zdkQxfeVc4DThuAk42wEUL3iMbylcS/eVHMYaWfSBBnRZlwMM5Nv2vusbttJiTKfzSJ91H0dZh6KA4jhf0a+I68JInU88Ml2dvd4UJ8U01c70I+Pde6Q/eOP929Km6TAKFI4h/dSOs/scksGur/b8J//8v7vv//ur77kgpGiUMZjYGhOYwF6YOCwvDCYOywQm8CKA265zWSy8ecEHgJW05/ipn/jxpQcfeuDwwf37jzClamF+bn93aurA9NTUSl1VKzOzM8v9Xs/v4uA9HN1bW0szXz6zv1nfmap3elgxNppkHXqEoJqVdfX6l/faY/sw221AAUxXsnFrkTDMB4rzeiiMJDAxSGWMfel0037u2Q6jG3Ym8AqKETwzmwbYl297aDfJcLahXyGCDEceN9uI5AQ+T7MxppmGJqOb7WUlSvOJL03ZaREexh8GJIahaTFCcO+hweD19++0vMG8xdgXREUsQ3naz5Nn+PB03nWB/YYM2vf/8XS1LbsVYxOjD2NSdNmRi/jgwZO77Wvuk2UMYeRFJ7BQeSc6w/xcH4AT8dNXmvojX5iSLr142qM5wmE3K56mM0Vp5/X37bQnDmK1ykiW0Z7176fm4m9HDIcBftmh4Wyczz3lxeCEd2/esEHbzMw4zwvCF2banbfcv8U7Q4phjmyMsGDkW4fZCIYPo0GAp1wJt/vJR6erczcbdK7EkEf4xsWAvu9Yv/+G+7dbtX0x7EM+DGc5f4pHfaI/WCfUEwdgbbNqPvh5OS2b4dCJHvSLw4Ccg1fftbv7wJ277h/KQ2Yb8KJjZwU9o085pZaJKWXIrnB15lrT+fgj6ihst0bF1euQGd6iITnb9h2v3Ul3HOq7X6ld4e2wHYEY6SrTwewUWQ4cAtH4zOPS/Vk8ERpL15LkybLVM3OpnWm8pgWHEVoFwsmKuHcUU3nSPOWNStO/pLvOJx6dTqcuN6YJXzlT4NJP6Q+8XHL3zfdvN9Ozpof+0XHoqpUPyYhjR5cN20Sk6o8+84X/0w/89f/it0UkOvAYTGyNCUxgL0wclhcGE4dlAhN4EcD4df4//JOHV77vG1//y6nXP9DZbRebQbvIgvF6c2smHT9Y9V9yWHZNl62pbHhhK2EhYbhhiPP0OowujHJGC/L7MM5creuPfbljo29q1ou/263NlORQ2HAVvcGb799Nxw8MZJDZtoQOOz7x5LbTmU693qYNNd6xAdve7rZOYbR3vnSm0376KdEXX8nlXZemZTirLPYR6yl23yrjannREiNbTCUS8JQ5G7vYnxhafRn2jCwwNQfDvvsfHptqT12Jl+zJOOvOL3sKjqd5MVXrxL7+4FtfudPKrcFgxpnA4Ec+DNHe9lbqzsyHXpDeRq4MO3BvbFTdj34lpihh8KnePJX3+gGFB+zK9br7YttdFCN5MYzt8MgwZ/SAUQAcNjt4Su8xjQyjFPQzV5sO7wrpD6p4Ch+OCIYmBnRqqnb7m+7Zqe89LuGkAdqyR1COG0ayQfqSwcp0M+pg45pRE9GpP/tkt2akBWdI9UFmjNup/YdSj/UnB/a1O992/xZTlVRAtCqPgoRxzdP/cORCN9JLNqZt/GI4//5j0+3T5xvWsAx2NlM9u5AGm2uRD69jy/3+tz2wzQgV7Y7cOAw4RRjh7o/CpV26cqJ2tjbMx/3u5lo19eEv2WlxXXBE7YhIDuXjBPRecXy39+p7dhlZIb04EEChXwx+j96Ihkd5JAPriTqffHSq3dmJEQfxQE9Ms0I30kE7ePtrdvrHVuSxSm7hFCfOF4GOQttp6F4fOyBqp/ozT3ZZT1RzHak9+9ILGa6L+mW1b6nd/Oa7vKbFUx/FA53Tt5GvTOnimsJR7qmvebQK3eLwffSL0+2TZxumEuKkQNf9c3paupGu7znSb9/0yu1dpgEq3U4pfaXXqzriD8O+bg8DOTBPPHv259/+F77/v1divvBGMLE1JjCBvTBxWF4YNG9+85tzcAITmMD/UeFjH/tYDqX0wY9/rP2Hb/rz/5f5S6v3T13fONhZ21qqrtycTaub3fryLSy4NNg37+EBGa2yt3daOxUyqsKA9oJnpe9iV7UytmXnyAGZmxoMlrqD9vHzdX/tlg1iphFhXHvHJh3tkxfq/mKn35tuVJ6dlbzGBGNcrGT2iE4l9F5ftKGJ0SwDzHP8D87LX9qtqks3ZLmHHIwRebtaOUMYjOziNLjjQL9XxRNsEbeBlddtiAWDGKKn+tjoktFNnTyl545Dg3TlVp1Wt5gXZScC2QDkaK+t1unyzbq9S3g4Edlws+EngxBHyDQx+kiLqOKSYU56kFzN2ZudareHRSlnaMOGLaM6xOsrG6qN+BzdV5hKDEZtmIoTDgQHutjFqM/Ol53K5fm2PbDQVk9ekNHPy+Ylm+lmGAyq5vS1pjqy0tYrS9KDnD0ZyBj3GMvWs4zReBqPCZodI3Gwbo/tG3S6Mqglow196Yt3tSA308oqXrny7MXO4M6D/WpGhq7KxDoHNabEsK4sPzLRNqRH21jXJ1b69c3Nur0uHSvuhfdl6hT8Vjfr6upqPbjzkLxOuEJO5aV3INqJeIUhrTCOAaRUj6km9eVs1s9c6qhb2KFrGBkS3XB2pfvLqw1bDvcPqN9TJ+XBGx3jSOBEoOfSHyShnQC/V2Vpth0sz7T1M5cb4dBZM67OKisZqs65m01S+7RLM+7Tlkv5OF/oBB6hc9IoH+1HX+0fWR4001OpvnirsWOryrsMfRZdra9XnbPXrfs0zXocRmHY5Uw0pQ+qadpRMBwZ85IcctZ3jy/1p3TpVKvbNaM2rr/kEaLrmq6vqd/fqHvHl/sMbNppUTJVpW5mIhbU6sKlK7/1K7/23k8rHooag4mtMYEJ7IXJNfHCYOKwTGACLwIYd1gE1V/9nu9NS2s7b/e0D56Yy7zobW63/Y3N1J65Vg/626l/cGkgJ8VOhIxAOS27OC4qssukLRs+MT2GOfgDfXvtYGF20O6baauzNxqezvfZ4UjmDO/1AG/ASMyzl5vB8lS/WplvMQxtBOpgqhDGpg0rAWfMUZ4Qh7Mkk4idl7CRLq55GgvTw2z4yUgzo+1eVbFt692Hem2HWUbZ+CMXXtlojpEDnib3bbh7+pjyBidl2F5frxOGs+TF0MPIExFVQvmXrtlpSfcd63vxPXVCPnQoYMQF660rQ9ZTycSzIwOPGlWzMuTv2C+n5YaclgHiiKyMSkZ4MA5lrPqN5Lgth5ZsOFPeowH6wMN1UTn4YDh6lyhGeajbgozhA4ttLccEdshbaPD0PPV2q/rMjabdP9v256bwGJQfYINZtN2eNvhDR5w9EiPU9sg+Ca3AWelXNCscEmUgu6efbW7hMHZ6x5b7rZwbr9URDTsdEBBEpekPkpu6R6LTcDTT+Wt1tSaHUUDbIDcjeJZVjmR9Y61u5bRUvBFfjibvgaGNog1GNrKdFeQXbU/Pm+4mDPrmvBxGXsZP2yM3bY9DiQy8HBI5TxxUEeVJfugOZfdvGOyW2THlSbZ2ebZNB5ba9vHTdKYKuvXUjPuanRfpvnpWeju01KZFOTiiS39mBMgL5FXIIzeKu0/oQ3tHficNDi9b95WcFjsT4k97+doBdnarzoW1jnU4hUOhj/VKCBHpTjR5nCkbjhhOi7q6nJHq2lpdb7CcR/QLPvnCrdC98tkqG/6uva5DyVzJoaZXVFJa9eyZs7/87973/kdgCco4TGyNCUxgL0yuiRcGE4dlAhN4EcBtDkv7v77/vV/4e3/hL/2dZqc3I0Ov7a+vsT+xDCsZ4HIu6ktrdbM4nXaXpvsYTlgfNiCzkdnvs6uVjEwZ00yNYRSFBBtESzLeDi4OcExkDHnBM4Yda03sJOzspuYMT/tlhC3xRFsFZVhhWHZ4maE+jKpgb4Uhmtcd4GSI1kC0eajbnpLjs8aUm05q5heUJ2N7c0NG7FSVnrnUGdwp460rY2yXdSispYi1BxiqGIkYiPCGlg1r6GOkshXw5dW6kU1tA5YRBpwFCdSwK9r6dt1s9usk+rwNnOlB5CErMvODTnCCkLtYbmTVczNp98hcvz51pVP1BpW3qUUGlbFxiDF44RbzntLgyNIAc9N8zaNODcakQfokbIcqHCbw+nPdtt0/3zanrjZtfsEhdehvxC5W7TZOhfL2zbb1/mVM6zDA1X52uqiuyjA6wvtdcCK7TEPiqT3tIcOZkZXq4k3ox5N4tRvOAc5ou7FVNWevd1o5BwPwKJQNZPqGnSExMA1kdz5CKh8H56Un+62clrS6WXfml5SHwZwNaPrA+k5dXblZD+483IcGDgF0Ge2AD3HwcELcR0UfpwYm1Yz6gNpWfa/TbmxWg614YSWOJ/yth/PX5YyJBA6jAt7FyyM36Jq2wLmAnFJV7+KUKZCqfQvS/ULrkaymgzXvEUZGi7w2RMY9zuRg31wLrnUDdekE/eCc+L0nSqdOjALRJ+AF//6h+YHfucNGC9RXwJRCL8IXTu/K5ap+9lKnf4d0L3FxSABooRY7T6LNNUxd4B1T0aQX8u492m/PXq4rOS0uICjOkXW/1a/rW5t2GJneaVpNU/V7fRQj+TvpsSee/te//psfeFZFJfhemNgaE5jAXphcEy8MJg7LBCbwIoDbHBag8+P/7Of+yvTFawcGazKoZLy1skswbjBScBIGz16qbXQfluEsQw0TR0a/LRmM/XiKzYFhhEEZT2RZB+An+DKK0zNyKmQcusxOXhcg40b0qvTkxaY9MNcOhIvBVIx7DCGcFs52WPLoSTypF4jf4LCcFnAurTYeycARwvgiDI+tnap65mKnvu9En6frTAnzQmnJjMGGce71B6JJPAxf0TN9kbjrYL/Z6Nf98xcpoETxZ04/axtAWd2p09Wbde/EMpabUqAtPugh08KQDf3wJDxGa2yATslAvGNfv3ryfCftUg3hS3avx7EuVZYn6V3J5ZEWSEo20WE7XEah7LBZXzgrjIDkBdukzE+31aHltjlzXRUVfcB1bVI9I4dLJjHTl3Bs2kV2VnMpj9aAHFO9IBl1oe60g0dykPXoihxGBc9cafweGEoxOpRHA9rN7ao5d73D2ofUlSODQyMs6wNdSXYcnKHRrXwOymIIt3cf6tc3NupqbbserplBb5Slf97aqpkWOLjrEFu9WRfoNtoz2hLa0DM7y53LM9JyYn+/e2Wrk7bVR3AEKQMPSWkj/Mo6HUQOI/WkonDJfUM/nkaIvjHmlbWzvWH+duwXZqz76ukLTbu9bacFKDt7qaD65aUmHVxqeQmknR5B9EHpgPaXDDjudoCpB/11EM52On4QbyxVclpMTm3v60VnHgikXlt1Nnt1Ylqh+hk0PdKE/KUCdrKQ3V3Lusep81zMu+UIMsLI9EfKIBf9jb7D9LerN+rElMy72cDB7ScUy6hzUx04cOCld9x5x4d/76Mfz3tUj2Bia0xgAnthck28MJg4LBOYwIsAbp8S9oPf/337vvf7/+I/aY+tpHT6Up12MGxlsPC+ahlKnluP0fb0+ca7WR1a4HFyGDCMpmCLyAJihGWHRcAKexRABpYNaRyE+am2ZdrXUxcaGY2y6WQkYVwL14Ztv1elx8829YlDdlr8lBzeMvywrWzcI6wMKYxSTxeTkQUeBuLugfkBxlJzbYsFMWFQFsA6k9OSnjrXwbCtpqZszNppkHGumggHtDA0MeJIwxDFMKxktA9OyKm4uibDeYtKSSDpR3W30U39b27U9eVbniZjR0lp5EV+0NZPGNvo1jSclfqN6nN8pd+9tN7BsEU26IM+rPc5T+1K7bH9TvAOV6IBXRup4Cs9RoeiPAmckqcoLbbp6YtM3wqJVBbHyIvw2eGJ3aGO7msZlbE+dHSm5DRRz6KjLLcp6Ox3fEj/gyPLofurm43pGXLdkU1OS+fiWod1O2mafkG/UTWQHbohUQhrNvBp5d9Mp4HagrUqrGlJN2Q4Z525iH5qZFxdr2vpv2U0QeXCaQmjH/ToIy7gPgnYuBdePTubescW+nLoOqknX9y5+lWo4OIQUD+cM3Rrgx4ZdU2AA23qw5n2CKM90gdyWpgeVj3r7ZqVHW0T+Aru7lZyVpvq2L7WC+XV9nZ+cruCGzuphe4dt2MYum+PHeACs2NldPok/U959X45QReuqm2vdFocOsnlfohWkC3LTPvSz8vok9tAgGPSP7m/X+OwSL/QxEn35gQ4V6CuqV2urtZybgZcJ4wINbq+B+2gml9cOnHwwIHD//IX/s1vilx05AwTW2MCE9gLk2vihcHEYZnABF4EcJvD0vw//sf/7nuPHTr0FweywwZHlvrtU2dt2DLM0rLoV0GeqNo442muDL0kw3n0BBsDVMYhBpWsHaaD8IQ/jO2I+10jizMtRrGNNz/tx5zMhp+NdCE/ecGLwXuzHdbJpKmZWcYA5KAwpYdz3kFJPO10SCbADtWRlQFk0rnrnts/NDgxtHBieEPK2Wud6p5j/dSVMWZaVBpjLYww6gM4XTaWF1KTJlLVfcf79Y11Gc5rdTFQVQ8bcNh4zbYY3FyrU3naz1a0GLDiDy8MQnRBukHlLadwukuLaefgbL9z7mZnsL5ZMa3N04BwoOAvnOrCzaZiWpucM+h722TJxY5q0McApQ2K7Gq13CYiwVqJlbm24V0bvV7VTM9FvUwJUSQF6132zbcDtdMUu0RRjrbByLYRG22tRPFSmC5C/dUfWune+ZdiXYWnPencmZl3uXZzs6qeudwZ3C3d2C6msVWOp/5UQnHeHYJI1AXatJtHjFDziZVwGFdlOANKRzfI5xELtUuzuiWn5UDfW9iJ5+7OtvsOowY4KG5ntRXyi4FxcHx7lfLk7Hh62NY2mrAzh3JdR/Fp5BC0bDZxbEVq7sd6IekCfdBPPRIlkrQ1L5WM0QzaVlyW6Pf72/ToKU/N443y4VTT/uoPjS431rSo3+Os+5qCb+6PMToUbRk6UxrOQR4twYntzEgH53Rtul5KXZxu29VNtoquvAnCmaudwcmYHmZHTf2d6wdde/0POnRZ+jVtLN2oXp1p9S3phpGa9soNsRRPtVFcWwqoju3l63WzvlPXLzlhL0ZOY9XU3Wp3Z6e6eu3ao7/wS7/yfiErbwQTW2MCE9gLk2vihcHEYZnABF4EcLvD8vf+7t/+L/ftW37d7rYMMnyQk/v76ZmLTdrxzqtpsL2FmRQGDd8LzJuXBXJwwUYqIyicY7oJdipGfoyOuIyMn122NBb0Zjoti40ZaRmwrkLZGGTgeZpJv1e1jzzdpCP72nr/ko03oDgnJoex7DBGXBh3MZVFhtbRAwPWTyCjjVSeCINLeQpvyCA9e6Vp7zncr6eZ749BLyMrG95hHCIyD66hHcY0hq0NPBnEMsplOG+yzVg2nPPTZpVjIX59a6tmJyrrSok2NC03bzBnShtqo14cUoEymd7l6Wp3Hug3p+VU8cZ6RivAUz4vDERWnJZGeP0DC4NY21OcRukdZwhnUnh9b1NMmgx0+IG7suCRlvrZy01/cwOL2LoBD8dFBnZFu7BYvzfXpWFNP4xTS5rxRyMIlk0683SmYyzEF05eDI4jh1FvPSEj7J691BmckA4xsCmv9OL8eSRBPE3b9IOHHQ2cN0bHrqxa95Q1L/HBqVZnS/X6bl0xGnD3YbygKC86jBRBw31IH3G0I4Su+n05G5IxsZsZC/HPXu/UrfSAE8ZIhuiUDROoFzR60j26jr5JP0FmHOhwej0qKHzXGX3BkRFG6bVzHhpdNO5yOEbhBOokp4WpeSzEp6yY6huOQ8grZxUnTDLI9XZ7M6qJ/neXpgcd9Qs7tSvzclZ0zfYHKMFty0L8+tTlDu+xYXqYZbKzSP1Y3C9dmV/01whSPGQYnFSbXV6ta6aYKc33BJVBR6zNqTal+6u32LltwNv+VYIXKFWr6xun/vW/+eX3iiE3iSFMbI0JTGAvTK6JFwYTh2UCE3gRwO1Twv7SX/wLS0cP7PuLnnc/6LXV9FS7e3Spn54401S7vJhbNgpOhQ0ZGas8jWUXpaZmephsVYx+GTbZEGRKDLg21rC3OcvowcDzNBaeOB9eaetTV70ZahhnQoU/T3zlyExd3W7SwcUWQw+DrRifpocRhXlFXEafy9ogDSOSqTuy2FNzbZNtfY3jJ+bIyNveVbRz+maH3ZBYV+HyNi7DOPaTcbCzsQ1vjET048Xd9x7xFKV6bbtmRyzLEUSsG++idGuj5ok2hKQVncK5YltirzuxIehC1hkAnZqXMMowr8/dii2PqQ8GsPJrDG/CjCAh69F9MpxlJKs8h41ayQphRnP8rg34SGfWjerClK/6qJzBU1c8ygVPH6ofOmOBOHn14WUZzvPtqG7Rxp5mBR+MbIPqJtrRJKqj17RIwRdvojDzRKcguLpbOzac071H+xWGs9KtY9MLO53yyGxQ0G2f9TW4kylKG3V79WZdZLeOKEifo02urclwPtivaVvK4HgIwhEKOTjHKBEL3HFmRWdaDoAMc5wq+r0KWDYh+wWcdn7PX2/qjuh4/Yj6nHSM41jAjq7O6NuOkACOxL3dNCNYX37SuqcveXoVupWM0pOclstNkkM/WJimQmKNGmNUEQfaIzjQyqCau/44Hf2Di4O2I26n5TQzDIpeaXccX4FHWs5e8+5hsd10OLaml9vKui6fIr+cIxzSwV1ypm9Jv7c25S+pfl31VWSkDvTpta26Ub9vpUM5mCIgap1m5n/+F//6XwiRC3AIE1tjAhPYC5Nr4oXBxGGZwAReBHD7ovs//pPPnP7rf+WHflTeQ1emVduXIcPUkXT3oV71zKVO2tzCfrHhhpHmd1cwreXUBe9QhJFaFnl3vfuXjBgZWC6EIUlRytoAqz2dJi3P2WlJzN9XrvEyLtvXNl0ZPE+caxgRYOF40Ie9DCc7FcQohiEdi8zDkQk6TJNpujK0Tl2SpReGX1vLrJVBV2/JEdjerdLjpzsVC/FlOMfc+3jHSdifoi1j3E+fXe+QnXS/KPDkPhtv9UYvJAHPRqVkg8CN9brytrsH++Ztp0Uf9CUefi+JUj06I3wcGcpysPtYe3Kl3+C0MMEJZ4I6yaGITQdUBIcAqoeXB7zc0QYt8sqQNL+8fsPbNIsfLwgcGtAri56ah+5bOUXgewcr113yseUxi8FtOE9JxTJqi35FlDpw8HLMmOJGOm2idJUfHF4aePoULyDEYcz4pa42nOW0xLa7XdHAsbJk+krPjsi5885Yuc/I4cQhsztw96F+c2PLu4fZUFY+oyDIAT7rLRhpGdyxv9+X7KVvoFuPgjCywEdsaEuMfvRGPtsAJ7VZevqiHUbq7a2UkQ4+ksnvQFEf9noiups+yEoblH7u6Vpjeol+qiR2Dzu00nZxyOWg4EijI+ejG36e0jVxdH/bm+F9RMgMXdQITekDPLcxo5jSqfpGGdVh5C1tbFTp9KXGI1ys8ZE8dgIRdqdfNedudBgBrKanUld9J156Sd8Qr9xHGr8EUiWgr3LokPVBONPp7NW6Wo/tplUH841RWIm3Kof00vV698TKYFA38ue7S1PT0//qD/7wj24ZP8PE1pjABPbC5Jp4YTBxWCYwgRcB3O6wXL16Lf0Xf+OvvW1ubvYOGT6ygzAaZZzMTLeJHbIurg+f9tt44YVyMmwwUHjJnhcks4sS05P0iYXX4GJYYexjtAmfsCCcDxk5813P7a+evigrCSss8DHgMMBkIbHuoWlOHGjZcclGGXTEGF7QDXrgs1tTOAXgYYjy7pgWo/raRpOmxWt+JlUbO4gd2zWnTlWdluEsA7XtYlQyrSw7KOAwKiPsGBFRfRT2SEY24NkqucIxYcG30iFswxjnBiGvr3tuf//YktdVkGQD0zjhHNjB0DneoaJ41lMrw7l3bNEvOOSdJq436w4wbtGN9FtfXmOr6NTfPyuR8ggSTEQb9SOPRx4UsV7tzAQvnJZ0aLmt2T2MN+JjOOMgeCTKBeNp/4Glttm/LLsZw1U0Vd5108HTfq/9yW1thwf60DhxwFPWOrd2G4xuj05kY94y7g685fHukUXrHr14rZL10PFBWnFUcLwoZuMd5+KeI/366qocxh0pC5Khd8sIzq3N2jtc3XPUmyDQNyxH7iPQR2bkiU0l6KP0HTl60j3Tz5pTVztMpaKfWeciTx1Zn8OUQ94szw5c9I/oI9kxAV/Gf9mimLYuozzk4YCzEYJ3CJOeMfZLHZhiqLau6tPXm8Fit22X5luvLwFBh3no43Uz1EF1LvXmlxrx0lOP3rDdNNeM9GHHwviSb2un4h009MteresZfZIOfyhAE93TZh4tpf+IHnXhc++RfsMmCPR76ipc98t8XbQ3N6v65nrdv/Nwu6vMx7765P/ysU/8/sRhmcAE/hMwuSZeGEwclglM4EUAtzssguZHfvivfsvK0sJDGCeDwUA2VhiL1exManmBIrsoMQ8+P4lvect2hur8tcZGl4xUymPzYBRiqNkI0mGDUkaT593rDG2M83Zxru2vzLTN6auxcEB8lWHDynx6vap66mJTHeeJc4dtAMJ4ksNi41YGEu+rCIMznuSHXRyGXD9PUfL0rfUdj1bYcMOAxD7b3GYKVMcvIJzmSXc4EsiLnBiFhTYQdZBTAx/RYncvnuazIJky4VCoDsguXBbopwvX6+olJ/oY/SwsN03qkfn4cJ3QGYZuXnQ+LceObX0xnJmihLx2VgA5LKwduMB2xf3U2z8nIXEi4gl5OHfQltwqZwNXcQxpp6GfJel+caplNEX1oYHCEaUPbPE+Hd6If7XhrfleTyQ+BuEhXwAyh8Fc6oNTgXzuDyxcOX/d64k8CoV8wkd/LHDnrew4FWkqylDW/UK6K0a01yaJD7R5cSX8PDWPNS3X2fKYndvEj64nXE+BQsbNXrxcUniMDuBgdem/cKJvEqIcdeFwMEbQ+kxhlLPeOXujM2DDAMnkUUXeo0K/oB0vrTbIWB0/MODloNBARzg96AI5i3OOPOTDhj7LCGO7T3rFKRTTMkKEY0EfUgIL5T3C2Ej3Sgg65hHXUeibIxw5gLpRp+rkYY8wstW337tDn3cuNBRaXRd9+v1hrydynXgIIOjtqu0Fu7rGmxpnRhEc9qAuZmqHOw726yu36va6nEbaVfJw3br/MYXsxmbVW1+rzk+lj//wf/13/5VKlY5rmNgaE5jAXphcEy8M4h95AhOYwIsO5ufnFj1qEDaJp8J4GoiM593put15y/1bLS+xzgYnBhRP4wcyhnBWOo9e7Naff7prQ963EllFtoxk+MkY2lpfVXAgP4En7fJLdMYhwPCq7zneH7z1oR1ZR209M2ejDyuM3ZQw3rCQqg9+bqo6fUn2U2yLy7sowLFTIzoA9DBEWbsR4ZiqM3jVPbuDew71PI0Hmf2SQBmNVANja2On6nz4izMd+UbIjgPEEdO0ws5iOg4vnWT6FY4SBriN8K7S3/SK7fqld/R5jwe68NN46Qf5fZbB3vnkI9OV5aTuOA95ClPWD/XwuhPJa4NZNKjLYH6m3X37Q1tptosnacPTOkZ+ykuW5ktnu90vn+1ikItQLgvdbGC6uTCgxZ8wbVeMz7sP99t3vm5nMOiJnfKtNxmvct6auQXhNlXzsUemBs9cwBKNMpQXThjlnKOdOVg4T5uC43Z61b277Wvu2QUnjGZAeDvbqoPacmO3aj7wmRnO6IRjZ2vddcCxixEnjvh7gg56YkSDfeb6b37Ftqcp4ZyZrxKFTz+iTH1+tWk++eh0R3QBjHCno3/qY/QY0XF70Ea536SF2XbrW1+yleZYTyLVyJCnzkxZ9Is3hVt/9ulu5ytn8UrsJNpJUV5xdLl+OArowjIf5K/vPirdv1YXRGrr2YVUT6m/COgLfekAJ7X5yBenWvV7NpLImb4ucUB3tzfFLztH+pQ6FCd+5/7ju/1XHMP7dT3FPPSDjAvLqebVMx/6/Ez/+q0KmXGmOXg5KLSm5+atK/dzXRc8JHA7QI7plm99aLs9us/bhPuAtkVUH1KdcR5v3Fr9uJKypzuBCUxgAv/7wGSEZQITeBHA84ywdP72f/U3/9ri7PS9LMLFSLdxiyWFsYIxKAO2ZtvSJ8/ml+zFk2MWidsQxUg5daFpd+SIHN/vl0uG0VaeOPN0WYdoYWx1mE5jGxdbRobO0lybjqy06YmzjdKx6JQcBuRgcx0Dveqcu+mn/X4hH7xFCyLw4im8F1Xn5y42JsUf5wJjzG+Kh//Fm02Z+mSjSnnwYWeo9onTnd2ji/1mTsZu2F42QE1XRjCGeIkbhOQRI+pwxyGPtPh9FehCfIOG5MO5YJE+U2hY8NwJp8/GJnVHLoxJQRi92QnI6fWMjGcZ5fXpq9a9qVKeOoiXnRjv3FZ5TYtHlCwzqCgZhwg8nqArbgoEQ3dep8Jb2c9cEw3pAXy1GSMKAZKGrajzmhYb+9CXfJbDbUijhbw4ZOaXGQ0OLQ6YWhTvkhE+U6pwLlQW2ZgeVp++4ql56i2SvbGzeDuYpw7rHD0pjZGJ/gkW4q95ah54ngKG0ysZBhtrqVrf9ssPeacIureTqw/riKBjORTHyQW8psbU9Ts+PYw1LXIsLLPK1FPq+5K1PXWpUem0u392UJxE6m/nBZ1LDaydYYTNji66ke6I96aqtj6yv01fPa1rZ9svr6RAtBWal7OeXy7p3cMAdC4aXjcj/oDbQmn0eSGE5ulDxw8O2HyAHc48ekmer1dpWg5Yu7FVNdI9W30PmqDBmhb6Dm0ZOg9ZmeJHnYI4GtTn3iP9dOFa3V6/lbf6Fm3ab3YuDVbm0s3l6S/80q/82u+pQCg3w8TWmMAE9sLkmnhhkP+FJzCBCbzIQHbS9JLtNhkjOBieyy9DFOMPYwtg7n3/na/eauemlYUjo1sGRpGNGBnJMqA6j13sdr74bNdrHpSFIYWB2bCwHcMdAJf1GBjaY7edwZHl/u7rv475PC2LqTH6/XZz4XV4b0ivX1W/8+mp5pIcF9k/xamCR4w8hEFugxujzvIzGhPrCwavvnc3ff1LdhkBiWk32M8y4KgHsLpVTf3uF2bS+haVMh0btAKHve1u1DUSyc9Oh4zC3htfvo1DQn4zvxh4HOgCg4+n/Z94ZLrdzQ6hSFEPaFpHGNrI3YdX5NswV5iRlt7bHthqWf9g3hQmKCMSQ5Ryf/DlbufLZ7pe36PC6Bbnwi8FZDQjT/kpIxk2trMdWd19tD9464M71Jr6eLRteyNkF1ZddarOJ7861VyQ4Ytg8KMOCjOihRNqRwUnjPpbv9Kr8MhvX3Pfbu/+o/JUYoQCvWCUI4OnGd5crzof+MxMvSFnWAay9UC9VX/oQaeE0Q1ToGLtheTryL998wPbg6PLeAOpv7VpZ85y2vCXPBfWmu4nHp2W06Hy0Mo6Vl7oGn5y0tQG/f6OHV2A/oOjsPuOB7eqxfl2sLURjiL4PeFtb6LQ1HzxTHf6sQtdyiMudRi2p8SIUbnoS0A4BFnPcqR6b36lRxhBRm/0ffNBjp78vY8/MtXI2WaEBgaeAgbhDPRDaPlaoF9LBjeT+mzvgTt229fctctDBq+lEQ51Rf9cB/VWv2p+93Pu9+iThfiUZ5TL9NRmw1Ett0kcQKt67Lzp/u3ESItwkQknqrezU9EnqGdIMoEJTGAC//vBZIRlAhN4EcDzjLBM/fRP/thPTk1199koF2AQsZYBoxHAAbFBMiVj997j/YpdlGyrh5FiI0hGDHP7q7PXGpJ5uaSf0uoAMHBtLMuQY5G404XYyMBhlMIG3P7lVsZPy2L7gYwepzEiwqgPxhZb8T57tWlOHmqZshNPgGu/58VrS6BpownRMFapQ9TDfA8tipUMMd6pIVkx8uwcqX44RzUSn7ve6R/f55dL2qmSDBjjGIXIq28Yha42xjUGr0SD1x37++n8jbreHnikpThFxpWcg/NX6vrGZs0WsZYd/ZAuXN7FgoEX06DC8ISXAtYfuu/zAsVn2Ha3VzFKwcGWu/CgHn5xI01yJF7kyAG9YjyDh6Ea7Uoe9YOPCi2xrmJeur/okRYxzk5FPLVXBf1yyd6C/MXlBTEM+uChf0bNPOVJ9WFKEnkd6RfD13zvODxg7VN7ypss6Isu6TeSG130WkZyOgNGq1i/A2XJPj23IN0LBwNbB7TdJhjpyvcog1Q0YBTqxkbNRgh2qLNTyvSw3vpqqtd26s7Gbs16JfqCZUL/1nE4AegCmZEdJ5g+JeM7teoLvaOL/fqp851KYiILUww9ZVG6jD612lTqC63fRxNyuc+7DwUP6umI+mS0ddbtsvTOu4dOXfWLPe2Eqj3tWEuvdTNVtV95pukvy2FdEa5oqAFUNhxQ1EkfxknwtRqOgvptTDX0lsdyrsp2083sQmpmYsqir631zap68lynZT0R071UjnfUKNM66O9u2wml35gy9RR7+pS3j77v6KBzc6vuX75Rt6r3ztZWtfUN96z+8m9/4G/+0ac+fZMSFCswsTUmMIG9MLkmXhhMHJYJTOBFAM/nsLz7p37iZ2S6zBQju6zdwKDDWLcBJOOEXaEGHRlL7JDFVBKmyeT3g2DwYdDYObjEtrsKH42XCWK8cc5ETdc2jL6sa2GHKPK929d8vBG/OXeTxfxRSIaep/qEkVl1zq027cH5tj/TIcHGG8YgT7I9KqEiGGoxUgRK5ilq1YlD7Ljqd8l4RzMZcDYMkY9je9dvxPcUIl7GJ9kx0CgcjlA4KdDGOOTMU3nXAR3wcr6L1/2+CpeDL/KzSB4naW27bm5u1PV9x/vFiYAvND0diThVxmDOOo18yTknI/OeI/3mwnqnXd/wWqPB5kaMWqicjeOLNxo1WurLabHexRuHKOpHVULm0qbQtSGKMc27QljoLccksAXCp31d5x2mEF3zCw55V4jLiAZTuCwLowK0P1PAkFnF/aTeKlB7HFse0I68I4eybpts0PupP9vunr3qLY976j+sqdjd3vDTffoXbStM1zMcDKTUgVMKt7uP9CvvHrbL8JLzBjLU7VigV3Z1u75aM6oRIwgiB46cbbeFZGfUKUYQFJfgdoRFq1mYT5XajHfksGEAOrajQrsL23CeaXVy2A4uDHB8XD/kEHjDBYXtYEFb4P5p3atfyQlsDy62fus9HVRpONWWb2sDPVWdG9tN2r/gN+IXZxpapU96SprCTpZUnlqHDCScOBjTBS+vN62us/GRKKYtqobeuY0pcPVs9Ce/dFPnmAYpulEV0YtA19e+nCu1d/OS44N0a7NpV3eqwcuPtacWm3/9d//+u5/z0khgYmtMYAJ7YXJNvDCYOCwTmMCLAJ7HYZn+uXf9vf9GJk/V7+20/R2ejg9k/Mvo5SmyjBU/qdbhkRF92imFT+zrs8MWc/ttfGL8YBxhSGKcyTBiO2Ce9ntXJxlmgA3DDBiHGFOUL8aX83naL6O4Zvcw20cqj4GI84RxVctreuqC11WkxbkW49AOE0YuYYxI0Ss8XQfkdr0k5zF2NOvLcN7ytrs2KnEuAMr2KzlF1zv9Y/v6aQrDWjdIGdoYasMn+zaYk9dC8PSZ8uDZEeBN+qtbdbW67ZfsSXExvQejXPIVw7l/8oCI2RS0jEFAMWTHmLU8CnsEKhynXiU5eQ/M2Rte08L2uh4pkn4wzNlUoL6y1nRmZ72mBZq0ienyUR2Q3VxpN2QTI49KIPuSnJaVOen+mhTaVrSHF8mTRymRS0+ea+qTh7yeKBKVBx+dme4Hj+LURTpxhYFj+weMCvG03yNE1FNtgiPTmZmXA7blFxy2jLTwRnyx80iH9GeDW/Rj4wK1geja6Bcv9yP6gBw61hPhMLpO0r+NatXTjot0z3oi1gW5bai8AAc33nMSDgXOeYwUibY+7v/qdoMTK/3m/Kp3zaNe3tVNBns4J+oT5294q+/BEek+WjDrJ3bH82iR6uGRK/U96ibyyhb64kzbX45d80RQnRBHWvJI9sR0QJ2bp+Uw7ptt2eUNmlGYBkTf4djZoZMsyE+/BccbGZw8PLAopy/7rf2I574BiPZgbaNqzsTLJRnRs27RIXoXPeOLgNvVEM4MB3MJB3ccGfQvXas3Xn7sxn/7P/5Pf/nxJ59aM9JtMLE1JjCBvTC5Jl4YTByWCUzgRQC3OyzveNOb5r73L3zX35FhwxwaG4EYPEDHxmF+Ei3AcCNi44VtgDFsnjzfqXrMpcLyxhCLp684F8317abtbafBoaWBjWMZVh4poLzsGAy+oOkiPpNXnJb62AE/cZYxB2Eb+34ibx4qfUqG3aGFtj/HCw6xDzEuY1SIUQXSulPTxsdwY+vWMNDa1JNMCcP58ipPtM2e9P7mpp/KD1bXq87FW532rsP97sJ8GJSSz+8ewbjDmFMaBidxwGtFMi2MPqYotVdjy2PkV+VEIuy36tZWPThzsU73HovpYdRJ9WYnsvIOj6IjitgYRr+K4zD2jstwlnHJ1DzywmnZ1dHzgvmY/tNLg6MYztay9UKbQscGNnIJqMv0/KLOPAyvUufQvrY9uOCpebJ6Pf3M7+fBaaEdeKfNGRnOS7NttSI86ImXZYUCMko3llfGe+lP5gaOX+wpg/jp8x6R4GAHuBjFUZvIGehe2ez0ji1JMhxKml+GsvQCEWpDO+4yHQ4dKY/6eKqX8tl2t5HDWK/vyLcVXRztrD/r8uZm3aB/tZGdHXQtZyXWtzDqQFNgjMMs+ILjOs1My2lZ7ncubXqkxXpX+4djqj6nT33pVsNOa7v75uwwonfombbbEkcraFouPuJjB+PASlsd4/1Elxo5uX65ZJqdaj1Ct7mD58FW3Or3i3IYZ+VPSCeqg8i7j1NF9O91OIoUZw7G7rtHYqtvT4vkmmBzBeSnfuLFy0rZBKF+yUk7LaW8RxNVPzv/oUaxVV3VDpRtmLamT++u/YP1QXvuXf/on/4/hRJ7JN8GE1tjAhPYC5Nr4oXBxGGZwAReBHC7w/Lks8+2f+db3v627qHlO2WQyD7Jxng7qMr2wXxspQhkdtmIsWPBYvr7jvfT0xc6aacX72nBgKI8Jg3G1rmrTd0VrgwlaGO8xloZmzxBUfjsQgQPG/9YXwKmvnhdxZPnPE0G424cMOjqMzc8Rak/25HhHEa+nzD7CXIY5a6TjnhiLroyQNllqT2+f9CZmUnpvGhgrFFOhrSniGGI5R2seDN4mg7DlLoHjxjVKdOUWMNjQx2jVFXpTE+nPiMhN7fqdHO9rrsy8pHf5QUYf5u7dc2ai7sOUWkbhAAyexTBsofB6HpQH/EkLXYPO9xvzsup2tiocLJEQs7KjOXsr635xZ520Hgre6Y7rAM8pA9GCNjKljS3tJ0N6Ysn+gcWWo9k8RJPGaWqQEpqEwu5vlXx0k92GOvPK82yKd+5qgvy21GJ9qVu8CcOj96BeT/tb66s46GapwvDRzBYj6f97V1HpHsZ4kxaYjRCEE6tnEXRZwQg+it0sb3Vl2SIe/cwXh55ixd7hjPlNs306/Vd7yw2OMnObZIz9xXwPJ0QHauNcXiZzsbuWfQh81Ff4MWLfrHnVmwU4Lal/ag/dTlzpZG2PaoRiai8jt29JIdHL5EHnlkmaCNHiz4PLLY4Jq1EY4vptLaJ8txuqnOVHj/bMH3Pu+YpLRyJcIAAj3rQzkUv7t/MFtyV7ucGFXqSU0u/qXzdKk7fYc0O0w3p98f3xfQwnEbzkN5dlxDFoyuMACkqXlWnOy1VTlULS4srDz7wig/++m9+4KzQovJjMLE1JjCBvTC5Jl4YTByWCUzgRQDPMyUsff+bv/3q4Svrf4X3KvSrgewungRjmowMrQKYKszxL0aWX/p318G+DNtOLdPJRpKNJ2Fy5rjAW7d3U+sXOQrfhpnKht1jQ4h0r51ROYyqoC9ay/Mt27r6BYdYhirYyOjj3RQDpq9J4uacDPPDbLs7LfZZNtExb9OOp+N2YgSO5ylKjP40XeFdXLXh7CflzsgG9k6/qp696MXgbP0acuVRJhuDNiBtrCtXcRlxXkytbBXnKT5vvPeWx+IZhnWWTfLw0kkM6+reo37BoXWNDgWsQeAJOmXCSPdwivMUSImX/h1f7jcX1jzKhcNokMFs2XXwgsNajmXLiJLolDbFsAfQD3rhvR7RDvH0Hxm8rmK/DGdeIMkmCGytS/03dyvrqS+ebId8aGk4yoWTEo5F1lVuZxv1GNQ6YuqSnJCTh+TEqq+dv662BV86xeinjpw3t9S21zuDkwdlOE+7LHWCjx06aIg2QPmQH3b6MC2LBfbX1jzSYiTVv4C3V2YURs4kTgtT84Z9xwa6E/TFkZTDI3oeQVOFvLaDEaI75BSdutph7Q0Or/sBdWXqGSNSqhcjN6zlgrdpK24JRQ9xCs8YeZTMjovIkvr9oeW2OisatzaotOUG7HRK996KWtdGtW/RTounfUluXv4IF6amwcuOkFJol9CXftgUQ/2Z9UTQi7YSHv0B+Xd6VXM+NqBgap7bBirUUfIxWqOAZMEZpNLqEk1Hdw85U5Jmbm5+4V/+wr95v4pERxuDia0xgQnshck18cJg4rBMYAIvAngeh6X9hd/+9XM/9Ybv+vHO9Vsz7cmDg/7ujgxTGSEYT0yjkkFiowRkGXOs2yhPg/2keHYm8Tb36tkrnbS5iYVkm6iWYecX7ineXF234YyDAI0wgHj6LiMXgw0jDCPPtg+OBvyqNDU7n3qzTVvJeGvO3vDTfi9CxjjNT6hFRE7FlaY+fnD4vgrSMQJj5ySmbrHLURj8YZQyShJP1v20XzLxTg2XVT5GrwJ2unhfBWtamB4WT5xlhFo34qFyNtDN1TVyno1+1kSoPOt9mlub9eDStdqjNzboMw0MfKmwvXy99qJxHB+MRvhKNuTFoSDsKVGCIj95PezBkzIq2QRB5EQ05FcbMd0HWu2zF/QjvOO0rRwEoeEM+QWJ1LMAwcwT2XjBZy1jmKl5nbVB01+95ZGVztyC8wNfLE5dG74jx/xVvow82bETokc+bKSrvdErurMTGxszsK4iyqpUmfpFWRbi22nZ30/qPxjjXpcBntqTKYvUAxruE9CGo87WPU7FDTmLckyg6zfWu23gr/PVWzXTx7wmiylV8ETXqh8jLCyWp1+6vmpb+mtMj5I+6c8n9verZy7YYQzdxbUS/Vds5KxbpOMHwllHYaS7grAiDj8UGeXK9YXukx3Ga+736AdHCz6AHFQ5FbdiTcviHP6xaHJd6g9dckc7sD4onFLKlevW8h09MGh3tzwa5N3ydNiJll6gVaduVT19vpPYPazDVEvpj/6LxOhesrAxRNY9k+ro8UyTU7Q++D/9r/9vpoVFpx2Dia0xgQnshck18cJg4rBMYAIvAni+ERZB56e/43t/XE7FQnX5eiUjbNBiZNlIA3g6yzoGnIsm9Xa2bHyG4Rww4O0oGM7PXu5Uu31bY54eZeNIhtO2DCOeOMsYYuvXML5tYsnEwefoh5GV04qBjmFEUrWy2PbmGxlvVzzSUqZweUQHI6wvp+Wpi006utLyvhKewAM4EzaQkQPS+sHQYitez+Fn9ypoyZi3s3D2qoxDGc42XikXOogdrK51eDs863cQinxoFccHQEfFsTAOvEWXp/geSZFxrMqqLNOZJKPkiaf923Wz1a/7x1aUSXJluW0oZxlwYjB6ccR40o3OWPPCdDUvIn/mkqfmgTPwW92pcMhVM/UKY/bY/gHyoregrUz4ZWMaIx2ItrUhGu/gma3a6rGzjTc8oJBkw9BGThGrqseVx0L8xRmRxjGMsuhFLZl1pGLUlwC/xGF+dD+egLdlNo6NbdVfDq/beGtHTtFl79xm51h5sbaKURXJiY4VRk+0u6ejuT5KwozGGbm+UVdsa4yTRPvQxqLtNpfuaxbpyyF1m6qPmm6REb0jJ1/xiUM6lbE+6Eqt9x7rN6dZTyQ92Hl1ReMsGs3VTW9AMTi0IIUrHbriD48YJaKtoSla+rhdhIbTN8jTw9JT5+mXypTOcdACgbp4at5gnxwWdnmT4+O1N9YtfSauW8fRk9oCfshHest0Qemjub6Jl+zpnL7uyWPEk6meWffeBCH3RYhTf+sC/TBlUyCPvNrt7Va3Vteu/It/9Yv/L2HGhTgGE1tjAhPYC5Nr4oXBxGGZwAReBPA1HJbuz3z3D/xMtb073V5drdKVa7XXbdggCcMtDB5MIAydGKnwtCobLh3Z5DL+52fTLnP7n77UaZppv0/CT255YosDAL38Vvb+ocXYPUwGGOUxzuyciKDfTq847/bA8Bw6JcsyymS8VTKgkMfGk47O/JIXayvsp/3pwLyMt4XYdleIfhoOYKfpY+fI02MwtOLJsWU6vCRjXmkXbsI0HAkcng5TfERDjlh99kZn98hCLEgeGuIYtpJFRilz+hHNRpz4UT/XkSf1GMSsq7ihQ1jox0afcL1zlpyZZrNX948uomDTxAB3eXA428CNMp4CJTw7Z6yrOLHcT4+dziMt4UzAw0DZS6xpUX0PzssaDf76Fa3y5J/2VUh1hU9HMsdCcdVtcTbeiH+ObZNlOGP0Z/37HTbdKemeTRBi5zbrA5roPMuLPKUPecRFOpcYRD0CQX+oJKOf9AtfylT/CacOw5lRrlrOQduJdqWsaUKAc+bhNlE+afDxqIEcuma9F9tNGw++/AiTulxbrevVzZoF+3b09A1jn1EctYENeHQFTZwd0VBZ+lHbZSTnYL9z7mYnsaaFtN4Oa6wsj52Yc9fd79ujywOPpsCYvCx7mc5VwH1WVfDaqDwtsnrqAjurqYjoSB7rUt92t1c1jHKBsxLvyCEv2kD5ll34Ik9b0N/BQf9ca/0jywM7aHLWLZeA9Sx2FlWHdnNbur/Rae8+0k+qa0DWQy4gumJJrJbfNqjW1jef+pe/8Eu/qCwx2wsTW2MCE9gLk2vihUG1ev10q1s9fwO6W3Kz54bNHU4HcZB8c+IWCxZ3U/9mHN0UKaRvecJI+fgTycYNN1LF43bNDVM3dt1U/SQHlubnLFBVDkxxgzGMCm3F42atc5bB8VJQIHGivNJzksF/Rgyec1a9CJapKPw0/KlAho/TxQOZIWjhuEnHTdt48DcD8CAWfAkEHjd2ZFaYugamfkkyc6fA20Gl8QIyygcuoF/9eerfKxIsd1Ap/DE6HDd2/oVOKMJ1QHb9C1FIYU5Kl3UTYdCCW1ABShw8cEgPvcTL/jCY8p8/uP4ij7DoD8ilTEqVdnCdAzvAOhIev5RDv/xaLJ48+mTduCxh4em/MjEJoeiYLxn0s2E9YOwTxMDFMANXBzoctiX4tE2ui+nAkGTqHmVcfw63W9QzWLmQI7m2+TeSmR/vs2g6XXIEfeFHghHcx9CnsTLASunRfiGDdWlcvshMXbIMYLkvIB+4SlUybe0AOKJFvTHOd7e20yajH+//k9RZ3U69tbXUV7y9e39qv+Xlfpt1tF3wNX2VhWMZbSkG7zDv1nqqfvcLaXD1BsIoTWqU0WdDjilkjAq87t6UHrqHAqa7u6UyksvGpnXASQZTbgdrVmHy29OXU/u7nzcOxjKLkukbAzkYyIEuqm9/KFV3HJF8mzbKoMC6F+seWUXLbQ8RRHc94zqvHzmd+r//5XAoZniiTzrXnmTQ/aedldPw578ptQuxpfAQrOggGDwoYuElNy8h3Eod1Wnwe59LgyfPSWauHzJFH8OaUSzub3ceSPW3vy61mI/qp/ANOhGv8jbRkRayEfb0vE2V/53PpmpLfU1xyyQ0nMbaU/Skgz/3Euu+1Nd6zSNo4Ide0DjsGPzoec0CeO2pS6n90Oe9oYJ3rmJamcpAn8PM3v5Qao/vE4kY5YCWiNsANm20g1wA/NzO8f/Qfubx1P7Jk9FHAGQCn7YQr3Z+KlXvfF3qqw0M0KX/qWw4ppK7tCX1Es/e9obOaivwP6F2feqi6+odvrJc6B2nsn9oNlVvew0LiFRv9VnrGPnV38Gz3FlHDrm3iWedeleupeoDn0tpze9N8WEc2pR7Brp5zV2peu3XxX+CwDT18YiQSFvH1gmjd2pPOVsG5Q2ePpfqTzzmURCuJ8BTDOlHOMTo4E0vS/WdR4b0oWOnLdcDKWJnsxEft53S2z9+NFVfOO12jdFRNfPGam43lV1ZSOk7v551ZY7DA6fOjibyq7370E1N2lHevgP705Tkcr3hT0inYdsLqLv7eK434PqovZSh9OgXYEIfKtZ4dCPRIy/uT8MzfUb1cjkxLHmU4b+LcOSRDcWg6iNnA07NZUP+3O5GhQdn0S/lhOcwIeG7iMvG/QykUkfkoB6kuZTS/VDCYZdSMfpwLgM/aFIv10H6Qj3Ks/Ps/xSF3c8CkBUZghc0TGII/k8gUQfymo8565pwvn4MuRDy+BoDon4FJ+hGWZ8zqcgP+qFr0pBdGTq7rX29wh9M9EE46LjMsBxF0APfzIA8ZRTaozTKk0UeybTBqJ4jWbhviBbtapqm4PSg69NQr8YVeHorfd1l9c30QqwSzrxNESTCgWKihIxPAsUUcLol1Zl8dEQ/QBeKS87ow/QLOgCycO1l9MJTONiIln1Il8OZJCqkaxj6zlcyYD2E7gMiI/p9Lm9yhVYAslk3RR+0K9n6cb9mZLsYQi6ay5puyADN6KfC7PKOp55udfFutd7Oevqn/80//nP/91/4376kUlvNz737Jx7mBkkmhVEZN4gQjDAMIhz9PFdUldOtX3LGFAXdnQMnl7HTosoYN8vofJX3oRhZVm7OiwRuopKjBleH20Ypqh+YRQZo+CJWGVe60DBupHO4cSnjRidAo3BAFfxcH+PCGXzS6Sz5pulyUcK6z3RDhsiBDr8kkO4nlC5W8KQTP8ciTj2QmTJRV8CycoGIPynRkOBLDopmvizSJd8XfGJeteKUhZovMIW9UDgks35cF2iTQB3p7KwfQAbK+1dpIYtLZn7lzyHSykXLU1oiyABvc5Us6gfoYAw/dEQQOnAJWS1zrqNYGfLJWBGJOlFypwdP9TrSXSCXc3NTggqDTylwRue44VDviAPmTzllFT2HrsARUsa1DqiD8oOef6M8f+q5LDoEoaejpk2Vb0zLBnCtUGf4UqfQveuQMQo/01KkVZlWzN0GrhsH+lXcBXM5A3URbctDHD5OjXTTFkVuCGqnbV337eMyhta344GA8tprayldv8VUI/MZB+tBH7exZUHRIooYAFOU7tifqnM3UrUbf3AeYZGcNkTpM2euKk3ljq4oVy0mIyqMTIUxTHTDK/eigKifeS/Np+bkwZSeuUKDehtimGPQWhdU+pnLKR1aSPXKosshr8uq04ztbGRc/vBdxoeQj0gmyVZfkeGZ+VMe+fwyv21d0zLcm5eclMFOu3OfC8MydEVbxtmjIDmN9kYP6U7p9NZmquUglnU4/iNG94JqbVu6l6F49xFfv5SzYZuNBcuErAK//FJQ6lLPSb93HpRRfp63x5OT+lsbiTeb82DIxvOFGw6nI8umVegxkuARA+Snb0FTEDpQL6U99kmn0k99YV209Ce0IweIOgHcf3CITqltDy0xIqbClFe/lR6GuhBeqbP/2NCNwDwPSyYM4PPIyHUozuArjzKDVTm256+nSjpkGqJFAyS/60L74ihIdujHVr/oXwD9E3LEz19J6Njtzn1P9bLDpvuK09fkhENf1zIye42SoOgBXgHwDNo4w838PBtQpOqsHPWt2BTC9UMel1N9L64aNx3T9ZH7CDimCXnqAEGdbYgo3XrCKMVhOLiYqjM31Idr7whHnXDaaQfTeOpCavdL73Iq3Kcghe6se5TJPUAntX/Uh7Dow/eE+iX/Fxd03dPXVI5rqqy7qgeS6aLyThzwNR7beMd1ZYCejr7KCjXNzs6mzjQ4ZAonn32fJ8hZgXB42NSAhwm6numbDMwEOTTkfP6vfD/kHiii8GWtEWlKCTkoQz31jbDOijtNWBlzGDcOPPN92x/6TsZGAHD5ry00fb+GLjKgY2gIJ8oGbe/wJxTA/wlcGypnGuRAN/O2LcPZ+SQqX3RIIRp8SadMoatf8XE+eIQJuR6gUjbXBb3kM+3rsrmu5muCgeMz9eUeXWhDh2DOc5i2yNcnP+5L5gcukgeOeVEfAcYx8WhDBV2XyCtyok+fI3X4GcaGNFQXZOGc5Ry2nz6GTMdt53pyPwYZGmpA2lBZ0bZEoKWz5VX9/aFeuW4KW8+K0p7up46TAA0VgyDlHad1g35pC/KtH6MoTtFSxmQUy3T8X59LBE/qQ5qlcpnoDxmP61jim7YQKIMOXDX4ZzzqAA0fORi51A+EOKBTrlnXgbDjyjQO8lAnZOC/SQXsPIVOfM06FTkV5uBe5/qr7+T2o5hl42udoFuuGab3bqXdnY20fvNy+h/+53/zB2cvXDkvAmvNu//+jz5sQuYQDUuFOcfQvamZGOKZGQg6vNOLb+7IxM2RstCIGyVAmegsURnKuVKusADFki1weVcW4SNs2i4WZcFXIG7q4pUF58flbRT6ZkJZeCkXWmBRDcvKnxlyEYZf0HVHARc6NJRO4WSARxx9iDZ5KhayjfiUjkbjFtlJ4Y8ULtFx8mF8BVVXNyr8LYuC1nl0Umha51me0FHU3zpUYmMjFmKBY/qu8QhC54U/8grXupR85CFzPvuGJFlGZWAsfREXwrBdxkb93T50RndI4bheJS90hd6IGFdHrY4PivlEkn6yXvmjdn1c0GVp8uiXCri9yOMiiHpQHmcKIsjB0wn3PdhCM/OJG2rgA5CLsDkqDF/qDV9ww3C07k2ILNIUxgBAJkoiODjqgy5vmlBEbuQiLfCibbN8AuuMo+DkvJAZWUDKuDqZnCMcwhmPQwP60FPcKMoPfRJDd7oZ9fupf309NRcxEiVRns6SMKhvynGR8ebCiCTlD41zPqad6ZumyquN2Ha3PbkvVaevMpXK2LrrRTkMXG6uGD+6rlqM29wnMMS4Z7ifWxfq30rzCITyo62FvjCTBosyhp69GqM2GJz0V64H5ANfeenQYhrMYVzJ6Mz0gXhyHTyol8HycygJY55rXoZzyKaTaJoHjpGclvrCTTlmcpyYHqZ0+gLEzJ9+geyEM4PGi6mFI1rVPUdTurGaWum9OGsezUEenNlbMppXN1J95+H4A6PufLK+LRPJilN3iAYvwZToyXBOp6+wPbDwkcNE7AzgtAx1LwcBiH7GvURp/DFST33gC8R9R3xJkjHcnxPf09d9PRgfpxcc+ge7aD15IaXDatfFOdMGMAotdzkEmbp/wTONYwfkiKn+ktFlQVefxHDmzf5VT33n7LVU3y0dzkx59Cee9odz4bZwPbj2ox1MQx+ch+ald6R0Uw7X5ZvBk6l/9Bv3S5VVm1SMEkr343/A0EIH8CoQcR5K5XaZFg3pfvCk/ld3pWfouryQqTN0zlxWXYR3bJ9puF9xv1T50HNoxYX4DyOoD/1kwAgTbaa+zUtCXVdwkBM6jDI+ddE47WKMDrpPoQ/6HnUgRr/xyBaKCZ4eicGRohuduw7bkGEMp93Ycr9Kdx1O/TpkI49pk66/cPo4fpJnVs5z4/uwyqN7kfL1zP3MfZUE97KMQz5HlClyq4JRdkgD2SlH2wYK6eUeSh3JGOoR+U1fcddD2WSpbBQhDT0hF2eS+J/JbWde8OBXuOJrevr6uopvlAVHB4acRaO87/WcneUf10083CfNt+SLRkkDF3TCSov/ASXkOliWzDPqLoF0jofE5Osn44Zc42nQivaL/7nAGfHnrHZETiORH3nRHmoD9IMOMz/fM9Tevu708f3ENHVYrkxqKF/hCX8yS3tGfcCLh1cK84EXclDeaeAiTxxRpqQHbQcdFg9wSptSxulGcbg8XIz/WWSKa5+uGnUP2uQiJ/KYB/3N8kecg7qDZzr6xX70w4CcDw/bDcqEhNsP3tTZ9UBHJX+EF7oiHxrQD12FvDkP+Z2JTqAT9MIep4yzcjjKBA30H/gA8hWaZJMc7U8acehBJHhTNnhSH+XRT3wWqIDl4l4lvXIviv9CeHMKmjDixAMVditljejG6uV0Q37KL73nd/7D1Ws3n1D29eZn3v2TD6tKwmfLQgRhZ5GuiOnPz0wtoeI0OPkYbnHDsyNAq5In/NhdRX8knWmnxx8mUtHycbhyhU4ub54Ff08Z12gUVr39J1TSk8IuBz2lqR6VZQcHFOVhaJoueeJjWkIlTTKgKPOmrmO8op5ScC4b6YRpgHymPHncosgXvnmjz1wHyvrJX8aPgzwdOqOzoK8uYbkyfbVF5CEjdFkoLDxaRDjmidwqGzQzrvkoHdo6XC/oUBZc5ERPyO5y4Cps3Slu+joXOUwDPLU59dKfe9yw0EfGczjj++kbZdAHMgR94pQveXEgb+BZLsrngzCGHvS5VIxvfqUe8M3hIY+ohzJ1in4AT+hbVsXNQ/0meNPeyuOxmc7oOG6wyAQOB7rjgLfi5jtqZwwGrhURMA3no8dheY4sm2VFRvGgnPFyOnUGJGf0l6hX5OmwzpGTOsELechD7zluWlk+G8MjGVxvyxHhup5Sf6vT7o211D1/SzcJjErxhwfDuNdlIK5u2jAvNDBsLFu0iNLQHfei0Y5ZdggYfbj7sJ8ID26teuG9h3k3YsoM947m6qbCaluerCOTaLltbajx1DWmurhumZf/5BWv98soO7AQjomgxUBEJ8L3gYP01KVUyflIS3O5rZQl2pSPhduqE7TBV1kb4Ar7z1eGM38ijAbF0ysZu6yX2ZQ+0C926rlr1k2LOk0/+g26iGtSB6SV7hEK5OOLzmT0pau3Uv/8ZeuD8jY4yYOOHMYkp8W6dzuiAwE3euUjE/LagBYP10+ye00Li8Ghf/paauiXyEPdeOrP9Qe/i3KY1Mb1ycO+X1s+ZM9yuj5ZdtrTBrvSfOxbkl73pfaJC56Kh9xeSwTvwuuxs2mwomt336LKlHsAdQtd29gm5HqJH+2us/ndKWcExV1YVT8su3sJX7geWdhWnc9cs1PBmhbaLHRR1ifl+wXtpMP9VTjwsDF1z3E5jGtpIP03swt2hqx79RmP1N2QM3DpqhzLY+ZZyqLb+E/MIy9iAp8w/kHTjxzG+u4jvFzTTku7w3QIahVtBh1G72pdH+mwnBaqPHwk6oj58PCAex/tQb28nbII1dJnUr9H9+jamwywzkqAbvi/SE+pT+maAhd+ng4pma0n4ZY+GtMlYY3u44zTwo5+1aU1UlzOL/Skz6Bb6R6HkVEoXqTp/yfkVlnrgJjSZhfmoy1UnjyuZ+7DvsfRH0Rvz/+j71uKc0/iHuV7VeRFGfKjLPqK/7OcDw/x9TWQ06BlftBSGadxBocw93+Xlb2SaZFufO5fKgutSOMsnqbBfROcQhc5ddaH5V27tsOiDHl25pTPVDnlKFzqSf2DT8iog3JDuoRFw2WEr3s75YZ6GTucTjjnqaCOkBe6TIn0tQCPod6DH3IM8VTWI/k6ux8hv8sHTdoMPCWG3OgNXpKRODjx3wkf5ZuW6s7UatKQjfpkvrHjX5xpB8LuB64LacEHvu5X5Fkm5CE9ZCw68OH/dcLBJ3CVhi4VD2OfNPos9VVc1Ckb9JA75Cy2Fgc8kCHSglfoJvTDgW6hSX5pw3BMgrdp5XKBQ12yDuGbZQ0IepbZfOmj4MQZWkU/Uc+gE+0cegla1C74Rv1VRnyiPaBFuPDPdTVuSSM/6oBM7gPOAzfoFblL/+B+Bx2OKEuQc74vu4zuk9CwHNDOvBRyASMO0q7sht2tW+nX3vfhD125futRpV6vrl94zDzoONxkQjko36pywbipKuw/zBFwMw3hpRaYmyOVVoqp6icCGRA64kYdgtJcKEcLgXISbxsrhRaFCQqPPwLiNBZpxisIyFxAZVGW8QHwMxRyAdABZ5RvquZN3XINrJPIC34Rhk+hZZn2QG60/DuUwbThkfkqnYsjZAWn1Io8ePhrcK4iz8PK+C6ncDESzEpgXSjiHYngmwmYnkMBTlUeuJYglyOn9TRAiIMECCfIRFJJd6IiOU57uhhJ4u1hdCK5bJG7hDz8aG9uSMDBIoujQYxMHfnsdKLCoSsQ9innFzRl8lTAJIwQxkUmHEiA4pGU5cnJgUN58mE0rs+oATQ9d9g0SkGAcJTPzHXAuwhM2ZwWCEHDgRwfA1BN3zzoU061HIEfJRnq3dzYTL3/+OXU+fLp1NvcTn2/hFA4unnF01/JdOeB1L7x/pT4Y5FMGFF2hjI1G/hKB5f2ANxvRada30rpdz6f2hurgaOyQDM3H+tO0Mmr70rV615axHJZ/7Govu71lBv2XeLK083NPM7KYfndz9ngtEHla0a43HxpC/5IvuM1KR3dJyMtaCC0+5xusDayoZd5kMZ0ORukcP/ck6n9w8cCn3UgrNsRDlOimtl5OUOzafC2Bz1VDToiorN0gA5NV3qWc4S+Io3k0NFAxmz6+BdTdUrGrcvQPyycMkXHjseh1L7hFWmge3BMw5Gcyi8ORlZZ6CnHC43BzTWvJ6rWt103/5mg/yyD2/Z196TBA3fqXqOy1mnWkfKRvegKfD/lx5gmW5ntmSvS/ecdBpmn/p7+pz/+IZ23P5QSU/goJAj5RY+P2sajZ0qL/xEhjON99omUPvNMJFA/6d2AbpB/Try+8+tTu8BaGjIyTpYXgsM2V17pk24LppZ+5PMpnQqHlzJMsatnZl2WqXTphByKb3+t+ioOEzz5+kdA20oH6NrAdSba0qF54uh/4LNsBR2OIutMVEc7RJKjXZlL7d0HUvXq+6K06ySaqrcZQJcTuLST4m5f6q14c0kOp3TPiJnbVHjwgEasm1H7vf1VaXB8P0TUr5WHfnJ5081xX085PUCMP/t4Sp+W7tVG8DZwTcmR8iYX81Op+b43qN8vuHzMuFA7CnWgNlg+cCBNyfExrTGAT9ALfVFGpfUBU+1l2aLNwjDiG7l880/QQG4F+310M8wx5BIZqFfE9rYX+g6dBpT6K5f2UBmqNaRG2MVLPCcUkgLrVB/XSF9fGyWuwyX8H0GINnBCjruIyxMypQianUFhRx0vmTnkoEIlknEcpT7uW0SiDIA+LJ0I4lgMyxp0B2akmWhOdw2wP7J+InMExDySXepDGXjkdqYI5KPPZRw6DZRz3GXNC3SVcrjk5zyC0M34UY+gaxxKKA1wWVJzO2fy1ol5KD3oKx/aw+sAEIYKUN50Tb/QLqmRNgKI5/yMPwqTVfKVRJsQznmBCyheggSy7MGKDAKS02Xpw2BZW3voD8EIJY0ymR6gdOuv9A9Dxh0jAw5HOG2RNWyzPWAh8wGuMXUq+nbQ4OJZNn+U4f+Ylpc9b6e1y6fTlUvPpr/8Xz/87kefePZ9wn6q+bl3/ejDvOG3PH3hD4edf+wlc+NT5cJDlUI4lzTJ4gveR8b1DUACgOszaQqP4SC7O4fSwEPh4HGAh0I4B43IG/HkiPTxNGjEGW+z8EIWcMSDxlRYP5E+zC/pgRf4RMEhDn6uR35qQHjEQ3mEnQduyGKP2zJJj5lXEM48xuRTYoSdFnqnoUd4Y7iZR+CDxhkZRrhkFP34Ui18cznyh0OPjpMU9KmDn0yNlXE7KS36BkyVTn4Byg3pUS63mdPzEUwy7rguSMo0wUN3Od/6HOJFPaPeQc/lCLs8ZaGV88sxJgM8FNgTdzsZjzzxzXnRvoVWkQk8ioU8/IGHzkp9eNoCfuGj8jqTF3LEQwDTpj6ZTpyhs7evuL7DsuRTzRIeTyec5VPciA4HDvFyJl0/psMNYmtrO00dWeElhql/9UY2aNUHZDSQL0sypRsy3q7diqlMzDm3ESMDaazPR38XaUA3H/1YP8ztb+XwNJfWU6U/Jt8/ZNT6DzTzSReuK12Fj8q4QjTo5z+xIKobnW+o1COMUM44sZ7bf2jRayf8Rwo6d0P0QIRpgU+cT5UMt3plyeTgHTILhxuw5HF9XCbfuIUnbjHSgmqvrrs+yGt8hYG6khH/+JlY78PWr8gg4MZLPfznAaoYuyr+IR9diA/Tyq7fTC2bFIiv9Y/8QsN5aq+upnpLzpinKIWziIzkFfqeUhRUgx96E1QzcuDullznRX9DbUi65MZo9hQo+Fy4kSreJi/d25AFR9/h+g8IW0dhiJc2IL2Ss5YO8rRf+lW+Ms3Xf6SmozNrjZiat5Cf5qsO5foGx/I7h+JZ7+iKsGSqZyTHpVsiJX3Sb/RnVjGlCtqsJ5LDWt11JOrq64ospjqiR8kNLqCw3wskGu6r6F5tNrio8nLoKFgcKAP1XN1K9caOHC45FqITEqufWHZI5noOD/oH14Xo88JF6T49ezn6fbkOxbddmk4DpgQ+dU5xpbEuxCTBEw3aYSBHhLakbdGX8uh76MW6WZLDc0DX1uNnlSWecg7oO37K6bYTQfFujh/w9LCgHdcruihaJ2qerpdkEy1vOHDioOLCYeojshGmz7uAgqp6fXkttdJNmtb9EZ7Un4/uRTO67nnfDzRt4BTe4PgkbOpiepzjv2rvfz/hXNa46IHweJ50TTyXI6yfyPc9McdNs+CMn3UUPRAuZbMMHL5HG29URj/GGf4vOB05Asdy0ceUFzSkB/AKrs/BI8pIf5RzeEQneCNhpqV066jQyofzsrzgRJxDYcq7jOjyyWWeK7O7hmlEu0CiyDjCK/rQT1xLTkd+nVUGnrl3uU0tDyHjRdnCHxwXMo8id0kTjstHH3I9SXHZyDeOyvk/g/JZrqgveaNjRBfZBE6P+sV/cuQH2Syn6uW8EocmH8dDhiEPyrp8xs9tZ7qKwzhwy5kyY+c9R9BB1lE+adFPIGkYtoXyjKxfcMHZ02bjcWQLPBgEbkkvuGPxLO9IX4TJHytfylkw8HSUa3XII9Mp+VwfjqMfxS0+P/TDuIfvbG+n7c3t9Gu//sEPXb120yMszT/6R/9ADkvXjW6nReFgEDehkTBZQBhSYeOQz5Erp4+/WfjAc+oobjpBqeTbgC55CiswzDemk3I6tI1faMAr8m8/zCfLop9cngNZx8pYxgiT8dwynKhj4JR8zgHjaQWXZCIlvYRJzg0l8BzCnO/DtEgaSxseKsfZDZxpDXmXo9ADt9CJcvCPdSi316XgRVlgyMP0oyzge5rTSMrtPkbDuTk8fihZ5zH5jVfKFjx4cB4vP6LNmR+nuQ9AJ/7oy2EgPOTx3EPJkV9okOZiOVxw8ifyOKJ84ATu3vRxWuUgzUnOK/GCG3mcR0ZFOfTjY1SuhCkSuvKwdj6GNwOTfH5dRn+r0+6Obghbm/JB6tQ/tpIST+Q3McLUxn5UKiMGo0P3hWZHfC5f85oWrydg0SGE6Qx2AGTQMpLADQ3u/ueDjgzArvKOLcmwPcfLAMOg4maVRx48hZA1C8JrDy7p/iMjU/LZQENexZm+UvqjjVffMOElnclpYaF3feaG6PEEmz9H7l3RUznax8/LwJvjLeK+zwFh3Esn5Cscskc6pfjBCGwPr0heRc6LvuRA5npqNvXWGTVSmZ1dG29Mk+FdIchnx0MEPGKNEem2ybL0cWYwpMVZeqjukiN4Sw4F6yckg3WifD/xn55J1c1NT2Fqs2FbrjlGqJAZfrzHRolOp9qMWMCzlU7TCTmCZ66ndn0z5JAeY6H2IHUWV9LgmYt2PNCjDW7l60dhpoeJD20ocB70qYZ42GCXPis2KvAUJTmHtA3/H+CBpjaunr6SGhnAtejTR9wP4SE9M1c5plaAj/y0mj5uA4XVH/rb0s1Z9T0wpJtWjocQQw+74vnsJU+BG0TzGcwfHhY29FKml6Ib9Ma6muYlJ1J76bqdcnTu3c/Qj+qBDpIcRhbi41iWd7REv5NTp74AHk8E6W/IZLnJl376zIvH2Tkt2dG38mumga2pXfnMzHn3L5yN6qjwlI+spb/Y8REtP7F2m6g/Sbdlu+mGaZEsspdTaLmFFyNW4cgyfXGgfo/Twnoip0lWbx5hJwodqp9JD3E94RBHX0L3CWed++NlOesqy3UupAhTz03V+7yuWznTbEABLm3v6WzTsx5hsS5UBnrm5yoKjzTHx9IzjO7JoHK/irrrR2En6rv3II18zvH/djse9KDDlzaMeJFjCC4X5xgp0OH0wDctPpbRGVGE9JJvGVGHEaLPGCfzMm4+u3yEOUL2gk+4nMsxyiMwngc4rM/wgaTzSCccBwmjcnvTKGc7UNej1yCNlRvRClyFIj3r0un0I6cRjvpQ/2aIYyGDn8vDAnzxol8NIfJFIM7gq3wUINupUS6iEddhKtDKMkUqONDgelJ8KE/kBSgffsaLvGjDEQ0DacYZx815pjvKc0amNTqQeZQ/wtMBn5zmBwbGK+WDj7GIW9YSVl7WVeBGOoGIj9KMW2iMy5bTHAhKz8UZxkt5HW6D8TzOY/nDI9qvxK3bfCYuQkTVdjyg1O2mt5M2N9bT1uplOSy/96GreUpY8zM/9eMPs4OSikUh5LUQ0INIpGX6EbaySNdnqACdkYlYJPiwgHyGBHKakIuwQz7DuA6RUMDhqIzC8CLKTQeMkkY840Z8xMdlMw5pkZVxHS51pSx/Rjkv1xGIm1dOL3nmOUZLaQbHQ54IB06EIy/CkV7i40cpH+WgOSqTfzL/wDG+eUd+yEsw3/CdXMqPlcudvOCO4vo1MsCfW9B3GZIKPp9Aj7h1psPt5Nw4g+BwtLnBZZRWcMsRGT4iL+O5fBxGcR/IeXv4xZ/vMK8clq3wKud8uJwZDdP8RzNGg8jt5fQzLFPOPlw2cAMUzvz34JE/JAN+hCNQ4jlRRykf4Tgw8CKcefAxf9KjfNAmn/JyUGR8bWxspBmMGxmafrbOLkpXrqfBZRm3GKfFsFfYBjgjLTKcWX9howicUif/QSB38KPPAIUGhnx9rwzzM9dSe2s1pq2UPxVkUri9LOOwK6NrP4ZzeZosPuLNLoZKFFrUFT6MCrscacvzabAkZ+EpGc7QVj4PXxh9GMLTl2yYY2SXURrLaXJB09Gsr2FYcrQyys32wk0/5YdvMzNvsh6t2JQRze5n7DAVVTZN1w1DT/gQCNnVMugUA1/pfk+LDNv2qmhfvmF80tm5CicAuUhnIb7XpqCzYGCApjcZgYf5gCIhSl/ghYt3xkL81BOe9An9RgYzU5/8HphT11J9TI7NQrwhX4RSPxvZRR9uD509PcrKCcO+Xpazc3hJhjmbFITzijODc+E2E06VR1piW9zc3uDg8ImWqEVZeFEBqqK623jH2WH3OXYIM1td37Q97aJ+Ue2Kx6nLqbojRrkob9ommfVMe9MWMDJteOlehHF+z7EYZbmuvo1cbPWNHODr7PVEcuabe4+Fs0r9+OS+ZTyBnUSlI7OnTapuzYIcCuneu4fNTaf+hcuplSPhndvKNMYrcggq6fH4QdGUU8H6sexwKkNfayf6hQ6nuSKScZ90L6cuPXHesvOAgTzalL5jGtJ9dVSOEmu51Fddd0rTnqqL/yugR3nSHFcUPDk73sHy3A1fszEa6exoX9YTnVO7SPe8VNV2BE6LaMzMMr0OTiBz6EeH04ZhdEwwdM3ZfeC2cOCM8BUYOziN8Et+SRv9F/IzTr/IFf+Ro/Lj/58cwhXanrK+tkq+0inPx8UiTijyyClyBw3CgU88/yc6P+cFoRy/nU5JG9ELmgo7KWgSNtIwn4MTP2N0oMs5p5ewaQzDJX9UpsgXeNQXiPyw6+ARddtTVkfRb4kTKTxGB3S5jYUcmXTk8XE9Ix6BTNNkIzDKynUZ1jXX3zghL/GSF9ERXskPuQMPfoGzF3d0RPq4/CV9Lx2ChWehGfT2xktahIfgcEkzkahnDpeDsj5nu8RH6SscfDKuHV6XD/oF1wmOZ74RcH7glgNecS40AWjCq/SJyBIOtLn3gkNZ3wd7aWvjphyWq+nXfuMjH7p2YzUclp9919992F41wpenOvwp5Mr4DhX8AgibMkeO5DMfhAIsXOQ6NjrGoWALTGMMqJBPyBFxQHUxFGwrZAxyttFdFkz/0ylkVH5CTv+S7lLxOw6Rl8PlA5GMGKUCRmUjJX4Lhs5uEHFUNKiOlaZSpMMPBJKcXyDSii5ChJGuSRhhk3Z7WcWtOI6Iq0vopHDmB0BvD9+iNwVHqZlvLhaxiIxkynyGckHHgSGUMkPcPRBphVL5DdjD4f8PGCtlQllqhZG2yFXUUvRBeuE5rqOCr3/4yCzxAuivEBNE+VG5aFPCI/ruByU89gFKWoHALfEiGUaJ0jJdnx1GzEHa3pJBwxN6ta8X+eIU8ESdKUos9r6+7if8Nlp40iai4JSn/SyoLzT52NCygaSbEU6KzgZwbGSpPGsy7jyQ0rMyoGTYGJTHugHeSp7Y2ehJORX0SxlYWVrXxzc4jFSVszGqe1MY/GF8+YzxdkiGMwvxTV9tyX3NT8IZLdDntIyrIzLwFligHIZl0b8/+UYNV6cp7nuhPt6GGSP1IiMrchJ2ZNhyjxQrv+OErYTZnev4SqrnZsPYFh6y6cd80KeNZ6TzOeeTIJ2yvXS1JkNW5QqAQx0qnsyzHkWOpddhGId6MpIjQzSCBjsdogs/8CoZ/LUM7vZZGcxqe8uCm+opVnnR+VMx0pIWZ4MGfOFjgHicPP0n/zf4j0Y8WxwdOS3sHmaHToDu2WzBOpCeWQzukZy83if0HjStzzyi47KUQS8C+lY6si87LTL8KUS+HdOQkY0dyg5WvMwRsnZsxAMG0CPsNlGbUs44nPnPY5RgS3Kr3xegvyk7+hL9/rocbTZZUIOTDJiKvsjoPkq/hJ+vB+kX2ZmudYf6DtuHb6vN0bfqxtbHdiokv99xQ99Sv4eOb8voFlmDi0466/ADKPMy49QuSfeHluWQy2kjDk/oSn6P0FH2KdHfP+cd9kInFI2+YRo6oj0iD4AXvGumlanO9eX1KAPka9plWGnOeqYTB9JgqpN6ODaq48xc7BJn/s8L43lRt4hL/mFOpJXf8bySQl58gJKvuOUXoA+Ho90K5gieL763ja1raKMrp0YfGy8b6QAlCq9I34ubMbNMo/SAkC+XcHuMKAORE2njdXEo/wzrPixLPHjFJ1KQM0CxYZkRgBkYUXYEuZxPhUY5j8pRYpRa4Ln4I9p7ZQhJC2ZI7jR/h7E9UCQuOoh+RThj5nS6hVFLcv6Mc4tQ6QuRWzCNl6+hwA3srwWlNKFxKOn8jnACRu0YMM7BXNUvo0zO4aRooRO/OTHjmGZkDOkVPiW+FzKygJBjrnOBEiqy7IUiX/CNfP/mMBB84z7E/yL3l35vJ+1srqbtjfX0nvd/ZDTC8nP/4McfNtnirJS59AhlJvmiGdaOwz+RlhlHgxWR4zcjGMUpvnkQCDA2cRACNcC96bkAD8oE+3w2jVKQtDiAQiaiqocSCHJEFtQCnsORmzEKHGLyk7GH/AIiNk6RMKG9eE4rSUZBtznBp9vxAwolF8mBQA/80EukFZ4j3lE6/pCUZqTbcHziJ+owgpwvCCp7U0p7ZMlGIdMPzNIeYMc5PoVTKQOQXs4RKlQCghaB8ocxgtJOpcQwnwIuc3tYRwjrYBAuNQko9Yv6kK4z+OUwDqBfxyOtQOi84ESu++QYUgmW5KJR/1C4wFgwws9PKLgQGSbEj/tylNrZloE9YDci3gvTC8NWYAP1pAyPK9dSe+WWn0AHGxkuMkKaWRk9l2SUXr2ZR1pUv3KvKPyAEhdPP20WDsZONT0tw/mIjB85RZsYs0qXMdTOis8V0RSzlnUJrJU5zmLt6DOelkS48NLZtGUcezoUMsKP+foHZBDLKeIFh9zP+murXjDfZ1tcOMh489N+DHNo6UC2MMaMkenBO68bUdy6wJFiZ6rTMg5luDP1pSzEZ21Iu7bhtQn1fcdTO8XoUOiVXZ78nhtBcGid5jjsytP6e44mT0HKWx6zkB2nCPBOa6xp2dhOg2PxzhIAXYTsFtp19k2feqldaQecSL8lng0UnjyvOyH3epXDsEUggD7wBO/ymI+1QUN9o2tsYOHyB6m0PtOyBHb6VC9I9Kb1u28uHBOcFgiLBhss2OhXOHSPU6R+hF6RzvoPXpaTtpBc7i++fnL+YRn9+MIsOGcEgTojm8rBq12Ts3FKzrAcP0+Fs6LFk7L8t+kzpK26Rp9XvtrI/Yt1Tpty5hhRASiflVNPycm4eisNLoi+HL9wJFQt6hlqD124r2R+ko36WH45/ewe5kX+rEmirozuUEbtasfiws3UzKtPMgUxmLusZRRN6JPMaKN3dssOm3XECOOK+hNbSudrmTzrGP2IRvX0pVTTf1n/Qrvj1IJmx46pctQldOF2xxbQ2fcHdh2TTnuPPRtlVC+EKWXT+qadrr6clp7y5ldW0jR1Qj7XZRyibkPF7YGSN14mwqOUoKkaORx0gsuIV0nPQcBoBQ9QmLgiEQehHODFJ1MJyPhD2oLAGY+Ti3QQDvyS77QMhEfxvfSGmLTtWArnoBXlxlPodyHcXlqBCUjO23AiNzBICfz8AW9YuJQp5wzODyTKRJiy+tURmAU/0gOGAYP5+UO5Uez28s9HK2taAeVRFp3Rf0nNOAaKmoQCHEDOD9yIuN6B6LDvf4YR72F4T5nnQlAaz6NcOQIyhfwb2OUoAPYorZRFNp9CzghEuvMFDoziYzl7gNTCYw/9nMLvqKTyC+Ox1JEKxtL0CbqRFjhx5RIZcQLiAQ84/B/yAGtnay2tXbuc3vObHx05LD/7rh9/OHYHyzep0uCch1KUs2AkmcKjaoYgEQaF0HiVy0XriznTiFyOrITSkQSmHGgBjuTKml7ASMZCv2Dkw/kZJxKEE7JG6l6lFhjljsJRh8L5a0AQKz+j8nwjaQSOR95eoIQ++YZVYBzNbLJORrBXtqCSITMvKTEs6QQB5YaCK6hwDgYgSySEDoJyoTVEFo7xjKKzrbGIuozT4vBJqZEHBDUX9W/cKCJODlAw9qYCESu/0cKRHkAJYFgPLo6cG9QCSm+Ib8RGpZWm8jIfMh2ObCAIxiUiVHQ1LD+8UQbeUJaSn3GHdHI+MJIgsMqvIYrlwG0wzAN4EswvO4RtYP/JlgwjDmOlj9FCPtuWrslYXpWRzNSVKOSz//RkvPHEeY/TggEEGoYk/OAr+elnRD3yQtJ0N7XHl1J1hsX2MsIWplN1U86EcNmBiKlcLPZlwXU6JOMNIxk90F7WR8jCOaaoOBL8SNsnY/7IsufvY7zZuJKxTcU9/Yn40/G0nxccFsM5SkMuDDbHuUYiYAMX/n5/CcY/W+sKz+miGW8Il4x0B572y3hrp2PRJgLztvu4r+JAhNzWu8mHccvCehxGTw27sW6nyHXWAQ+vVViVs8mua3cd8ZP4YqAW5wRe4FsW6kEScuszaMSbp/GsOVE72eDESaWs9OMF+TJsmULEJgWWETzuQ9AEsjymSVtnvcCnWpZO2W767I2YroVBzjlKhjzono0SZGS7kORy36EdRQdeNqite9oc3mSL1xHeXyKdnb8puVnXJBlEP+QULu/9kdPiTRCm2QQBe111tHChA9MjDVlUJl5WCCcB631YLyRnvcgMuJ1Urt4WFs46I5E4IXntSiBBLnQRuhI/+laJdzt+PxHOdCtnHXzrJsvhOpySbiB5lJdLhsycfc1RQGH3HTmA9Af//QKg5rVc1m8IY9pcvzi/1Hvw6Gm/NBRnPXQs2jqjA+oCvq8PNAb/QkfhwcFFjxzycklnAfQ96kwfSnKwT19Kg1ecTAsr+1IXhwwdKKegPxfIASt/qEdkCCIvQDI4PKpwyZVGRvL4DM5tXNGfkcbSMoxSCm3SuGfBM2IjUNj9EUeN+G18FI4aFyj55RjjMRQaeG44sIVv2Z00BiSUxHxGrjFEXz/iMS5NYQleSBp6NR+dA0oJ4pE+ojqCSCs4Cok4scLDXVZ5OdVhgHiglPQCkV64F9hbniPK7MWlj9JvS/rtVARRLM7lMJRAKSOOSvK1oSTCwXVYwKGIjUKjM6FI57NXFqXnWS3lU7Cddzvu84DvX3wsX+AXCkVgZI6fOBX5C/W9fQ/dBYWRrHvzo/QoXPCGfA3R1qTEUUKkA+WX8uMpQbPgUgfuo/3dXtpaY4TlenrP+8ccln/4sz/5cMz71x+iboa+mRPPJKLGRcQQKjKc7Lhu+5FALGso8IEiXkAop6SAH39MfEo6ZQmNnwHyneYygT3iA4xhIsc4EQxg1yMSnCTYWx4gj9yCUc45x7wVhn4BKwL5uZlFOmFTzwxcv6HcwjHeOKcSgkekALfLG+UCxksHjIcB4iO9DoV5DnARjCAuCofyJ0pydh0dKrIFVoHn029utZw2KltwyCEcaQW7UB/ll7IjKOUA/UZB/3AaYivgfmfdiS7tZYi48RXMIZ8DCkEOfnObAqaRS6AvCOSDcGBFuSEUnIjk80gPBZDBie6vju054mcoyRCGpPdA0eOIAnNU+0rsY8C77+Z8+OmwI3D3URnO19PgEoZ53BsCR9c6DsDNTb+nha13RTCxSA6jObYEzgBpjCDpJ/afx0BUWZ6AU+7aamrPysC0LkVmCiNTOgaHefOy/v10txiYljNkHDkyLqrCZFJXyS9je7BvJtVsGUw++HmHM4x+rxFg6tj+uTCyXWcWyMefHoo0Dyu0MECseDoe72nppZZ1FQ31zbjUAzm2d1P79HlPw2JKkNNzPnh8bICbr4x66qs01uX4rdA4grc2Uiv92IBUmcEW77LZtVNX3dpO6dZ6bBkMXX3j3o3uypMqcZHezJu47+tKYw3PigxP60Z55o3cqpdOQPWs8hgJWYjpYc7P9IqTZabUO7dvB73qw/s/BkvTnmJmJygby1FeuCpVn5XDe1AOi3ewoj8yshKLv4uzQj8yL8uu8pxhyygBo1dnLodTBG0A4xk8dg87LaMdpxvdAxaVnWeCniHrZBRGRgXlMNabaj9eLkmC6uDNA8BjSiJtMnwjPrqmHXWoft68BrnNQzSVBtFCGyeqvudIqs7d8s5ttBlrieABruvOtDc2ecAxhgp9VXUMHThpqA87SJ6yqQwOnBZefMq6FeH4up2ZCceJ0T7h16d1XR2YVzvJuYEW7cJ1IVnC4cqyKo+4+1JOqOn3/M9dXvOmD2WU0U4j+PvUX152V5pbWEgd7iEGKPEbdRzBeHgUow9FLFfW4RLPdVW04BcYYQf+KD/aofBHBB+kj2GNoKTFueAMz65D4VaAtJJewhz87k0vn9sxS3qBIvMer3QPjMdLeBy31LvEx89AlqAI8hwg8faMkdRZuvxbzoX/COv28F4gdZQ+xLfc0T7RH5zqz/MD6SPez4Hb6mhKWb8jHQGZv3/GCozJMATTJH4736AXkmf8cf4+R6QkBYX4zVI57/kOgwJxjxkHJRohyo5YRjxHMih3hCAoJQKbWDkAUkpu/OYzulOw9GbiQI45HOdR+jg4J9MYAQ9QGendTbs7a2lnezO959c//KErZZewn/sHOCylRBgWjge1zCpHh7EilH6NmnMznZJHOp9oOiMO4/lbkP1D8fEblssQy3JETlGPM4Z5AREO3MKzpET5AqWUc0FzrMDeWIGoX6HikoHpH91MzbOA8MZROQ3Lj+QEAm1UMuiUeo5CkVOwI9Vh/tCcHThFJ4Vi8HVoWHr8iNzyG+e98fgdcQ4wXwfyMYSMk+VwPOeH/KGn+C0442kB5EQa4YCSNszZm/k8EIn+RYiohCEuegymOv8P7tX0CDINTjriFJiRk8EISm+VDp5+4ohsgBJ8no9+MQ4w9EgbXQsFoqQh0w3MjDXMzLRtfFBmLy/K8TbnbV5sx9QS3SCi6Dg/pbEgmR2sWHBPng0kGWVyLDh42s/uYc19J82HotTBu3qZjmpgHeeXGmbwaABrEljMfvqq13/gLPjdJkODWHDumqeiDN/Kno22Du+zEF3vZpbFZaqMHQ7JwZNrL/CWcducX039tZvClUGcy7ksxu4z4u2XS87bqDOOjLy4npgmE0/fwbdxifGdjUUvSO4Ij7n9jK5QJ/IwigV+aSML8Vkoz4s0aQfll6k31MPGoQB9kMbokhdd61OzXa8cQhvIIKkszlZnftGysp6IFxyyroKX/QWN0HcxOn3jz8ak7wFuCtE+kEehvvJsGMQ4OzIwoYsB7V3EWPfgndV0UBZjvTgQ6AdDHv0oTr7pi6n5s+MYaybY8hidkEPbkIdBT1+QU1R5etis+kaMfEV7urbBy3TRN5RDf0S8DbP+0FjTwpQq6150mbZoeTa2U80b/e9QG7EQv9CgGnY6wwG2/PBA3yoPUC+vQ2IhPqNc4Eo3dtYkt6+XvKbFTpHkZoG9HXrLLj2Jro1/PnkNmOXiRH8+qX5/7mZK7HIGTbUR7WBZ4COHi3VXTFMbtqX7jP7Maa+sU/pqAeudOs2rj+9Xf/4qWx5LluJs5TYb8I6ZJy74JZFlWiT9pL+z5TrYcUH+3J+4Bmhb4lxfLdeL7g3sjBf0mZap+4H6Ji/LHDx4V5qZX/AIC4LzCYj6A5E2ijuopHgg5GDGAUpIZ/TDodhY6RGMJ+bi0JRmIuIQYVp8HCK9fIJX5Iwgcvyjwqo5sT0QGKSXwiMihArtEuI8ohPlCgYwzqOkPT+McgvlgHFZbodIp0/4Q/9wSsD4Q+tR+t5Y0M9A/1YWtCIVvLF8x8fLl/w4UzyyxvP5RbY4xqkBzisf45Q68BuHP7ouhn1HB+lDdoIhXSeSqkCuzx7I+f74DMoIKXIKvVGIYPAdAZh72/e5+fAaYQQU8b42FEqjvj6CUT/fk2zI6RlCtigfqREv1Rji+sRPucpy+rB8CGvqipJSjiEUNOnc6dyPdJ/bWr+V1q+fS+/5jT1Twv7Ow+D4T0s3QN8ERTl2RuAb1Io4gLPih9iwsxUMn7nRCnI1HR4PAVG8pOgGOQQqx40mxzIvY3IeI1JwCqcRBP54pxhJE3ijRinpey/aAsGeeoYWHI+snEb5TMPCBS2QnKq0SC98SgggBIynBk7JK7GA8TAwipeQ8ZF3PJ5zLYtDQPBznCIlx7KOxQXUMuK3y6Qz+J6fEqmua6YBRO8JeYLKSLZCLyDKc45fU3O4xEZy5JT4ZiCXNiRlHI+fjBURH8O2U17ONUS4lOco8o/LGhC5gQ0ETuBZD+Kxt9SInkvl6wQ8i8hNN4plDKBgj/fYQiMnZBhxCyyOIR5gwnEDxzjZknE6xRNdxcNI4Ul0GKLmwZu7WXB8HcO8J8MEgzOMe4wnDOr2GmtaZLxh2IkUdPx0VmdzNq94l0csoI97jN8Mfl8sBq92xBOOGLPIh3HEYnC2PJbRh4EVT3xDvmLA+Um8PsV485+W/qDMiwXeTP3CMcEQxHjHgASU7/ZhXQW7XMnBsbw2BqUjfYMmbSQ85fkJPRmulPKPHdSP5Dh3w3UHbOBm2QfXlX5Jhi1TiOS00N9cHprwsWMKPRbOT3nEi3qR6oX2cnYGF+W0bUpW6GedD+Uj/RqGOYvBVYo+lOWHF+1reYpurHd//cJF3ljPO2yG+aJhR4EwuEwvOjCfBvNh9LsdAlGyUA/JYB66V+e2jr4m3vuXvWDbxrGdoaI75VtWtSUL/Q8tDt/KbvmVVxx2cExbH87QLu8oYec23rPitR/TMrzRrWQArINtGc9PnHH/TdPSHfrAsJa8NryzA2Z5c58xfeE1rEc6Id3cXLfTUuQK2amG4mtyeBkFE55neZizADkE8HCfUzzqTnE5nehVfWFwXIY//Z6d24rcOMSFB+/IoSnRIZKRbN2gJ5KU4Gug1Z97OBgxnVv0l+VkymnxKJdQQybJDG8FXf/Hz6Xm5KHhKBrl3N+z/NaHeIDrulgY5ZHPgwb6wsXVaAOVC1z1KTlj9cpymuKBRjCHGoExIF7SdHZwhDPKiZDrHQlBbhgomBmIlgMwSqECjOggW6SboIBYpASU9BcCIxqF/lAHfogVeUPJI5phT0QwxMpA+Pnj1MoxM81h/94Gt5EEh2trT+IQSOcAguI4XsT0oc85wbGc83xAuuiZXQ4boHFbmWHW7bRcOIKG4FhIA7djREo5SomMbBgLjxWMPhefnKLvCJf00F2EwR+nClg3pgOXvbjDcP44XvAzS8qU8iFnCQOlXDluh3HMfBatkOJ2SYGCNZIzzgGcSQspRvUBwuYqJXN6QcwwXnYcSpkyS4uXkXPPZJ3k5tqNtLm+mv7d+JSwn/sHP/Gw/3QUiyeI3Gh1c1LlvM4BIplNYeYzWjU3lBppNiKGChY8+VXdOPfniNJBjFAOF8xSFec4ZQRRpYLj3IxCNfP91TIElMzS2MSpQflEOae5g2SuJpCbIYf5jVCBoOM4jCkfKooyIDuYA4JRsHAnFHSAoE2YUKSWIkP5M5GRHCModIDSHcco7MkHqOF4isPQt8MRMM4n8uOctRMIQ/ToaCPIdRvmAyHFeNJQ95xz2jhQorAJPZTUgCLLc3Mi5CqN4ZhWJAqCstvBf8zR3wNGeSXEJ74F53YYlTWtIezVNZCp5VABcXKk5BYd3o5Z8vM5giGyIcoFDlnIErUoEPJlPCXvMtIgYyecDHBzHUoxjMe7j/qJsncJI258OQQY0RC5tZWSjDu2zzUJyimAAbT3WqhUNPiYh2h5MfgdMsrOXEuDNZ5oKy4cpj7hYPip+bnrKixjnQXJojGsYaYdddFhQzd5NCcevCiCQcZC/GdkfMtw9BQlkIpcnJ7MO2Qtxc5G1P05fV3p4dBg7IqOjThlyHhre9IhL9mDp2Sw7HIEmY5Tyw9jh6XBkUUZqnFvDV2rjpITPfieCysMaMVjehq6VSK7hzHNiZ3bNjdlKOpebedFNCivNomXSzI1DzHDSC7t7PbS12nZCOUMfXaNSqx7oP7Cdd2Ksypdwb5MnfOIFXHqCEAnQjpLN/neH2rTmS+L65kmJN2D640J6G+gABjyTF+Swzicfuai+pEMIRP3ByeqznvrwNQ8/9Ghe+qHbjDKpRtkqVvh0HeYOseInrA9imNQWDIPpzDCTzzoN24HphAyLfLK9cRLJOHp0RDRdr9Hh+uMdK2n+h453ciKjMhmehySQ3TDqcMZ4LqJdkce2qxiowBw3Z6i580UJDsjFGflrM7IIT+0LDJxPQVxfqKHEkIe50km0q2ffUt2GPtffnqoE9eB9qUUwqrdB2qfakVOI468KwAUHdGuOZzP7jviVZ84pKSe+7bTxUOc02C6TgO1ywx9X30vPs8HSi+6ug0jYtaoRSoyuE+Po5Y+B17+OFz6/hC35GSakeQjxzLAZ0jFKeNA2nPz9oYjluXVx61ksmOldSqt54/lvR2i3/MBjxIRBiI+gsgJiiMY4QOKjcugT8iQ6aBjo4+XGQfS6VvIlXkpULpHpDk1PqUNcnwPKGo6yBPK2Auguwg/kRlUnPic2Kj4OG6UHh2RFjJGfC9+yBNpnCPo96P5M0z9GiCcXJ+9uEEvUgPGwyqQjxx34PZ4ltPy7ZEwg1JKQ4yXzW06Xi4g5NkjhyDio/TxXLRwO4USGv2O8l2nIQ4wxk15tMOIk0Cycj/2/4gOHjjubN5IW+sb6dd+48Mjh+Uf/czf8whLPHnSH6XXs9ApowHHRDDxwiDSb8sl00oKQdrffl+q7n8oVRsyRKanjVU69ags4XI8FzIlyxIY+h2TS0HnOR0o5If4RAO/xAPGckfBfCIwJBQp0FOw8HUyp+HNhlLxAcqFERBpQanQGIWAKDdeZhyeL11p+eYxyo/YCLI0+tnLafSJjhhAaNiRFLFeR9k5GGmhj3KRjyBowi0O03KINoxRMxcZChTlTcuxUiLCQNFliQMl5LQsZykZ2Obko1Rj1CbE4mSj3tHA4FxCATlWyD0HRomUjHLg61BWUAsISvyOeETuCKckul+ZWORFMuExXKBUzjDKKyHKEC6HU1SmpO7syujAOC03DN0ooAmOedoIkrHDFCUW4jOigkEofC+S9zQclVM6L0D0E21K2PguUmC0lSk3deqyu5by4+YkLhhvJ/eHYbsTowjgNXOLOksOpv14S1tp7xjb+mLMY/jHSIvlyeBy5As8nUWfdlGG8vKsXy7JOzCoGIZhGSmyrnkB37F9YThL7jL9azgtDBAvcD3lDf1IdutSxpvfIcNUHm9SoL7MomM2EBAMbt7yQnwMYE+FE7i/YxyjA2ipDtBFdnSDXvwknPzj0s3Vm4mn+hil0JdXZhoue01G47VbqUWHvD0d3ehj/XMIwjlSbzfP6E3enYw31ntLYulXevc7QqBN/Yuhe1pGP04fI1aUFP8yjRJayG6ZTJNwyGDeK/OpXVF7P3bKad4dC/ngQRnqfW419Rf0vyNcT82yfJLffLIOlGajn+rQfsqzntwfxO+C6i+aXuOTZfcWwuvqs6cv+cWbTA/r725ZZus+8wi5pW/JFTyQX4xUj/re42lwOY9y6T+ykSEOf9aE+O35clpqplby8lWcwwzQRS+uT24DUXXdHUYH03Jk7pFDep41LVtxLalMOI3Rp/1iTzyao+qbue6Fj/ugo6JpnZX06COMGtYn5Vg8mUe5kAf9gyf6zdSMHdJ2v64NHBzVvWxCAFhWkS33TfLhWUY4cYgaOVTp0rpH+Pq9furN4ugdS7PzcnCt2wAkM18fBUbhUU7wGkHkuCxBy5NTxDPnOM/tSZgoeToKBFbGzRB0IjXSh8RH52GufnOcrAIlL47xnEgxWE4HhDEkPDwXDiU8OgcuIX5HZffyGZUaTx+nU0DhfG2NksFQxJVTyHorqfHZCyHD3lSlOXmUGm0DZsAwZ0/BaK9otxHmeLuWcAGn5UBIkuMZwC39NWKBESmFTylR8h1Udikn4B5h1IIb/AJxlBYUMhXjjtEwRJprSlbGoUSRs5QiCxFGcULE4xPYzhmKlU8g5yPHjRPlxoEYR1Ax1vAzpO/MveVIBCdKRblyHsfcG4OMUixHQNQ5OJEaoQyKwHag+8juzk7a9LbGN9J7xl8c+bPv+rGH45X/3Iw4dJPhhpcZZekhN8Z09Du8AAzCyEgIU33kd1L6wmeUrZvvXfdGhnNyPp9CdAiFFhD5GJWkBqoTcnp8AqQKIQU9fuhwkVfKlrNLKS9yA8bpjAA8/WY6MQpR8DjDA12NUt0xBfzHBI+Mp09QDilKLPJHOBEHyhkoOAVjhF+oFBhhRJplZzjascAMCfLZMgY4DHoO77mADYHL73jOiMJeMI3nQMhdoNAhJS7rEgJGuXt5ghdlyq8Fz/ycp3DOESic46NU0RiTL3iTDxfw1a4OZxihZlqFWgkFDMsM8ccKZogSBVcxyxFhRZw/rouCU2QsUpkKZXPRgNu1GBnDX/PiGneC7K5B6m/nxffZMAwHgLI5DZlwAhgJYSRlbTu2Y1WaX1Yn483GCS/f85bHcm6y01AuShvJOtBrOEXcmHZt/Hg0AaflniOpfVoGmm5YNhzhzVN4ABmYXqULi+lA5MW1pwPjMMcRmeFkP9VW3DJCa3nOb1xnXUWr+oLvJ9oY5QYVzFOUYlvfcITsuPDx/TH0VvRKvsPUzTJJbl6AiZHKk3wcguyY8a6Q6uz11LKuYnY6nuyjZ+rFYRFETQfOAAmxlbDC4u1yq6ydkHMinfWlf5yLmKK363VGnsLEO0Vcp9zAgOh3WdyNvJIl+NBmoot+F2dTdXAxDb56ZujExZoV+kFQ8ssf885q3u4WHNXdhnHhhYHvNogeiG6sM5Xxzlc4PuJnR1ftU9rMhjQ7izGSgwMleUPG0K3PAqbM2Whu+D/IIw7A4WXVQw7ZxZupZrto4Q82Niy4dbOh/o3De+ehVMtpkdAqFHp2uypmOUlFPtHCWTQBZLnrsNdqtXIKBxtrpkn/tvMr2fu31mJ6mBxey5blNj10rqPUM/QefRa+SfIMji1lZz0cAZelT+B0cbC5AyORds54r1BuF+pvIqAr32F+it6ENy+n5NCSnJaLxoGed4MTfbc98shpGaxMp8E8fR06okE+ckNSwJmHDnbgc5u7bzI9LA3S7tNyCis526++K00fP+wXR3paObIYCiVC5RN5hAqMwgohr3CGaVmuaCt6wO3lOXOQHqn88glcUkJ3ES7YRcZcdyCfgGiOEX4cYwi3wV7Ot+EVMXJ6yS0SjNKj5sjL7yi/AKk6LFykjAUyjMULXx9Zsnym/iVerjXOozrH57lQCHLiPC5lYRi/4zkB4wIFFHmg5dxSMMtRUEft9Txg+aER6K6Z6RLPBMbKBz+KjafpKDLoM97Pgk7Wl2Mhj6+bISYQOIbMv0RHQMKoBDDUec7KUQNB1yXn3a6H4EJ+vreMlS1Q0jlH+ZFsw3qV8sCeWVKAMYbhcSB9qKtMI3ST8XQalQUUG0sbbwNGzrdWr6edzfX03t/8yGjR/T9894970b0/3By96F7MoDGkPc4EGFMUN4/gagiBdZD25S+k9PbvShU7iRw45PQQDpxcgBM0nEc0fyxAxsphYJSa03RyKHdUh/NPqYNp6XAyUAKkua6RYAoZP9KRS40wVGQ0yOhihqZTHC7gUKY5liwYj8Aj4vwW6YKTfockS45CJSAgGLiRz+8IM8AxFQq8jBnfIXmfhVNwSfVJdYwWCcABAztmjpX0QgXgnMNjHQ8oksU55AnM6A+hw710+AQolIORE7l7Syo1y853HEgOPUcrjSDTLcSdW2gS4ifio/pQhj5BkHCcswQZosxQp1BzccUyUpyI5wRBwS8pxIpEgMMZ33gFESAybK89Gf7k0rlMyQ9sSm1vyfnQDWIADRmi5p3DNlq4LwjZZxnEfuM9zomNVv3Ns7sX9DCgbqynemvHeFFtCooedP1kmNSQB4ORTT4wrAg38zJY2T2M7V2Z2690+GNg+V0YGFhM8eHt2zKAbfRmvvRPG+8YYJITFtYpvEnjPM9Iiw7eDI7xSN1keJo2vFgz85QMRxakz02JrtpadKI84ZA7fy1fhEgXSV6MiNF+RcYrhjLgLMmITMPdw477BYceAcp0+ShiOcHnPRsxwgIB58YUIl4ueSve3eFyuzupty6DmSfnSvdaILZUlmw26C2oUDE0RSX6r8qp7obMu15ZjOlhMl6ZIqiKRP0tDjpWmO2QVceWbXGpO+kgIHPmA1hmDhLLGUeHqU3SfTG62WSBUYveLTlytO1TsaUyo1xD+paDvhIjLaVNClvTR29+U7xoyDHx6A26UxuwGNztu76RF+IfDKcFEpkmNDi7P4i+D+tJWcgFo7uPxIs90TEjZ66X2nwmO32sOWGDCnZ4A99yBl3LDO5AcvGx4ALS4TmtviZnnWmRaWNrWNaOvPL9cOD6jtpcDgFrUwTlP8nOpc9F/qA9/I8iviiH8bDal5dLKo1+7ql5cq68yQJTGtXvGWH0dtYmIf7WAfJywknMfUppZV0LYvTUJ/qSYyAezUNfl5b37cu7hLlgfETEZA0he0mn/0U8fks6xMlxmEzHo8/lHH+AQmNP+cjKOYFZ8L8WPCfXeoYekSgdKV+L1igtygTeEN+JBWdMZrIiFEnDtBKP8OiTYZT9PFDwTCiDePInPoxnDJhlcQhbTEPR7B6uY1Dq8Hwwwg960I2j5EXYoSE2FJ2M7nN+cCm8Apdf57oAAf1ERv7hIDPKjTiUkhGPkD57ZAuc6G+K5fvBGDNDoWwYygsdnwwuAW3HciI4wzP4UYDfoDnCLHFglB+/hcZ4DlKXHAuSD3iMaI1C5jrMi/q6DPBb703p/gdT0n9Mkh1fkinl32F8RA+I+oA14hnaFOhnpI8C5HDEfcwPM3fX087OZvrV937wQ1euZ4flZ9/1Ew8zjcA3IJ5K4inmm15hGlDCIgrdYVbGVTkLoYb1QdpTT6Tqdd+U0uGjOa8UGqmUM6GRugJcXkfB88EPobCec4ITg/YoKsj8CsFRBshK1zFWnpND42m+WeUbf4HnpAUDakAaqaREbgk5N8eBERafET6QY65jlAXMLrwFgyn5AnFUJwWyTM4TjLAjHOnqNFlOwiU0LDVCdB5RJ0meUr+CtLdsSSOoX8tSKIz+TvbgOTTCGp0DIhbg0LB+Qc343EhIdlLmoviI44jGOAyLCAgHL1JKSOHc1oGg9HxdOA4YPbBDtHGuLhSoZPrrmIHwuFZGMFbOoaAa+CMo6YEb2C6JnI4FjIeNG4KG7Iq36lPsFtbwJE+Gkm8WNqSFp/rbGVC9w4CWEUJxFnlfuJrSrU2PYIQzIYNYeZ6Gc/VW6p+5mNq7D3naiY0264DCcRQ57ARxVjt6qglbHt95wLuHYeAzTcY7XUlejDNPBzsnww6bjlENQ+gB8K+vi4iT5fdd0E9Uj2a/yvDiyKcuxvQYjFb4Mtqi+lsu3kXihfgyzjFoAUZMlGWj0LRlvmEsKuyY0gHm9peF+HbSWAuBPFkmdg+r2EjAC/G7pkP6cL2gjG5oDWXLBq/P6Ipyq3KIrty0zNDtzLHLmWThafq6HCXe43JHrGmx41mMbkG0IRUhL2h6tEd43nhgn2gwmkJfFw4QbYdulPTVs6lm9yrpxk/bM4SM4iWjHCeUdrPuOFQQGoM58T7AJggyjlW/wabqobYBD3w06S15j66kBsPZAE2cXdUdGTgrlXDwYz0RazhE29OmJDT9QxAvrRR/2gkdqD8Nnjo3XIiPXmyAowc+qjP00QUHO2eJoHWkjNgEQf2+3oi+4h3UlM8b7K2rm+yot+ad2wDr1+0a1y+0/T+rT0BcwfBqeMcJWx6fl1OFw4/OwIU38qD7U5eifujf9GjgKA8wpdBtDSgNGu5LXDPIylohnELKsWbFfVY4TKNDr3JoBstyxli0b57IyT0APurvok37NmxhzWgiuhIKZHBa2pOH0v4jR9PMdIzgRC1FJ8QLmX2G9Oh+FngFAic0U7BDf5FHOfJKPhDp/ijJzlzWCRBtUCiNIGTc+4FTYGba4DgY8VKvQselMv2AXM6UFHYUiUfpBVx2mB7xcoaPCwfziEfQMF6PESiVDPpqJAzlLf3QRMboFIikkpHx8jk+AXuLllL6ZDmfH0blRzTjt7Tz7aWdAk1lj3D4jHQdPLknOKYPv7nuuf9G/Z1iKDEolt9hqulxjpwcU7jkk8DP2LlgOspPtHQpD1hOyRP1uB0KFhClRimlN/IbUhQKo/QR9jiMt8dQFv2QXHIoHzTBKLUc8TB85IMpff7TShX+XfeMaA2xRtSGYWeN5A1RAt8cFA86CpRi+Xp1UPdrRrl3t9bT1uqN9Mvv/Z0PXbuxmtew/OxPPsxNm/vg3qlhlA5qdPYIBVFHfDJ5hyIegAKcd1N/nLytmdEVbnqkZSQrtBQoaXEanjO3IYz4l7KlYJxDnggVGIUE4xHKiFxIfxsn5ynNfHIhn/QnprszWZ62YSCDAxpBrUDpNHEKHsg44qewMkcpo/TSgBQO6iWvnDMU+QSjEOEoYepk6Ciobk/HVYecGFQz7ljZEd9c2GCqLms6EfNRYlGvAoThGWn8ji4PEzAM+w1QThYopys8kjNk95/TMN+ZPhe9lpoFRIpJGnItc0KUCCkigbzcb52Xg1HM+YSjvHONlTEzjPKAYb6/OTyWMy5vxAqz+C3YwKjsCCzLMLnQur3kSM99Gb27W1upo/6M4Y4RzhQP+p8lIp3FzllHzsfweunJVG/K0JdzglHFW9kLjhdHr++kWsZzy8v4lG7jRnzLqEFxfuzo2CCKokA1M53SXSzEv+4n4waVsXHLKIggFrkrLb8ZfFhvncMIJRitGesI2FSEN4TL+cF4Y+oX8/e3Y0F1lOeQLFhg3tZXRqQM8+gDQKEN1dCPjUR4kes6CiQTTgvrKqDl+oJXDMS19TR4+rwNZ9a02FDO/Rn61g2GPqAyTnO6dAdfOSPe8viK6COz0hIjQnIC0i0ZzGqTen0r1ayZkW4tM7KWp944CAqH3mhfZBQ/+K9IL2xdy+5pliHomw7bQtMfeKM6o0ksxFd57oXFYbMelNZHzyhGZamP5Va6yzBF6atnrC9GuGwQA9KD1yuV6WeMDEgmHqRBw+2J82G5QiZvMsDH/MXr5GGv4+nc5J01rPlRnVirgfEv/k0lWZ69mAbH93lNCxD/eVFP00Hu3GYGpdk546GN2qxlPVGrOuvaaXkfDvjQQEeb0uVlOUxybjrTs24zQ9aRnSwd9EwxdZ+kPqTxYs/2+HKqeClpL54yolHLl6+XwbOsRxFNnDPooDs7Wvk/GhnsgJrrMB3etG0tZ3Dw2Bl5GPmhhL/86EC3ctZZr+T3tFAv8nQ9D3BQQKMd4CtdIrfzoSA+3bmltLC4qDrlOkuIIW2HA3Kq+UcaZ6c4BkZAiXMuaQEFv1AAzIYUncfzXYtIHKYGlHOBcb7jYR3oAnn3FCk1KVglc5Tufl/SfY3R1wN7L1jKCO6BIkecRzyAUZlhOjJGyGml9AsDKIzx0zdio7TgUqhHbA+QNUxU/lBxcY7SmZ6uYa6tQi2AWEkZz8nhfBrxHccXKKNIRWpIPIoHjFIjrdAoVCOv9J3IIlzyCXJ9jeIFcU9axuc39DA6fA1wKBZpAaM4R8jkmH5GeeSM5eU0YIiDfDbucx7oAnCH1cmf54WvfDFV3/19KbEG/WAePRZkMoJCKcJ7TsaNvMJjPMaXBNKoB/fAuBfGg5HtzfW0euVies9vj+8S9q4ff7h1pXRj183V72HJf3BuDJiK0Kg7wSUzzKFgGTmjs34JfPA3ZRzoT2QlDJcR1jiUtHEeAXtLFK4ZiOQiI/mAEV6gkKc0ImMEcmqkDQ/9+EYdUOi6bL5p6f+BFH4UDV6+6Dhn/GG+f4Eik7GHsQjTwUtqzhl2MsV1cnrmFeDEHNqTmmMu4VChg2hxgQmKmILnk7haW0uJuc75U7CiTyhwS87o00+m9FX1o9PPpHTkOBahccAclQBy2eEPEHV2ggOKi3aEhG9dRwxAHens6ZTO68+W+emLS8IPycrvEPRH3+IsX7sqo/GsyuiYkwHkqUuBP+wT+vXtBeNA+OmsDKmnH0/Vk4+l6qtf8RzOSvWryMMAWpQxRwe4cT3qf0Z1h/4lGXE3lba2mhJGl/+chGedRB2SHIN0XcbIE4+pzLnUHjwYhk6WwvRZv4HhKXCN0AmGxEc/GPFlGTTFCMl0qy3eGSG612To3ZIhv76aKp60Ul8X0kntWX3qD1P1gfel6vFHZVRddB22r8to70mC6cZGpo0pkfWog/gOeMrMCAfOAnzdRkLA+Douwxzj7YZoI3d5uouRhvF5+Uasu7jzoGUu9xHfUwQ2khHQ15vSs3HndmUtwGEZrE/JsFf90BGlOPzkXAE7BGzJLOON3NAHwnPoK32aJoXgLX6lj7HAG8PM6yooho4lv1F3Zcyp3HDdxqIMXqjbgKTJQs4iN+3MPdOGOaMeKPDYAbWj8JjChhGM7jAsxb+/tSF9qb6sqzgZi8EtO6SynqwDy2qJhukG6n7XEbWf+hpP9ed1nXLPZsoScuMcyZlpr8uZlOFs3qJHe5oP8gjKHwRJxSky8H4ORkJY0yNmGP7U3+WQCafx6ct+AaEXdqvedlpof+WXhzk2tC03PKJ9qY0dxoOLsdEB+caHvnDkwFiPrDXaN6P+LjlU3n0l6wWZOIbyUpbDeTqpP/R3pGOc2owfo2i6L+hg97CadsHxm5YTi16oG/Sz7MjgM/UVDdZj2DkVOTuaaxveZIE8v7dG6cjIaAXTIu3U3HM05BagC3hA3z2ZcuLnEaJcD4s6Jb537I+tvsuDAtoJh4kzoH5T4dwwCljoOiPwaYfo66UPBThvTg4yIy1PX4xrA5rwAJc6E33qgkfR7DC6zypNH8uZaVouxYdtrDR2AJyZX0ydcn1kqQIiTLECBKlRSYpzpJhHTiv5BmeXUkW2OMZpjQIBjmbmxhsXxCkB1pni/PIZUg0Cw/h46ZwpGJeg4Aa2aea2GNEvMOIfMCobENjGH8pd8olHXvyOp4+gYDx/+LlgDCtXxx7xyAn5MxaJBtL8sQ7H8yHAEXkBQdRxrgPHCqPALaCel0NjoGzKRsmCOyoTEFIMeTk2kqzAKE6ePsPMIk/km9Moc5Q4lKGcg8eeVAXQGoDMwSkgSHBvLSlAlPZHydQ0qI3KR5Sf0h7jEOn/aVC+r3++wSHKZJ76qZ55IqUHXqP/2ONDalAGPz57uYzSTXQY9n8NyI5x8m8G5ZV7Gw9L+ZXDsrVxK+1s3Uq/5kX3MSWsunXpiZY5uTwVoWPUnfjzKzclyEB61DEgTlCMyRejLEcIZchC8QTqf/nvU/VDP6I/qENDCkM647/DTP1wc76uPxR5WNXKPo/SsAbGN1Sg8CmVHvKFjOQhvdAbZQU4ryQWJE6Eb7swxuhSLuqHQnOZIaAL/WGXPyfduFtu9OBlfvyJVBiExFkYaij8b+twq0z3kFGwrLrTFqQVOsMKFXzFMZJkXFeUO3m3qkKayjO6ta0/UJ52yggzN/5QHVJdswGf2PmGOfG8uA99L8hI+I1/p7gMi7d9p/B4YhdyplUZQvpTgn516unUfuL3wlAXrerkXamVI4HhXQnPTg1zHzFk+FNbUN5L70/pm96Y2myUQ9N1x8jHCVAd0vp6xPkjZmHr4mJqj54IR4Wn70wzuixD9ooMBi6kCwrjMFxT/EYe1XNlgwNht8fhY+pHbHEaO9ZV6GZVRp+M/VbyVrn9XDBXd0gD6HRT+6N/LxwV6i15qvzEfw9qDoxfDyOINNf5iAya1/65MAA//R+jzwNM16DtX/FgSi95eapwQg4dkmEqvW+qbjgm6F7OW3VJRiV6Mbj3j7ih4xN3qh2lQ5wvDJnMH0C8NTkaneUHUv8tD6VevZvYoQMDBEfF4sv4YI47dWm6M7Ip1Y/UF70Tk/qmnYKPfim1Xz3lNPqrOdDePMVVucFJ1eVtr7LefV+BMAYViGrjsoDbi3oxKnX98zTfU7nW1A9++zNqJ9o0buq+4/jJvM4y6urX35/al5+w8QdfDCuutzJlifogP+xszCvOPcJG6alLqf2g6Kvefis4T5Pp28iILOjw7a9W3z4QONJHD4dD9eCpM0+zGZm20lWW+qAzFmT3eTv9Zx9PzZO6LnH4+KAT6zRPK8I5+I7XZuNQce4TyIuTiMDIwXVKHuW5t8AD+ZXV/uFXwrjdUjn0LxyXp62F17zyztR/3T12BOyU0T8UJi8M9Wwwq0xZNxMNL7yz6mcfecQjDThZA66XLIMXboP7drXr8bxmBl2gl776s2jQPwB0j3r8f8Gh8pZRuq8+/lhMSbKxnB0T3squtrX8f+GbbJh7ZI+yooWM5a310Bnee5Vf7v2+9j73ZGo/9YTvpbQ78tG3CFtOpqi949Ve21SMceh4QwNehGhdqr3ZDUz4nlqV3xhvJ+VjX0rp9LXQe+ZNGLktxD2617zhFb73uM7ogL5Z6u/6ok/qRjzqZtkZufnA51J7czX0Kv24HG2nOrj/fONLU3rVvS4PQFO/ls9hmlHAqCIvfBXhYT3aM1dS++Ev+N7j/q401vsU2bh26ne+xi9IRU73WeRCXsXRDziWW/8lPcnT073p4P6DafroMdGgtkCcVcpnachn4qWtAhQobUee8cjUmWR4G3Jazjeey0V++SW98PQJHMNYHnUhlrOCpwOZUOTniKDQUIj+kvVeYMjPMKQ2pEeueZWA+UcZyyS90h6Vrq3noxUp4+lBGjDJfA4YzwEiHr8j6qas70i/BS9wiO3VQYaSuQdGdR4vzdfXrnOAHDLKqEQpX/CGOehliDcOwlfyUHRKBpnyE5kKDiXjlNEKcs6JWJbT9/8hLikRNrhAlCplgZINPF+6t/QfIwKv4cYU5qew7CyfAmkPHcMQn/DeYIHgUVLHkIBS3jAeJlbaiN9M8T9+MlU8IMQW4d42ylF473UW1CK3UB7lZlDE6UYb073q75EVtTX3s53NtbR2/Xy6dv7Z9H0/8u53f/XJ0+8T2lPVrctyWHQzbHRD40bVNDJcudnpRrSXaGGfmWXG6cqllH7nN1K1sCjj6mWpfeBVUQKD83N/ktKjMmZe+40p7WOngaBUYUjowvTwPwaYHJPEE/211TDO1mQU+wYvfg++Wh6ejo9/yDgVhvUYWB6M0O/8nkgASLx0PqU//GRKZ06Fgfrmt6dWMnhB6aGjgST+remJE0/J5U22NM6D8iiRZUNy6Ubsp8ub7MKDQS1D/K77bDDx9LyVMei6YzCfPR1Prhk6e+NbUntVf/if+5TU/HjIbq7ii35xDpZkwGOYrkiupeWU5uZSixGADj75EfNNpDtP+DMyanAuCh2MS+mvvSjZL6sdBKM/AX4UDpXnNAFWop2P2yCEi7N0YqNOhnALPzkF6VWvSwk960Ztx2huIVW/8Z6oYy5mwMCjfuit3NBxYnBm7rwrVdIdOja7M8+m9Ed/kKrrV1MlfQ/F9qlcDKL9dS9L6bv/UmqfeCxVf/wfQteju1RAkX90GsmEw3XoiB0wbztLO+LYFJBB2MqRqnTQftUnP+rCo5s4IGlU//brv0lhSxXtgjFJm+F00J+hjzFz80Zq/+j3x+T0VaGSEY/YKL4XlMsf/vGT6ktyauSwVfSNC+didIR+ee9LYsQGJ0/83a/VR200B+nMmp/MDYP8z3+f2mM52laO2tqTT6X0FV0HTS/13/pKtbcME0phFKkvmQT0bVBKWtqVPxDxYWcmG4PqT+1vf8rvZLAhhjGpkvype1qL6Hj+/1sf9HqXoYAYalxDY3rGOGO72CHoPsSajeoDn/ULKsNoC+MLQ8yGsz7t19+b0qt1XSKxvjyhiafkys3Glo0rpUdd9KVeNt4up/Y3PxWjbIiCLhVwPeImmOrvkeHsaTj8eUomQXlCbcdKYerKgnLnqdyAsl3x+vQTug+or6MHHUMHQbT4Y2xnde99x2tC91wzyEodoeNfJeHEytC2PFYX+uU6kw7/8KtyGM+JZs5D77y5nPPGWhocWkj1d3y9de8ykr/PrlroQfV37xBdPyQhDaY4Tvq0TEH6vS/rutkOI5k6SwWqtcu7zt/9DanlzelIJd1hdLv/Wk7SwnmiPdjenis72lzHaTlbH9F/xE44OcZHJnAla0V/edsDfsM6NEwT+fhBd1ATnjBdZ8rZ8AaR9pbD2P7x41FXyUUd7LjQ93Svaud17b/llSnxThr0jh5UlPp6ijTyqJ0G0j+jLS0bVIiW22lX18JHZPSflvHPR/k1I7kCb69Me79Exvu3yanr4ASETqlEcdzsoOg8dCQUtmzky2lp/7f/KGdU16Jk8hQ1B1RbHfTl9Fo5o695ybAtADtFkjkc9+JUoI/gSdzqY3OLD3/RzrE3bVA+fUdIrrvb+x0PxXts6Gf8bxfaZZtyyd/XvaCnurVf+Gw6IDrdl8lJ434Kz/xLnam5Gd8Go/xSYm9aQKQAERpL5//js59W2+j+h4z8p/K/zs54x47pHqp7/9CBEhQmQwjOTqZN6XP0Lf5/b16T7aL60x/Rn+oeUCQLaVzW+SWmOA/spCc/9EB//D9QiL6IU8IDHLBJP/VMqmQrtC95ueyLe+LBoXRdxMzSBb4+o9BIEuruh3fX1B/5r+b/IxDKjyBkCxiWFET6EF0wHi4hc0TH16UX///Fwz/A1KyDcR57qZQ4KUPpI2IYLzleqsAoXyH4qC+739Je+gxrlGkW/HFapJV4yFBgHGsEQ/mGddtLNbLH+u9zdDAC81OeN7hRENoN92RBlDcFfQquo5FSBPFXKYr6f02pATl/+BspBYqMhixjyR+VGknh0udOp/TeX04V9tc99+3JLTCiqWNvlmAvNjyj3sgf1CgIlu99PBBV/9rd3kxrNy6mG5efTd/719717kefOBUOy+qVp+Sw6MKg4XWT4m21fsomIjG0HwwtVGhIsQCHnpHB8/732FmpXvX1MtpkQF9TZ+YCZDiJDn1YDgIG4/JKPIHnyb2MyOqLn/eCniEtw5hSuZk/9JowrmSs2Yngj6JAKbT/QErf8ibje0rOqaf9h5t040w8mT93JqWP/W7ciHAu2GL5soxeDMvv/2v60/lAaj//Wf85tj/w1/2nmn7xX+hfR3XnZiNwW2Ac0dBOCXAcIxW5uEm+RjogfOpZ/SE84zD4USNTcWg8ZRxC288DNC5yUQI+6AanCf2SrrQKvfJU11NO1PC8hRhcRlV4VwDvw2HEQ+fncKGeTOvCEMYJ+bLaJoP1cof+GO+Q08GfJXzZ3vMcC1ilSxm+6W45Ijg2yEEhdb70tNqf9mBU5rDaH8fsohzJJ2VgzcvhefrJMHjRl27o5SK3lhgVOKI/m3u/LqWXP6h6qO3oA4wU4O0fUJvjeD0tZ5C2ZaRkvFIY+Cpb8efJKAMGn8B/1lyEjGioL7TH7kjVPaozdQQBuT8r41VOptc3kE6fYUqj+m+lcytHs5L8GA5AywgHf05MHaM8OkeHODHwhTDv/cCYxQHEAUH2p76q60Vto7Jem6EbQkIvPMWlbzKyiDOvNuXPDt27/+paS6/++qhLrjS/OH7pkS+636YTd+haE62LcqAff0z61Z/MMbXPG94MZihZsLm5lbZ+949T85XTadBR73v7q9IA400GKc3h/sifNCN01E1xG0BK4yi3HGviI494C1YbTjIQqs50Guh+4HuL0vyekLfwpEb9B+LSDYaWb2DqzzILo04QlD6KcWAjm3fA/BYjLboX0GdYZ4dOdZ3b0BOR9hukPzktNsrcT7l2lR4VcZqNZ2j6ZinZoYWxJaMzfeBPdN/IBqPKemQBw1Mlal1bg2+7X/2clwSqPHWAOiNM9F9HdHCPBHRmBEYVc9vXX9Y96PcxzNWuOZ97A7t9tRgz+9SfvkuG/5z6iAnlk/BsHCMvRhNON3HlWU7pjTX+7Qf+OLVP6dpCf+gLHPoBbQavuw6l+p2ij7eRSfv+Dn10B23un8T1h8FzDTtTGCeXVkVfutlQf1SbxBN//iOQQfS4F3272vWErkm0+v9j7M+DttvS8y5sf98Z+vQZelJ3a2ipuy1hW7Yma/AAHuQRbBwzxk6KACkgNoUhoShiJZCkwn9JhRBSgVApqEpVKlQqTDHgeECWbMnY2HiQ1Bosq9VqqVtqST2q5+Gc831vrt913dda63m/0w7Xftda93zfa+397GfvZ3pZZ/yA9yfHio4bLoYbn4sx7w/F+/Cnrse6YaTWB9zgsd8493IcMQ/thzveCXnn230Rnv8VkuenXpw7L/uRx6zkvCPzkF/AUvrrh3Qe+ms/pf3EpHLx7uc87LQ/7l6vuf/3flPe7eKhobXgGPYc/c7ExNfmd+0U2zGYDxf1f0GPOX6Om33E+YLH8tTmlX6Hzhm/99vyYhP5lYPa/R0bPtnAHBSTV2B9M4sXa88cPqsbpO/TDeNn82IENfkjevL3scv3c77z3Xru1XHPcU4NahcvJnDxzY0I+4d58X0fzSXvbGpdOc9ww/iDOj+wdvx0MvNln8med519vvoHvu166J+O1vGm+vxuF2vDPuI5RjU8UqzHun54y8O765kP6yZX5ydq8VzUTIpg3cCDn9J5/Kf+9rxoqGP+jXpu4DlI5827N84LQawP/yyVOj6rxvPWlyTjvPEH/uHr+tXfKF6Pz5/4Ub9w9uBtb9c5X+fyX9LzxPf/mZxb2Ws8P37tu3JO/Epdi/Di6U/+uJ5HdDPGZ/R5fuJxzrtqHC9veJNy6JzCC2of0/r8Wj3udSNwxwuJv/8P5WKdmrjR4OOqOkf7I8j/8B/Ou+AF5+Mf0fWNzu9+N58Xmr7l26+73/Cd16U18nUKDd+3fdX1YK6N7l58Qc9vb3O9WcGs4YnI1X/0w7nO+LjqVA5fVH6zHiu8KMeLsOT1C196/rUTxzKT9F65NwbmKlbn44njsTY81/7YD/s5KM+r2GjgBTQa13oSLPsESlznh5LPCH3cjhYpfqO1LFrxq44CiqbjAbYHmTmN/HGu0HMc16UXxw4fceYx62NjgN/rX7judC0Tz4nLANDzggr7k33FC4Mc/3rsXm948/WAT0qIb824OY66SNLfrCEvaP74j1wPPvoR3SSrFs5NnDt4YVoxLz4uznUzN4WeV6K3pKCZxmSUlorPugZ7PXeM2AyznLX2PkeaUV3aX/6U1D+7ft64e2e5DpqBOe58terxUN/TO4X4PK7nTN6hf1n76zOf+OXr0x/94PWP/Y//xPf85E9/YG5YPvozd5z8dAbyL/rwKhJvHyNr0pvCmCFibgJ++u/oyYzPOUvEhbMuEn1BpQf8HZPjBMeD/KvfkXc3cPQToB5kfOzna74mJ1OeLHWy8n8hlomeipKDSTi6WO8RwQJ1PJnxxMADhItiDiZebdYF39036CKXi2M7xMUXkr14NJzIOfxOhp+UhPm41u2iH27GLUegm/ocl7+JWQFg/rpAASv6HDmZbQMA1cvJnPgRSAs9sZyTHV2WJxHFl3xExliFAdTARTYPYMn9sSv2mzlBF+y24eKZk89beGclB/Gu4zxs98E4EQzrLapMDE+U86S8Mfqph+PBF7Ur5sQaO0tnvf2g5GKc75rwRMKNhB7od3yEiuN6L058zMcX2alP5EK+8Kv2zBjEslwxJ9qpy1byPbKZbr9l5BDPkzMXr6M3TKLEmnbohKxJceNpnHrXdmMfPNJj9NMf+vD1zH/2V/z/WB6/+Mz1+Hd/s1/158TBq8L8ipT9OZGJbxguXDih8eVianys/Xf3/brx/3ntB7JpH/oCh1dwOX6wf9db/Yrzozs9afhcoxO9Rl61Xh/hUixkfKfmkXz5YrLPUbppufvTugDQTYsEvvB9SG49dnlF2758TOZbf5UoVUw+cuCLbtbRcvYrTXrm45+c5f+k/DnVLyt+7lUO1yNdKPmGhBdz3vDS9fi7dZHE/9tgPvL3q9jSt/5efFLzqzxJOi85lOtvve968CMfEK810dxYO971yD/g1M3d6yX/fd96Pf22fAyH2nxxz40Z60ls5fT6kI8nOmKzbrqZePCXfvK6+5lfdDyvq1reseJxJbxbT4Dat37Xx/H2HHyB7/g5Z+VGTWdizsvE/4WPXY/+8//mepp3VnWu943KvGrtC3Ty/SFd9L/tJd9Y+3jhGZvzNBw163jgS+98pC5xuQDWftZFxFO8O/f9P+HztG94VRe18GMOrM0D3sn+A9/pf9DoY1Dw/qQE3g2YC7GnJFv+mhPrZCM+Hvbf/rTzeX2alxcXNG///5c/+F3+7/yG9F4jnp9Uhz+uqHhMyR9HU568I6J141zxl3QB/P6PXo/5SCs3u9LxK2h+7GhO/HLYg9/3G3yRw+PUHx3jgod1ZG1UAzV13rxAwFo4/5eU90//zevB53WDwlxYd9XADctDPh7LhfO3fd11fbsuVtnfM3/H09p43xKHx6NycYPMx4SZE7le4eOc3/cePQ+8oIt7rbNsWRseW4+5yCbX36/jho+HcZNDXG4uWH/VTRzi8o7im3T+fe4tb2bvp1b9sf89adaN7/zxwtOb33rd8emMv/HfaA2wxsQrg4OQCMgc5606n7/r66+7F3RB98NaC9aZ56av+mp/P5FPSvhFJL7n+KM/FD/qK6aE9CPnRoYb3PJa17vf8XvzYtAvf+i6+y//Ez+uABapb6P1mebd+d/y2/MpBMALWD/+nlzg8kIr10m+OdZxxv7hZrK1/L3y49MWcNpffOzZn2DgOZkbmCnP+fiUwUd+OTdPv6D9xs1W1JnvO772uvsH/9Hk5aaNjxmz7sz1a3QDpJug62t14/b2r/Z+3tBMuEH7i3/+esDHrH+d9reu23jH6Y7/pUfd3Mjx0/N/7k/lkzVOvNek63in68AHvPip5+C7N+pcyY2YLsT9aRauZ3i88bFMbDnWOXerxgc8//tj7Dqe3/mrdB7BIjG7L/18z/mG72ny6RKOzzbJvL94UZabChov9rFfubZMhBkVj5vXb/62XDPwqY+v1tpVz/URteimwp+Q4dqS3IZ8v0HPM//gP6Qbjo9ed9hxc8ka88IwtnqsXW/SenF+BrxAzvEq8Ou515/+k3lBRrHOw3RDNZOPmLwQ/B2/MTcwenz7RZGxsv9QBLJP69yK3d88JnYUU+jYH/fxJ/+j6/o9v9/7H29sjyjG/cdGsXJajVU9Y784sRwL+cL9o+sVHQOf/+Qv6YblA9cf4h2WdcPysZ+94wuuD/Uk+uCpZ/2k5Vfy5on8CKm2F6fllTe8GGQOe+kBwFvofAbuTnf50c4JSH9+8uVkbwWa6lCqeAdBjcEB2zPek3sHZOlqUsTyy8SB8EeloMPeOAthT+GOVSqZ4feJ7AwW+eG5HcdeFjbHTgeORVuGvQ/IiK0PtzHiI3QPkdTUtdw26jV3wvqk4P1QXZAc2xfE6rWBVWOcVqf/kxO4H/H0jt+WhIo0nol91O74QBL/7ey3MwydE2JtQXhbmRy9mneBWCIOOT6ydxwabKUZRyrY2fr6A9PHPti4Wbl7ukLSCZa6phaLo1hLchPtuj772c9er/znf+V66iOfyvcuXnj6evQ7f72eaHhFmAtAPbnKxRfl0NTn72/wXQBd1M8NCRddj/Qk8fAv/53r+sDHUk+6PElBc/H2tW+57n7XN/tFivWKMjrWC3PKg3bBOkPoidUXYZyTPv256/F/+devB1/UE4PryoWjnTqt7/oGXcDppsUvgGjeqs0XncrF44cTouPPBaJvqrgoFx7yfzz+/I861Ku66OAdEC60eVWbi2w/Ef3eb8nHZKZGv6NDHm4wJn7Xozd4Ptdh8xMf1EXa+/09idRNUl086wnX/4iQn5T9/bowf0HnYi4yWS/iK5b3p+AL0UH1zsl8+V7FBz+ei0yefPRk7YtjXlXkvP6rv+p68Nu/RReX8QNcVGf+eQfBP3M8uZijN8V76iO6SPiBv+0bU8fkRoj5M0dy4fe7f/1191VvzHxZN8XjHUNuWJ7SBbBvwOYGyjdT1Kk6fPH/gY9cj//MX/dNRG5KVAPz5sJK/n5nRTd0D3mXi7rIgb4XJLLxGnm98hjgzzKN149/8Lr7a+91XX7lVfH94w66AOKm7iE/ef0P6KaCf6TJRcHsM68Ty+FYuQFG5/1DHei56P7LP3Hd/ZzWHh8uUnkRgpsSxfKx8O63XQ+++1v0GPtcPso4cvYb+0+rlJpEM/91PKneBzruH/yZH9bNui7mntHxqvPRQx0v7GN/30yP24fcrH/Lu3SzkWOVaK5T69nHbY8heOvJBaEb0uvP/7jfEYX3R/ou3Yzo5tYvBuix/vj3ftP1+B1vEakLataA41Y3P/CE5aMtb33nu3WNJb3qesCr0nx8l3eKuXFkP3Ix+1d+QJce71N+Er820KRSgRdD/+i/pPXScaELvwf/r/97DNQaIbtnx9MqltjBTmM+7aELVH/86u/8RF7w/G7drHAhahMZ8YMtP6o196cNOJ52DvST4brTfrx+x+/R2v8GS23B4+H7/2w+RTK5fQHOK+ZcIHMu001FbzhWrMXNSGx8dOPiX0/kkwgf+Fk9ZSs+MW0HUk+5Te06ffHLccBji49J8+kT7a/r69R0A3Snm0durOKpnn3GOcrvRujYodeO9jt0Yji27gMJYh8+QtZjHDwWMTilltDxkXtd3N+9rBsBXpAmP83/D0Q3JZ/4mM7/knNzqsde/KkvMY0JTO4Hf+Sf1jn3r+rm5rN+ESBfQeBTJkdd3BToBu36rb8zN+PgY3pM/Nffn+/q4jfwjfHv/v3XHT8mxbHJzRvvlPFpI74SwIOB8xFfZ+A7wMSHZ1Gw+y90IyzWX2XgJuatb9d542ecx/X4e8QvZc7c6HBD/t06vsjzPp2/fs2vz00ukXnH6Mf1fPWpX8lNLO/MMQc/zvN49+PZ3IbVknofckzosdsXZ074spjvsXzTt+aGlZo+rjr4Cgdf5/gardnciJGkuYxJ2rxLbtxKfZ7DWWdBzk2vfOnz1+c//eHrUx/54PUP/Y/+lf2RsE9/9Kfv/FldFfvwqedUd07I/ngYD6oTmWXgyqYi83voYvijLv+Pf/96wE77xm9CGIzbuAx0uPmRIPkoiLMeFJPPB2XjF7cOiju8Rt8QnRi35bK6QRUjhIPaMcuXArHKqara7R9sqlg3awuysSsHEickMTxBRhlYZyORjPiQeU4oyG0HE7uuixGj4KAzbAFUIMpiDmSI5Ipd7LdtsDWhbvXiqAed/2rDCD86ZCLXXCsd31Nu3mOtbjzML5S1mRjzh13Xybj13/MGW34L5DnusA+39sq4Rbr2T7jV3wLPLd+rXd/qpOE4mPjRHHkN2XpRRR7HxOc//4Xrlf/sL18PP/qJ69XPfCYXI2/QRc53/1pdvD0fcwztIs5hlEvHBLwvrnT+8L7BmJP7D+rC+ec+5gtULs5yUacmE3+k5eu/8nr4e7+Dq5xc1CqnU3hM7NbePADJY3796nt/LO+0SJ7P33Nxl2PUtX2HnoS/9VeFpqhVMzQSRuWYF2d6E4P+Ib8u9Rf/tl8589x4NVC+/piQ6uNC8fHv+DXXY95pmfhrncU3D+MI7ZcnPeX9kfdfd39TT1C6WPWvsEmf75fkwpxfJbv4TsuLejLkYlabP6bLHFgf4quurgmpXSe6R5L9RV0kffATnpPf5WJ+WmP8/cT0DboY+Pt+rS+gGs86g1y6SJFPbhKJrX3od91Vwy9+/Lr73vfMzaJ0Gjs3Xxhz8c9x8658fMtQfJn6GCFmv/+Q+u90WPRmUuvzC7pw/N4fsT3gxsjxfYxw0aumC2e/2q8nNyI3juszjYy1JrVoxfdND5P8oZ/R+vMDEcxROubBvuImBt836GaFtX+99IqTd874eKLWhfisH5GcJ+h+5iNYj7/vh68HH9KFKBc9XKRwY8cFIjdIlPQuXYz8tl/n+vyYUUzftFE/66JaOx9uwmKnGjg+ddxff1rxX1Xd+PIu3mc/pfyqaWK9+k26ePh2voh/5x8L8P/E0WPMz+ea46t9F9s5Zm10HDDefeCXrkc/9rPX0296UftSdT+t+XPD9QyjYrzwwvXwXe/0jTX75Gkuol//er+r9eCv/2XLn9GFVH4lrHvQM/PGx4ivD2j9uSjmUxG8Ms0a3YNr49jTRdsDXcxdv077+8183FBRf/LHrzt+ldLIHIIcY+4kdlQu0NlfvLKvOu/8vdE35od8uNAEWl9/VJqLUJz1t/etYvIDJz/2I/LXzRLvumrOF+/yMMLrJoL1fwLcCPJxd44D/kEqOfk4MfuC444cvKPxMz/tG5gHXJTyCRXeSeRGlJqp/yZ26xK4GeaVfNZR+87vUggcind8SoT95hiv9+iPI/LLcnqC8DqxvhyXOPAi1Rl7blAA1tHZK31Im/hxxvGnevqYO+HHRu2mRsCvSvoxQWjlczbe7WJdeEGDeB5VJ746rnjX5o5/ksvHwj/+UV3MfyT7jhsBvt/FWrNmjOxfgjJPvnfKD+5YMMXzDhgfJecHdL72ndf1j/8TkQPWhY/y6SbgATd0nCs+9AvXHccC+blZmseswTH2FTpOv1r1cdPDR9k5RjlG/DE/7QPOHVzof/wT+bgX34uibnJ9+Jf8tQffnDI35oKcm+gvfD4/OPRNulnTjcEDvpPNOz7f/pvyVQh+vfQ//A9ir3L8/M9XIb5JN898BJxYg1SrXmvPL6He8dE+boK4cSY/9f+6b/ZH/1knz083hXk3U3PiBot3r/7T/1C1aR4E/M2/Le9U8Q4XH01EzruevFPJu2nYeMnpUkGHBal4PLjpmOB64BWdGz73K790ffJjP3f9I//kn/ien+qX7j/14ff6Oyz+OeOnX6frh2e0tjpMeXLgQFzJBA4mCwiOVLTZ7LrR+CC1ns+d/gf/bu4Gebt0wsxVlW3p3RwgD+aNREz8PhiQzYMO1J6EDAlkGky5AUwKH/tt57qjmAinDn5bFI3ASL+0nj/SRqolkpEd88R28a5PHpzwZJfvERXyxpZYNqebPKxpWXDGW/bjz0nQeSwyMqR/rCcRTgLZBsSTj6M5tij/xSd2DZjVikSyKAPXAyKsXbFNDydImTnyzCvrgMDMylZsSrANY6UEw+eYn1CJTRGM37ZMlvQnqpt4Z40RwGSs95CVnqqNCmxh7JnuNS6cXX9OBeeYYxNm/jpPdA90Tvz89ej//QM6GX3heqSG9hGfy35RFy2/79uuB3xcBhmvQnPiJRZ5uIjUscQ8QS9+fRGkh+vjP/fXr4cf1okMmWzTHuXVZV2E3b1DFw+/RxeHcvOr+kJe6U8s55sLPi4cedJbx7/q5Kbljp/2VXouEP2/YDhBUw9Pcr/x77ke8CtKrk9nEL+SxP++eOZ6pCeyrFfqZV7ONU+6/GTt3X+lC2d8eUJS80dwuOiRzB+z+r06ub/z7b7gBPzsret3+qwN8zTkQx2Wc6798Q9cd//tex2bi7a86v/YF328on3HL1j9fn49TBcwrDE3H7P2j/hCOLHly7p4Ljymk8hrf/eDP+afbPZNAk+wTBV/LJjTu996Pfid3+LTBvXzuELPyIUtMX0TJJ6PClMb8MX7Bz96PfiBn7SOWvlP7HyEzu+6qE7W5qk/+F356JwvXgWlpEYuvJ2LObE/2RSbdeP/xDx86lmv/eM/+7cu/+8axXr6hZech4/GPeKJVTXzRX9uWojrjzwd+85rIdrz5VhUDdaxZpTyw++77n7oA7mRZo7sAr4rQT7m+ZKOT77T8gLz1r7FgHVlvzrD3EToePLNl4J6Llx8S/boe3/oeuqjqpN3JbQ2xKSW9RG+r3uTbuq+9XpMQPYLH+V1YfAQFmatLt7F0OOAOYi7+5Qel3/qb+gCIe8KPaXj/u455Xm9auanunWz+9Svf+d1J5obwae5gFNY/H3M6IL5Kd/E8ALlU7oWC03WpFVG75+cH/wR8eErcxxs7RP5rt1C6ySJjSkgjhiyrbyaWhrEWhHUyKHttawji94Yt9M22DWlb4RbLBsfL81rgftbP+ZRXhmfCLuiCdvSsGpXuS1vfYIG7ggYdVyp31UQL/Rt3HIafZ0Q67W7rO76JkIjIWm8mhd2mx44M0F5LIzMUieSxMLbyLu2RHdvexrnewT4qnHchTNO+qRA53ALeXjNVcGafKOUB6ffzrKpIB7nWp1a0Zyr+PjaG980shM7X+Liqyi848bjUecz38BYF9ijRaj+zuHuFz90+XvY3Gjy/dZn9PzCDR/nfW6G+TEsbiq4YXzPD13XD/316/pNvzUffeQG441v1HOwzkHQurF9wHef+F4vz028u6ibFN+I8a6xcvNjO9f3/VnnXrPgO8xf+y6/qOF3EvnxB3784tt1nha8QvsEOoMnYsr7heOGj4TpfPfylz53fe6TH7k+9gvvv/77/9y/phuWeYflUx/+ad+w8CTOKzxPPXzWJ/ielI6SVvi9Y2bRclQFdhKPiAX69/6t6+ItrD/4j0h26x2jyNjh+Ppk1pgTamPbe0yBRi5KogXrAAh72EoeUxs7DaoSVlMDT3oYbmPLRSFJZHzyZDbC4B4bnKs2fedp2sI4upO9VcccivqhsL2wYkGrzVov3GOX24xI9uyAaOcemWJnBpKQCxwybLANj2TWZWArm9UCrOiDJzWJOlYJMGY70wgMasuxcBvBsE5PRKPPCbC+IysvHbbL15EOlGlobbcWkjhcY04lYklfqeOb2d7xizZW7VvNWDoYY9iKEylCx2qcpefCjlixeVkn1c/8pR++nvkb770ec2GueftdEDk/elq2XDi/4Tn7dP18AcZFrej880Stlex7Ycvjx99tmHdanEp6/Pxl4bmQ56bl+l3f6ndarKu/zkGmvS7Kp3hcWOUijjok+5wuBv/cj6x3WrhoRv7qpz7hL8kb3/7ufDxM8E0HF5XMAXBCnjXZxw1zix0/IMC7Cdhz8ewvSYv2K+ZAc3jw93+rblq+Ur75qVc+6sU81w2G0Lqpcc2P3O/5WT15/KzXwu9O8GoaNdhGttys/IHv0A2jLkRnbfNqOHFy4Q+8JsqVXa2e9qpi/AWtzQf1JNR6NPamwk+I79YFv392d851s49YE27U2Pxui3XNr/3CTdmHPnHd/fn3sCeyL5Fz86K14ebBH6n6nd948UV8n0sd1BV6jp4/cYfvyFq5kF/8xPXUX3m/3+VyzWw8n9RP+R7+/t9wPeZ/inDs4UONDiVb9hPryGPcPo5q3PHE+Z6fux6850O2Q+815JhV/Xdv0rrzUajflncYrfc+Jwd/uplwovDoHnHDJTtLlZZ3Wh6990OqnXfOZIS91sk3OYp9fcNXX49+i57k5wbaP3nqeaVe/yIZxUofnhsMfsWT/cwoGTcb8n2K9aeU1dRRB3P3WFli+TiwjP1CCjOukc129hQ98lvEprYArgiVCEHth15rl9GWGKPSBh/bIlzlO27so2FQ31onHphB2NTOQT/+g8QEWx6rYEcBqTfUWfutVSzUr3WObOcCiXTj6fmo4Wd0HLn5UxaOSk5EFn25PUJRd/V/N8hy3Hy83qZZ2PFoGNUwfEJAg/B7jsKsUbApMNYJeas6sGODM1efqxqg8WJBH/4+Yr0T1ioezFcP/OV+xojnqnuw89X/3vHjWDxeRfa4NqyQPDpLeF57RTcpvLt0g/rJ/hc+eN39ss5Jz70+75ZwXu3HubQmBPPHivm1Pd4Veu9P5R2Yv/HfXHe/7w9eFx8LA5xX+XEfvt/D99FUG3UD/2ruO9553fHLrr9a539+1RXZN4if72kZStPKAPuEGrhh4Rz5qs71/Kzxpz/6c9c/9E/+z493WPg/LDrhcdLjf7BwQtQzUIr3ghyLPAeRZT5YX0MH6VE8Fyb/zr+ZX1j6Z/6FKIErrbXanLjSrHQ8x2e8QWx3tuDwXKgshwBc7cfS9Y/O9dcOxIYdEXmw5h5G9GE/68HBhZ2tbBs+OUB9Qk20SCdGdh4x82TvA2JiWL288Bufpa/N0hjb49a388Z2r0FtEqFxbqWH5zI4K9toJaf/k5YNAho5Yz0CjV4ntXmghd7Vr7WwTqMVB63Ow2DvV41jl/2Y9Wc/22NiYmEbj2BiG9HC58ZNNS5ZvJJPjYE8KPwKxNgxOBzdPgZjh5PZBVstHwETzwfSXgeQ28M976h97pOfvh7/h9933X1BF+WSP/4i74zoQo3xzS9dd7/nm67rjbpw5oTGRRQ2ukjjROOLWqB85Oy7IRM8Ny0/+1FfjLG/eGXYF7lcAGOrm5a73/2t/liUa/K7E5yDCKpMvkhnDUmRj+Z4buT+oi6e/7zi8+thukHyzYTsfQPAK0zY/aZv8Dst/rL7fAxhPWlR47E8XLj6v48P+MnjB3/hJ/1Kv+0FbtR4xZ9/YOkL+N/96/1PCB2LuJLti1ytiWrvmuQjUbrR4YJb4+Mf1k3iX3tv3k3gRsAXlPJVfH9siX9a+Y/9fb6wJSbHAfH8LpHs10epyMRchexv2Wk9HvzgT2jtP+J3D/jyOnAezcUX51/3pusBN4xPq56H+ehR1jaxXPdczBPT8518/OPLu+/Vk1ZMHZd14snzIU9SzOX3fet1xzshMuq7ZcyhuWYXO77nLZlnoPoef1BPlvyvEOWkXv+6D+v23HO+MfQNlP8PzFtaQup2HM1RoH5+WCJ5OP7Qm7nu3sNH83TTyLryPRvqf9ML18OXtZ++8CV/JO/hH/yu67E/HjY+8udjUq+qFt/UOhazowLNwftVa0TOD38akT8a8eBZPb/ysb/X8YV8mm44nn3menrdcDBnD8yeTnTWwY0kQ5/vemQtmRcGQWo5gfcpO3lHvmfR89b9OPe81LEeWMOrnNHI6nBtPVidtW0+/mBrS028ezabnnOn+jMPf308gFvf16oDHP4HtmXjJIqZUZ42mzuzPonDXXRqiKwU2NLgNuapCVL9rde2pd/x6xnNk5GCWJ9+wblqa804CPwYm3FwrveOgazeyGpVPahky7AKFx+w/Xo0xg7Ah5LM5309fqAjcX9a0WPD8ZNIjdUqmym5PPJY9HzbsECbqIlzVhRUEtxGDxJHzzrmikawtR944XVSyjD+O5Mg8nxMgBs9mP3WKvjO0N2//3+5HvzGv++6ftvvOuKmv/vMJ/X88r58PJJ/F8JHHxuSF5j4yCI/gMV9xaTeFcy+0nWPX4Qjr29YXr5e+RI3LL98ffrjH7z+0X/qX/2en/zpvMPy1P/qe/7lf8MnWXaiRk5U+1UYgjnu4DUOBrM3RkKs/LGyv/aX88X7b/uO9blCLLHIeKJRQaiclAPnSsLAAYgkGaNpkRYjwwhEDp7MKUzMWoWt1bZGnwqRxTolHDW61Q50PNGYez0rMRwkkcxOffdzmB4d9n6AmT0tzjUFo5sH7S3wqR+AOrPWYiACDotaRr8sjF1j7Gr75aEI8tmRB4skkJoffFu/5p8uKpsMrc4uhgVGZPskVk3mEc4mnAwce8OzlWyLs0/jWSGjIoyR5aYj8/qo5WQyXuqc00Bi6T1EZi2dHOKzPUFUibszsLpD6VjgH8d+6e1vuO5+8oNTj2x5l0U18THRu5/7sC7K36qLLy68dUxxA+Ha8dUF/vj4RD8XuH6XhIzvfNv1kHdDPqqTGxfvvArEBZ1fHJH/K7o4+pXP5D+II3NtmQMfE8rNCpUKys3/EOFC3V+Y5v9bfLXqfv8v6zyjE6RzxzajIv38x66Hz7/uevwVfJyLELwYoDp0sUg8znd+ZV/2/mgYdSsnN2R+d+Mtz1937+OVJG5GVKvtddPBXLl5ee+H5j+Dv37KVI28WMNNhmyIa2j0u1HHfB7xH+WJy0/7cjPzutf7hwue4uZNtfJf2fnuwkPWhgt+zY8avY6cXwXCI+MmhrpwJIdvULT2D37ls9dDLY3fbtcNhb+szS+YsY8++fnrwafV+M/5BKIs6tEa8MVenhP4H128epgbJtx4ftDN3wu64P7ar7we/tJn/eoeMu935slH5wjGd2m+4vnrgf9jvepSQ8zNFgTxOA55wmJVQj++HnHjIp/HWp/H7/sl3eS+Kh+tq+SP+NjVq+wftZ/92PXyS9pfb3jRNxFuOra0EL63flU2ryoe8V/RDRz0IzV0L7/5edGK9Yu/cj1+g+ivf9v1WDfnr77txYsvyLN23Oo8eNNLOlZ0s6Hj9mndLD317OuvZzW/17/0RrcX3/yW6/k3vvl6QU/WL77xTdfzL71B9JuuF772q64X36H2VW+/Xnz7V1wvvkX6N73xeuENL10vvPTS9dzrn7ueU7znXve661nt72d1A/OMcjzzzNMe+bgWjRcR+V4Ix2W+Y8rjNvsqxzgNeO9YNhavgVP3pI0PAY5Zx3oS2Gev9TEayY4zNYQZm5H4b1taMEB+YzvNPfM53YSTjW9pOurHJ35Zo5GhPyj6nTVb0ZidE+O2j8eZd3ue3G30rYu++4q5u86IBzDUDbV9NiT1HE95olUCl21XEjC2qdcQqyA0Qh1vovYsLFXr3hJE3NZwQGLPjY1avYWPekb7R2vePYi8MOdisy7V7zg5R5l26z6iHyvXMfpVExYjJz5zEo1thqxDYbsl2ePtNjlH7fjkE3+s3gCjyBotCEe00LfazSv6vPDfKH7RQcnCR9f53kdlsW0UyfQcwA8W+LtB/h76yKfnVwX9nR2+7N9PNXjCishzpGTkZO6u0Rvaxtnx8rysczfn58evXF/6wueuT3/io9d/8l9835//+K982v/p/ql//X+hGxbbq9NOWV+6R+i/BCNwQofvwhtSoLPDYPn96N/KfwPnLSKd3BHbD/9YRDDBrJpoRWRH57+M08X9dEuSkO7BHJIVOK+k8oPMSaMntr24IJIiUvop2/CC22osl66R0ry2B3aWAv+dMfsCG57Sg3icD6L6rOzCpoJtHcSnftGq58GpfEk79NLLx7U0duzsFoPQHkYxgNoZ1epYGy5oRCPGt7Y9Oe2Mxfa17YpXSyj2qWR+52LLa+kapbdNyCDKNA+7Nrhut5DVpEi86CPa1okkWD/S+rVrIOOoWz7nyXNSjIX6fTA7TuuofTBKg3hcqD+8nn7pheuLb9QF2c9+1Dcr/iUlLt55/BL2k5++HnzlW3SSmo+A+SL56bzT0lexeXeDC2oxfiUfKD4/63r3Md2wfCrfafFHkjBCp4vd65OSS8c/mORGpPP0TYOTxxYZr0j74nnWiJ+TfPir3q6L44/pXKO6FNvfMUHNxR1z+PmP64JTF9TzDw7tz4WtjMjHunlOZOMCl9hqzOnBm168HvBPI7Uu/r8y84q43zGQrS/uP/AJnbR1ka4bHPh+TAc4Ri8yiekLe5G6+H6aL8R+zVdY/9QnvqiHeN6J4ILbLyDppuTBp5ST/0PztXmliotvQmHnczU2Ckj9zCdQPNZRcS/d7Fxa+wef46N4iumWGy7278VNy6c+qxvGr5Kb5lWd87POieqbIM+LiwLNg/384nPXoxd1DLzvl+3LR5t4Env0xS/obMWayu/nPn491k3foxf4fx264eAJCbkek76BkKw3FdyE8LsBr776SPdAX7pe0Y3m3dvfeL2qG+lXX9bxpLm++vIr1ytf/Lzt/Kt2H/jY9Yj/hq+1Jy570SuhdfavGlGnbt78s/1a76df97xuPJ6/nnvxxeu5X/3u6/nv/o7r+d/yTdeL3/QN1wvf+G63F/+ed14v/aqvu17STQc3Fy++QTchb9DNBrT8nn/heT0/v143Ha/Xc7luNnSD4ZsO3ZA+rRsO+KefzndE2A9Pa9248fBNBzufurSOXGT4uFj7DcDvPvpwC2YrO3Wh6RtxS0675n1tUGJcts2cAW8q1Q7xPJLtVpPK41+/HXbHDWpJjnA3FmIS/TZHokVme+I6EZwl5i0KuZBzo+ovPVa1LXYtjLE/pfXLOau+zVQbAB15fKu7L6svgL6N1b5jve/rtzyjN7HxRBseZC2W1QjTJU5rALUaO+nqX9H22cJtv8duHFuRd0zvpq6taHwfe63dBnP8HE7wwT3e9sj24HObg6cOywrZr7yjabWTahC72MSjefucFRzHEv6zxXZoa1cUIVR06rGNWWT82UF2YdMcc7yXbm8GsjknweQcr/XlH2DzUefv+i1jvTwcb0sSN50zWZ49ErqIVpj1yMfp5vlLIx8L+9LnP3W98oVPXf/Rn9w3LA8+/ZH33vGk5VcWn369X00V40L7K2GETB3qbxYc3d554cZWvTm+nMP/ReHLP9yJjbvtutKzgB48Unhyx4ROyvwNoOK/+1stPSeYvHa3lnRiilbCXUN90EtmppLg5GZ2phxBPv6FA6XC3THU2GoZHHXMCBwD4HdjLxysY3mhWJ9Gx+DMlGiNGW18k32H9O70k+ZpX4/6Fbt2EHpr7+tLNafh+QHp8hfaVuVCh9v+5UHzVBOdLImvSVkX0v5ITts8yU6MGA0WMZA9RrG8N0Kl6p0ruLVKDzqXtQ5Taz1ufVb06ZE+uQ9NOfnEFPxrMOItQs3lo00Ua0y9VjH2wOfyv8RbsT/4N69n/ub7dNH/ivyk44vgT+um5KOfuq63vORfsOp/BueGwPF17PsdVeHLfYTIV5g/+GO6sdDNA3PiVfSZFbDtfKflscS98VlPSsrn/9DOxoU0DzZy6GLQ9Gf4j/g/cl2f5eNCqkEXi47JjRMxuCj+9nddD7/z14hUbtfPk4Y2LtxnHXzjIvt+dMonbeEB39v4/p/wu0O2ZS1tQ3j5c+Pze7/levAO3ZxJn/XNPJmLz0PUMXmcw2uDnfCe9+cXrKZm14SuJ5V3vfl6wJe1teGbteX45BK9x5HsJj5zgzbHL8P8wI9dD37xs2IUT3J/JOsp3snhZkGyX/UV191v/ybfCOWjWXgqnnLn438EUsccrHmQd0LAh37levxnf8j/vJEvffqmirg6DnnVzDdIf+DbfWPhteEGjhsKz4214j+mc0Okm1T0cvfNEfsH2y9qDVkDzZmPVz1F0/7l3TpuDnmH8ChXjfgiqBIaSrH8nAYDP3ZPPM8NsnK3kvCMUFn1RI+s9paTwOtfi21jq6iFyqmDfdkY7SVRrH2x0/HLYUdo7sc+zkZDXUvTDDtq1k2+7IexOZHnU9YRndrEBjvOijYR9uyDxk2O1mA0yIz3PVfMtb7EmEj1Bd7Xand6jB7x7qMqcKpjfmqhKiG26NeIt/3A/aSvlQnslb6fE8nWbuwcIPp9zI2P+OxHEPv7mUFsRVg5FfRxsSbZEesa7ypuYsxY0lA8H8d6ruge4zjy3i9bHPxUY5Hhfapzyxh4X0B77kjGsehBYXH3YLCjIkUefjzCzZoCbPDZloMYmtzrLdiVx4e8Jo4jOcA5d3doVuxV5wwWLtT+RjicehPSN59QD7DpeABTx1yB5/tv/+9s++Cf/mPX3Vd8hezqvX23R7A0Y+o4mu+6FhhkLbVRJzp/JOyV6+UvfuH67Md//vroL/3c9Uf+2X/9e977s7+Qj4T9a3/iX/43/CTwML/7759AnAMrJ66V04hEnHSRpfxYQCOPr9sP/Hn/RvSDb/tOP9ngtw7cWZj47zFxhho7j+RIGncMtbPYsW8kY6PtkB/RQw1r2wp8l7nRtGN6jKUE3PTkyhckTZ86gRo6n1tV5Ek+eZvwgOcPUqSQuXiTKFq46ck1NmFzAgJobDU3K76wiJH+kNyCGLMHFl+q45OSU3pgF3vYNHIRTdrBqTvchScruh8pErRdr43O1RZr3jx4si630bZnomz7xl3rfeN3orroyek2tGXEWLUEsQig156Yx5CzHj4hW0PG/vrPMqt6gI53Wl59yxuu68d+VhfmelLgIvxFXYB+/LP+XsLd53lF+8P5iNJzz3Al5AtrX7D38UwOZCSC1savS/mdg3e+7bp4Nf/T+X4Jv5zkX2viI1S6+HzwmS9dj37+l66nfs07mahLzMV5blD8rgS/WjX7x+92EEcX1E+98IJ/LvnBL+rG6hVumjQf3sGwpS4EuQH4Bd0s6eL2wVfl3Qp+CjprQrKxAVO383DRTIw3vHDdvel114MPKIZY2lMvvCQNT6B3mofq+ulfuh58pW665oaOi+78JLAulnlHxHnky42eaeJjo3Pv17xV/KPrTjdGrEV/OtjfZdH6Pv7op6+nXtYafA2/vpXve2Td/ec8vMMhoevWDjcPyT/1e/Udb7ke/eJHrsef+oI/VnX3QHGfed318uc+o119d72q+Nenv3C9+jVvsj3/vZyPV9E0E8d85eVXbKsCtOsfXC/rBpePdz3WfF/l41u6KX38rrdfj7/uLdfdr/7q6+7XvOO6viU/Mf3wjW+4nnrpxevp51+4nnn9i9frtHbPvfRGf5yqH6l64Y1vul5801uuF9/Mx6fe5Hc1XlR76SvEq73wFvGKwzsdr+ddDr/DkXc3XuePVfVdjv2RKt7p4IbGX1RnP3COnvO09weLnD3sdQSRR7OlRX3qhcUcL+bG38xYiI9lzsGhGTHCu/LGK2oJVnQ3fEoF6EuffuLIL1Ge28MnWn22b+e+cFxMMS49BxYXGct8/N2W0HSib1mAZPvknLb5wrWHcovtrU247AVP0CLG2wuk0w8alA9ey6I4LaPrDKKJb+hqbrPczuXL4YwZ1OvEthot+8NIHWeN4W8rLO7zjRI01pBgzWFfD2y7jD5Gxq771bvj3gVr7DHV8T8+INL0QeTpo/Fa2u88cjbO6pZOBHSPyCB2ndVEbykDot1mqf0pp79xE/J4kQ37Z4KmdtFq3W3hZxzejY3nIMvH2IjdllXP4yAU40SwNBuIplbNmUgjMy184P16GD26rm/6tuvB8/ybg0M/Rgxtyb9XuPvB+nNOo41u0ywIL3K9/MXPXV/69Mev//hP/YXjHZaP/swdT0D886enn+YfR+pJ1TctOZmTLMGEmVSg4K1oISfdpWBP/Hv/x/wW9B/7n45LFjOIHf0J9JWRuxMubmW31uk1mhz5UkvIYliwZhXb2izfA9Ztv+LGbGJg08ixR3XOsVS94fMksuADm1HNivFZroonm0atOJnAWQVoJUU091PcWm1/v6JmQ54gY1XfjdhHdj977NNxjEw8Ou8T/uKJX1ToLBJK3F/bZZAwcYS7GQ8rS6trxeb2IgSLrSAetlXb8kRPH/fQoV7Tzrlk4X0YbL/EzgWMpBLupTijxYp9gtz6BtEYu20d/y0BMd02wePri1/80vW5H/nJ6+m//JP+wvHdxz7jV/z9s8Bc+PMCx1t1Ufs7v9H/GdwXzp6T8nRujavi+05I9BxDwg/++HXHF/FZA11c8gtc/KQvr7LwcbTr699+Pfgd36w7Alkr5r4hEk9Mx827Ohyf2TezDp/VzdCfe8/14AuvwPnC33JueniHRjcRd9/2zuvBt/PTjfLjXQHqJo+aL/an+VV+chGHGxr0/KzvD/5kbnZ0E5J3QxSbLxlqfne03/Xrrgd8d4fvfzAnArS+2Wesi//3hi/6FJebC24Sv/+HdVPITRGxcOSdCN00KI8fP+/Wjcdv/UbfjPkY4qZSkX2zwhOL5knBeZcka25/hPx62A/+7evxz+jGynOjFNkR6w26uXujbsp+1Vuvh9/wjtjLt0+WxDlf1OJmIDdkyHi+YDmxwy01MGFuElKHWXXQ3DBIboG1VZr/8pigN6hMa6G4eVzd2mQPHnnE3o8Ui40xmxHPRrlFYryWdvO1+XLwq4ush32SkWOGNYOw1MyJrKN98neTYdeDnYYVcPu4O+NWbAyFXyHb2zU8dM4jxdijGzNh52jNfpyNvNqZ6WF9oLFn9DEm5JVZkwnkECFa+pnzrP8+kh9g0D6IxsEXty1OvjandutPi0pPZHr3NfjtGHam2xMUrXOHpbfHok2Nmwjp5B9ZvWJd2iaWbE1h+c1x2yjBGRGZo+mvc5vdaH37XffYDNVKWlMR3XQONlqRiZC+/mO90IixAtum0q37u+E2brg9G2PO831xYqGlvQb2+r3WCsjJi+i/8GhnDXKs30dqcgyUcRQiPWWt/sH/9/9z3f3Gv5cnlOvin61Wri3U1KS/2bUL1OLHZywGRxKAH899HL9qvMPy6sufvz7ziV++PvLB915/+I/+r7/np98/vxL2mY+937PiSfZp/0oYP2vMRym4sOAJhcA7lRPdiHCOYPVeREYJ/q//p3xh55/7FzEWsBKORV1IgPFlgmPj/rUQh1gVsY6G+s16IXiyf62DsP7xGUDYCA8t0fDdicgj6kGxI6OJHa3a9qeVsAKP7Tz4Le0agriN/UD6eLWK5j4RC3vFRH/bjnBnGhAPujjkwBcddiHZQaLZavng7ij2iTbuIzVdjBcRcBSzowfhrP8y8I3Vwmm3aajUkPjhJ+qRd69iqWVlJ+Y35EIr9rxF7hnEsxzOfiCHcR/UbufadK1PXUawLcivTgz8tthopI1axYPvEXzqk5+4nvk7H7we6aaFx86jz35WJxXdAOjGYT1m3/j89eAPfGd+RQmZEjMvzh3+3x7MkxuNgT/aww0GJz7+Y/MP/tj1+Kd+wRfc3LTwJXH/rwo/blXTO99yXd/NTQuP2yAXKVq7OQmuebCeXlfZchPC/6v403/L/xmfmwryPvr8Z5QnHxPjy+1336qT77d9vWN4zaAea4U7F/JYpzVpbNlxU/FQN3GP/6v3+CROPL4obx/eRWJ+upi/+13feN29g1/Iys0EtXftnO4Ba6kTNGvFmuHHvBT/+kH+a/rHHJt8vCuUj59x8/L4evVtz10P/8B3JZ+C8Y6JcxDW82UdslaWsR+0jk/Jn/+zxZf5+bUrfmKXj1b5e0HUb+PxgVHzTQj7zuemoDLiA9t6X9AOuftI24NkCFjjgBwatEbb8h4c3kZmsQ1fhN4SUTyHOebWOYy5jbOOorYbt5JdSo6VhdnPO9TMDUi1LUPtqDHCNiFupCWCCcKAODMMVWTO5cfSw+yBFtV1bN1CKPXW8Tf7P45q0dUjEiuNUrsuYdyat4/jike5uOoWblQwPO71+EFxT5eyU5+Pz2NuNY7EFscIoiHu9hI1JpHXptbg5O7Vbo8tMeU5SH5TWz2n9sOnMba2+kjS2gfbGqr6HRVJvYNTKxzkLvN+huYAjXjjOlJJeEfEgWoTGQa3cwpXq4VFDqFY8YoELjHDWTqFt49+CTSMnTHCA/ftdfLzcMfHDZdfkeo3piIJ9/PWWFCXFHBn1lv/RLCBFNGtI9v89i2PZOu30XhRP7l5juB5Z2FHhfLj5v/2b0ui564/+i/FPhEHDipE9uU1AsQIn6xdNys89/JxwUcvXy9/UTcsv/LL10d//r3X/+CP/W/3/2HhhsVPbJoAv/bz8KnXicyT3b7gn7Cz029QVbhMsMD+3/038w9w/tj/7Cix9jlwUnwRq5XL8WSl0ZKROwrdcvXyDg2qmIxnXdgqTmupb05q/OWJ/8hk27POFc0EftLZPzYTcdGJ4MG5N3YVtbTRgfjdysiTqMVkRCBFI4GVYXQLT/A7WucRm8R2JJ9YDsflMgTi8Wkx+e+6Yz+omRGzha3rnIbjlWD4dVwCWdtBAteZdWd8EmgY6MfvtSwdDyJJ1jE9axKPibFiTrfWbfSuqYgsHpGmt7Ph41w+M52xPCPE9rbqswawiCRwkNjfet3y5vTHxfmnP/Xp6+lXX77u3vMz16v8g0M9JnxhrZNbf5bYr9q/oPPFH/yu6+K/sisi5w3bOd7Ed27mlPMKH9/yz9q+/KXr4V9V7Pd/1MXwbgMfHTMzk3/qG7/2uvvNvyb/jMonNeVX49e2iJfHscA5TPVwYY6eV/4f/8qnrut733M9+Lwu5lUz/8Tv6edflO3T/ngb/xzzwXe++7r75nc7n28YBJ/7FJt3KHwxxM2O311iDnnn2d+l+aVPXg/+4k8p7pdsJ0PH4R2bh8/yBXOdfH/3N14P3vlVvilDzk9IJwlN+3pycrLGxv+0lTjctPzch/0djYcvPKdzqNabdzOe51eq+Ili3WDws7gaifO01qPvbqQjDjcbmYvXF5XnBs2+IHPQdzuy7D267KE2azx48ni8PRodww7qEjD0jdXG1tyLZt8WieyM4aCvIQlsTRFfLv+Qthvq0BrzqDK23X3LbXPf6paeeFkYiSJLrNpOxqn7zIOmXM8R+FU+UcfnlGwk+m31wMeH8w2vtjiv39Q1GoB9DCIAAP/0SURBVJDMt8Dnviw+4Iwe7r4GWEZXA42JK2bNG3RMlHsuqw/kfa67yITZs3iNVRlNI93GCyJ7ciWimd0YLd2E2JFKTYTDBgKS841ODuZeK4/xGn738Zq+U2A8nM3iW2xZ0uzoxExdQTTiXXO5xLXNWpDxWKEWIaoX9EHrXnHsK3pcTs/WA+p3YttSwsR1nacn2JStbKs2c7JQpD24AfE5KhmRmYJRl+fyOqBtbBtY7MdzOCFUKgrG8gboJurSr9xP0Nu2/Y7P84Eo1wbSBxP53/u38mtg/5N/ceywUQTq9g0YaBWbag1nxMTf1YDEkbWeC/098FdfuV750uevT370Q9cnf/l91x/+o8cNy6c/+j7dsORVx9yw8JGwvtrGiYyQTXJ7MJ1ocYU9eJL/d/4PeYflj/+rlnayIJPZhQPLKF4mt5kmOt2ti2NY6wMDQbPcj54o1a4DCdmx8BPl8D2jhI7VkbNYO97a6CWz382Tb8Tb+/Qb6fKNR6SbMsYpHx0J8kqYePvzgMqa2s9Jt/+iTkI2Y53OfNdrMHWN+bY1Itwz2ujcoklPvckQ1G+vgxqiGU12bWZuq7aReYzgfrQbSfJ2jNT+2DREceZgUGvM25zBjh1uW5fOuKWx32ilYNtvnNrIl4XqyT6PJPptv+wG0aTnovkzn/rU9bRPHrro/jH+X8XP+T+sP/78Z/29DW42yMGr+Y+5V/kH+AeH+VlD35BwDuEmQzVQhr94zk2Ojke/2k9yHnJcsP/Aj+riXzcPsvcNCf+xV3TecdHN0bvect3x8bCnOS/ho4BceM/Nj/e/Nn+xWPrHfMG88+efSv7Z91zX5/nVMNnxE8y6ueCmilyc+67vevf1+FveZdlTvuHJx6p4Z2O/oqSnUr/DkRuAdb740Ceux3/mhxBr/loX3cDdPa+bqTdoUfj1shdffz1+51uvp/hfHDLiRo3vT2gx/J0Kf3FcOfiP5YxkAtTvhszC4atzXZk3PApo9iA2PXIiCx0gQR+7wrziZC23/61VOHSJsrFl8UtfHo3oeRXVYjrluq2t2HHAiss82afhjNMSun3qyRqhtzSqzNHnYmn8V4tGAnuG1h7qfVF1+sTavddRNlJ53wg3kSXKY3N8GMSmZjExsM+4j74esS3wOfn7SExC3vrwVzfHVrLsf3GuAaHVg+hR7DqRuxuUvnG8wf1aHWukoQ9EZWwvqFiD+uy4jXHUafbUh979lj2J6l6jUneCRPXe1rHt8xvYstfaZ53JBpY5Ub6WducpVsxR+Pg70pTcPodSuOViddo+oWdNZ309iI/N9gJWzbiOm7FfSg/jvfZZVSPXBhXtkysInlgnsWvXLw9Z+TzOi6BFPM+o8H6OEPq/nW6w5h/Pxji6wOuSvWnW/a3P/dl0HpHXZkc96aU8EFY5Z73D59zFVv9lt2hp5bPOF/zzdz2XPfjn/qXwRjPXu550zYdsZrE6K4zoec4TxfpoX3De7A3LZz7+oeujH/y564/88//L73nv+/Ol+wef0Q2Lrgz0/MlHBZ7NRwN8QcETpbMMJkuTOs3UcR8uWAV8/CPXg7/wvf63/RefgaMwq8erIYXRhFlg4Rile+JVfXVmx28u2H38mLpn7wOm8Y6dYYi2Yy4ObnXdtSvaYLLYntFJTJ9YqxR1HAwxNq5OtINZueyn6i1uwiUBY3wzMtQ2CJU+hxFxe6De90/W+z6hRN/Mg3Fbg72PJZuwaEPuOY3KYzpcIgkLzdVgyDPHiagPv2W/SI1cpMyF5rk2N+tUD6ips3MYeXoBom5FlZK3nqBzRrblrlZ/5Ejl5yzGzqTotaajMT+MqRDxXeIzUmKsWBo979YVGV+25oblWdGcPPifItd7fuZ6/NfVXv7ideni2r7cOOBP4x/u/YHvuO50ge4bAeK3XsAFIiw3KKTiol1g3nev6EnjB3/sunv/RywnnG9uuKnAmMflN7z9uvutv27/A0X8MFRQbjRmcvqbldOJDzUW12e+cF3/lW6KND7il8+wtw3vnmQud7/x6/0f8blZ8/9+wYBYngff3eDYUR3cSOn8yJfz8zO1+Zll6s1/Ibeb/dpSG1PLOTU3IRKqwNgkrqud85xnZhs8YWYEzF3bjf4+HIY1GnoCWIyvx0I1jD6y6OnsDzm5UlmQGDlukYYH5ei3fajIg9EtkyE6L9YmkoGF6mPXfB1DtUd2aisF4SM5o4HMJ1T7+773gb7rAH3vAlPzyLEKtv/WS3oTtkwslmrtDELiFJZhIomOcMUebJtaxKZrhG7ZrE6SCusETp46anfgvjqAQBCcXEzSpy58R6t576pvYYtZC9vYEWGw1kGPsbzI0Dj4iEY9IrvavMKtPNczkuqD04MuoW/Xurj1BOM9A6ifKQerx/Yshe1a5xLQR0AqOWsAlW1dbI3F3vdBEg+w+8NX6MwdV389V9+HJdZD3MaI9ogzdCJ1detzxt70OoawlukcWShGjNwK/UW7sWOf+cFEGQmrMc9vSKqkq4uNa72FNhMis9Exlt59fet5WrcHW7/ta3NG3B5IdmXAMVin//P/Pp+S+hf+lWURnUkHaewtjOuGotuo/kHj+fnc1wZ8kmM+EvbRX7g+9kvvm4+E9T/df/in7njS5gmXVzT5J2E8uPNqIE/Sg6M4Q9Xsk3DgApde7Sd//Lr4bPe3/6bI7oFis5C3cXaygLhNtQ9AZPNA67sLNoI/HA44T8WySaQI4llJuPtA4pOea7jVW2dq+26L0cqPspjxUk7N9GBNz+Lxk00Os9hWHCxP913LzqUD2PtraXcYwbIJXtPsnVhHr3akjN3tgyAGHDtdScnXPooUGZLm4VCDTgSEE8sD6zaGhmibxGYsRyRuFz8d9mrWIXsNHH57rcHp4IAL4U4fwhCHJ8athdr7he52Pt0be13if18eeiOSoCtdbKqa01qgzgVZHIH5vxif5SNhvOKhjXcW+M+zd3/z71zXj/x8Pt7EF9n5XoXjqmbefXjhmevBH/xNvmnxiUc2D3Xxz0etuOnhV7LymJV65s+LI3zcyj8tzfc2+H8mjx/5nRXdOXh8iv/rwf8/+fqvvB799l/vf973quI9rZPoo1dz8+F3ZxSDc56ntm4eNHNegHlZOT6nm63nXuea/I6Hv7/Bd2cYZa+D0DcV3BTJ2WtGkMbxeTF87OCzst7vg6z3k7i/j8rmmKkAIBxS6xiznIsTI1TeJQjtP9Zw/FJV7KHrZT/zWwJqD9DA1cJTE3M/xnK50SVW8sLcGt3PC1Jda6o9aFXVR7tjRF9uU/f9Mt7Oo7axPuvafKLUtvvpzF9sSuictT/GE8ZUxvBrv681wqV2welpH22JII3dxI1B7RotfKwZ65sbqlg5jjB7dCCrLhbSHlcaRhKmHsd867ense3WNK0To+eE2N1mfwJSNV5nMOw9ECOaRNsx67XnW0Ddm7u42gc72pbHpxYnVfvKdvSxYSFM9iirXrhdJAFedP5CC/YZFUSkfJR9/I99Ur/4jFOERslGSeADYnNcbvlEWX117j0/8la3QZyeK895U11v9O9r4M9caMunLrx1LlTcRm5u81OP4dy0iVB/zqVT886ObuipuTZB40z+xUPCi568p0+jx1bc4RbLkdtW9Mrd7lyPOo/NaJqFWIkSeXFW8VpYNXzhC/kOC++w/PF/1fL9fHUPXWeHnvhid+4Zy3Zegt/pYm15vuN644ufuT718V+8PvOxD13/8D/1J77nvf3Svf8Pi57Q/XOPzzyv53k9kc8TcQPSn7vRiNBgONiFBx/6+ev6iR+5rr//D5lv4TvqxpqD2rYTdy4CYo/ImRyLN0/adoknJkZ9Dvhi0EaaY0SBGe3YudiMTn2NWMwQ7jfGUsNrPagnWZhxJVJ0PZCGq80aI/f8GUY50qC26bbFkt/HKby1q++uT1AN+6SwpAtdlQaqfyJtxKq2J2Rnw/vWiZepQ+d7RSBRIrv1I2f8isxFslncWcpldXqH2ZLqOSaIsaMiT2SsEj+PmbxtHHkgbYKYztoUKIpEq+/23v0NCEpMq4bGy3L/hRdSO7QrjQ3oYgiezcRE/AWdqL746U/5NOyfrX30il8BefQ3fuq6fvgD10PdLPDLXg3BOw68e/HgzS/p8f6t191LzyneQ8v687t9AeRVPmamWNw44O9XVng8v/Loevi33q/kWkP+a/xzT18PnteJ8nnFeu7ZfMTqpef9X+sdjy+QP80LK/3Z2ny/JI1pMk8Tpv1RrEFuPmLHdz+w47xnsAazXsF9GoSvFOw1vLUqXcSnMW/j3UfqkHbF3fYu2+yych8gkY2p0JWNk3DaF8iOCx+gRDkHPAlbqfO5WNvOFWQfSGb3rcOuVAC3/faMiFnEPxE3XXlixj42HU8JkFUcLYq0OnB6qz9dAYJjPU5VubOyjeHmuadrastZ43jd9ysyv2g1UodicYMf7Z7/tj3QiTR4QxXWC+fcuIAwH533p9pYyv3Qud9IlMba2rPCrd9xwBO1S79mtNzqe1KBLanVYdUdBiFlgXrWPPMI4N1bD11dNOFTSzRd9x3jPmp93yJ+G81gaiVolq2/H2cjml1d6gr/GngioAi71h+kxm2qeGttGfe8YrOto4HWuI4r8VbvqlpjrHe8+4jNrTY+QDr2JzWNjTOYB5LZWLzVsXlNzLwc88vYpXq0nC9vP/bnx+XMN1E2Gu2+LNHKfXl0Tnlc7n17eu3Yu/rIqiGGBiu3555D7O5+/ueu6+fefz34dr6n+oblsz0CWzfejc1pWYMZZr94qR8rs6+9dY3xypf8kbBPf+LD18d//qevP/LP/2++56fe94G5YfnwT989fDY/b8k/jux3WPwkzqIT0H1TnQWg6w6d5O4Pqz/9JzXZ33hdX/O1YxcfsLzqBCQ87VacezJctq5xIs1BOxcfxRw81dsjTitWYt9eBOfgF+TDVk2i3XIn9hz3A7HIiiHFZjRDwiWlOudcKo+7q3FJmKLZY0J/1mN947AWs27wfcBnjYLUW+zYC3VfuLU/Ua4WjtY1XkA3tURg3J8jkieqcazozvW7b9bpfTld9nsVOibGIT3yCWCwnrR8UfsmXJllfjuL4pxHToDwahbv/bGtEhK+o1EBWHQsTvHG9t5UblI++7kvXC9/9lPXq7y7opsKv9bPTcvf/KnrwY/8vL/jwcexuPFg3flnjw/e8MJ1veMt1/Ub/57rjv8sP/H4j+N8f8MfqXoqNxm50UDGdzievZ6eGw4qYcw5KP7meSFFG3WeXzDPY/3O+kyiWcX6JAgSt/u2x3TW+TVADBmz2WJi2t+UANF8N8fHRm3v7/Un8ipGHnvDD7LfI6RvusX5L7Eds0Z7MA7xE7ivK5+xGjgQfuU6cK5N/en6OE4sPLfVit41vPdEH/vNJ85wI4hFpLEIarsl8LFrDdvvSWyb2xiBJPOiWS3PGjgmo6uso7Te10M7Tuis057LEzmTZGPWrNZep66jEE2ieH3LcxMychANx948Z7Y4S0XzR22OIXjYz68rkoi6rnTuZg9ObdnX1RWxY4x0BTiArH091PuYyTuRYFZC2BLoW7lX3qrsp1rV/5TFtr493wxbShimgRdzjgfI64Wyg/rTpjXc+uw5gHNOjRKcXjsq9tlv5/yKyFLFk4jOSpHmVHvXDiy/I0DU4+vxtXGTVWT9Mr/6nTHiEY4+XOPY51jf2kYriDhKj3yOz1vs7MCRYmwe+1sLwrAuy8JoPf4+zOGDzRP+areS4LXWYj+WEif1oUMwivv8fSSUw4yl4Xh8SurTn7rufvNvsyz5ZLl84hV20wWS9hvjDOKiUVc9rMvjV67Hr758vfryF65Pf+xD1yd+8f3XH+YjYb1h4Tss/j1+eT54+jldNDyjcxEXDv1IWNKnmESPZC/e7UIWU9Qnf+W6/uP/5/Xgn/njuoAhz1GscUxwqYhWeSKHOzMCcTc7LPD+YfLYzQI7hul9YtvYNTRDgDQXSvlCUKpyLOuFIfzAratksdsC5144bA8g2nFL3bOd+YBtf3gy2GXLRmPEc2RHrFs6JDadg+1Hwuj+NWsJznXc8sOioYoV6oyk9fY6RHmznkMdpjPMkWOXCJc1g8NbqT/dGPQYd3xw5DQk9Z8drctFMLTdYjP2yW2hxNAmDhp29I4a35sab3AKiOM/Sz261koA9AwS9ZitmtR7v41tlQwVCfzDwM9++tPX5z79SR42PqHk41IPrqf4/nl/FpdfqNJNCP+sj0UhPDaE83g05su5ReTIhtYTKXxL2Wv0JNBg5liWHDPxxYQg/67toV329d78hr2oBfqoY+fastv4AVGfzF2cObd+99Fvr1D1soUNxmrqPNfLNiGHFueL68iqMzHG0e0VOeeIrFx9T37RJ1McDqi8rrNvlnkUw5tZbhuS23d8Dpx+wUlXz8g8cgO753mi83+tDGDHPdcnOOu/j/Fnjl7o/7+Wgij93Z7DRM9Q7ChV3DMQsuZbCxZ9z3yTQ51OB+KrXvonfIx7gV8jCO4cx5lDbGOl3rEji37vsR3VAUIOlr/t/i77xCG3NUiWW8QzmmU979hsHZCcelFre82cKC1PpNLhTjlBxOfvwOZ2jvqA6hvzFvdr8i8T+vlvotDN8bkiSZbnkEZP7Nvcs9KbHdsg+7k+xWE89CkJ7tuHP2d3P2asVI8Lj/T+vJ9E/Zrl9DcHsVCb0OIiMHau02fWx9RoHD/XEUV84RtD8DG1bU4Q0x5PqEcg35WvOMNXcaS70Qt3n/vs9eDP/OfX3T/+T+i+YJ6j5zjf10GqY3wc8ohxf07jqs69gFxWfYdF19m8CMo7LJ/66M9fH/3gT1//wz/+b3zPe+c7LA8xzK/rUIwOXgWiABeRUB5ZHF9UkI5kk8/8jC0BVHo9+9z14LEu9j/5ibFI4SB8HnjepErO2jXzxhnDvU2OBxidmdh5EURSMglq9wRsIHTlE0n9xJB4Im5Tmrq6eLCu9ahar6uE5B5jRvTjtkaobJhVOsmKQ+466EycUYBq8AF1Xx6Ylr4ybJdeROdIHMcKI8wFodFqD4uY628FkKYxsBkfX3DZMJKb+aKn9iFXbURFj3jiWR8t6AVrRGPfNbI5itjHlnUqD0f8yJw3KgG5IH5VYbo+GE4rORdHEVmwUJM8piLpfIbdtEFNzDk5KbaP0ZHI/nBgMpKzWUonf3NeT+Z3VDUhFsTzjseLb3jD9dav/prrbV/zNddXvuNrrrd/zTs0vuN627u+9nrr13719dav+srrzV/x5utNb37T9dJLL14vvfjC9cILas8/fz2vxn8if+65567Xqfm/kb/uddezurF55mn+E3l+GWu9W+KaWPOpb23WZJNuJuOSU3/m6dkt/2JTa3/Mfj+n3PhF9n+P3LTgNuOOf1pE5neUJtfWN1O2whasQ1iNUOTXRowJEX10hvf5jlP6VipKf6wxzfIhoPdhMwauQ+OgdUYyPTaQZrNOY2bYB6ETWGQfP9Yk77o4jwNln0PRbpEKcrxOQI6DdSysSIf/2I0+gG5OuPs2eIZeGnXJOtZzfJmx/c6HKFWYNVqXBa4/lrHdrYg+Dft9TFjiek6sfBPRS3kD5XJe1mo/rmw2O9Ah2TeMXdcmwgT/Ne/IiRBy7IwkT02SrxDDH9h1dp9ng8IyNaO9f0yM5VoXYWra/vHdVPx3DMFMMoSaNTlQX4yXbt5VWxrXgVb+Gg5LU3mcmLLMaL2WE4tt1t8QtRiINmLlOi3q+J/zv8nk+Bv3tH7xqf5EYF6PeV72H/OJ/Vn/bcjZNxU6SMh4ZE2mPCIt/TYeX6Gq+I69e8blKKq+yQ9iA5Ap8zY33638LbIHSqH3BfRwzeP52ApUIu3kcgz9db+2Od5wy99O5TTKx5t9Q0c+50n0s+8tF4hgOPhwGnx88ngdQTdz6EwViWWYPHnlfOHF6/q1v+568F9//9QWOUFcD/YTEK0zOQcGlQJe9B+SuNJXg43nN7Sj+Fzz4Hr6udehtQboaiHvpgSK6KDbAISjAFFTLNIzUESRQZsXHnzfn7mub/72S1c0kiHdfvApvBshNE7YPaXupNaJVzOAWiKNJr0jitnaQFSMBiEq2naDZUxtxNsWe6FDJ+fhj68PnsRgy1xjQ9/qNsaWPM5diaXe/ORTvU2SG7bxqKc2Nlnoeu3M6+ArLKzF+Zn2KMw517kvNEIOiw67epbLOIb6q/7WWVZez2J0I8/6TW7PL5sXYJB5a/OTrbWT20SahM4zNPFDbJSzL2rb39JZv1id6ImjYf1AhHer7S1nNAfOLoB9lkosYj7MdUbTBLBo6xYcjzUgymRyUbg0ht0D3xzd+abldc++zjccr3tdbjq40eC/nOcXBTVvXqWbUu8DmeWtRYNlk3u06tluwYp0X6/VWX4CupO3HWL2xfaxbDbnmR8TOJTJo3bWEG9hbMhHS5zIoIccuk3V8ELN2t/bsi/8wDcfY9c/sswlcmoeJkFeYxRhuoJbJE4aFj0uA2slH18nG5iMPFL1K4XWwbazrhG5OZZV1YmRrfeXDaPzeo599mVkN1jnpshtZ7NIG79h8ySPCVufM4S4TVeUWUWt5vViG1XytiHpmk1v2ajUIcV1V5Z9mlyRto3rYOubvHag8SrrujnG7I/WVTo8tjxe+bEMkD7+oc9J1CeyiVH9TQTmlbnFp7HSpd5o4i2JF7czeS2g2ev7BBIyta+axiuupnfG10J1aHcMcFsZ3GyIqZvv3YnnD9yvk7q8IrYPHwttpjm+Tp8xHJSL5bbb5/WOks/84ZYdTXp/zGY2kCOyVgNCSO5MonOxTn2J4REzHldzLYVH6tp6Z7G9qchQWpeWWneMjRUh7EJkvT6J945R6+U3a3FGLrDwHBgPi8TdUWM3hLFXraJ4w6UlP3ptnrMsZu6gsV8bsps1K0z7uQPZ6DlnO+bkKO2N/cUYWGVu5nWeE5mcWkLEZ5nHcUieI7R907dddz/+nuvuU5+MvjaQs4Wa+NqgYjY6xZq0g6yVbYnDXJdSZ21dUzzzjBo/WMy7jQPd9mRRPIklD7ESm6+eLgUg7xZZ6PgNXsf/JXj+esA/eht57IN40qRzDXBYamtKCnbR2zNPRBNPQuSNDpIrPm4RC8irXcIsmOBXfB3bh8DhJo8pqDOEBbahyx6y9tRbIqZbZeM52NpYtKcGB58WSz+J+yDccfpxB7hGyz+EO/1r07jBuT83WgMxFrvQiK7Dk00tjiEy1K1TfaLr1mpvt1w0g8aWyDt7pF3TeTBiU3vrblJHs+KFEETMMRc2NL7EDpBNs770kAC5nSJIf9RhwV4NZp0xYEzTplhtkXKiyv7JDNOI5eag4+Mt/EpmnfZ7FOOX7TAyFqd53OqJl7kkH5CMGl1nrCfFGh2h9stP8PxyLMY3SlPkKf+AmyI+SlpE7pVoaujK0E89kQDkXRe4HR+hzXkirsEQFtsguuwTNPEODZI/lNpMuI/HsdY2WdfjMfZFvbYsdcLHT43HBMcCtbBNEaktssYukO2Ywg52I7fvmtSMNkjMeGCjv6lhDBDQdZA48tYHTJVfvtN4DNcU3YQ1xieWzB9ZzbtGaDN7DMxpZB+0BgYojxENIW/lT8omtqU5puL4snUmn29qF6BJ/AROPYWjuEXvKCNJiywWp27DGUa+NaacMpFjAR0OlAOZCyP1St5jaWJs7FrNxcl0Joru1h5sqR2GG78Zqovd9gCbClJ7bNp3818KD02nllotFUbvfF3ZIGabb4TtQ1B+0GDH8PpxrPjdiZnDhKg3oKybyHOu2zbZn4wgle14qXbb71hIkNnI8tQU71iPnGb5GTs02owBunirEdBUj4028bZJ7EBRHDMR/XfkHOlq7Qtshxob9RYlT+H8ELKPBj45Ds/7brYqnIsdMxiPWIR0/KyjBPmLeHXodtRmDy0v6iMHbc4TsY5HfdPKBY4kv70kEImfowHE3nOpyBi5W+uwSJB0GPeiczzCnS3Y1CT46Z+6rhde0NMW+7/W22eXcUoHw6w52Tp2a2ZS+p+NwtuQ+qzxv1jYN8l+y8KaNOwf5n+w5O1jRBinkSaBKikmAIOlELMgz2ui3/odKJ7A9hdtN3Lg5UACE8nCJ2+08csYy8iDeeLxIlB9Y950Tu6dbotEdC/1WMy4q4mk+UVhq52YMOqcD3oa5ic9/jFi0Fb9yEqkJ3eU2amhXREHnArw3WdzW9910Sb9Y+dlDSHImFcqoEej3kYLa8b22bEQr5MWKaVLFMBxYxMj+UylYc+r8Ut2Ihmdx2NQrj6d3/Je9RG+s8r6NL99vDbK7da1EOI4EFPa6jBLXbiGoznePJDVNXT9zCMPq7EaaLhojog3bdwXoDPXveeSE2v1zNVU5GTw5rotzTDzGK/ZJp5lQS+6t1BWjpvIdtpKs2103ltjf7s24z8cgIqde23iH/OPIaeGQf1ykoulJQ61PKcvBfDh4xS1KTbt9fNHuXZd1SfrjrdNlL9KdJ5olKkVfmyA5/ckKlv1NR7AWWQ8iYoyLes6doLXz8JZF/cJAWIP3wvvnBOg4sW2c3jDVmxkzRVrt7UA8eb8lCixTYzhsPV85jkCUBTuBeIWLExU90jXd89A4w4fO8H+ymvbIJJRQU2OHHM7D7ocC82DdMZVN3nrkbkyz1BbHt2J0VG3FLGgB7eWReMuiCwX39T7WrDUO10xePWcdwfmICBu0PzCinPGgx7exwKe8a5VMtC0iVg0SiEp66PZ+HxMrOyfVEC/IxXRgciIsubN5nrCFZaRA1q28cgqeq3GtL7NekRVafkESrgqRbv2+DIvxPEuneraqrO9xlSyUZn72VfJEz+zHtSPI7Q9ZJ/noNTYWIkXQEcbnyKyoHSsfHE4c4w0+2+8t+IGjjHy5j/rgEPb/ULt5pcGUGPrjLY2DdXZFLfcBvK1Pl6jAmoyqN7MTdCYOtT7uJxKJnz2RxjH1lj7zFNS+Tlc53b4BCOfPjEi9WjnolFrv3HLCTLcVdwdH7Wu3NFnLHaUSk8JtT94309eD77zN1/XG9+85Kkmlp1NkChLUrEhxupzJkMtgQy87qJYP7HH/cpc3a9ZaZrYR4jAW7RdzuqRxCqli8rfNB/u18U/nfvlX3QcgC5jqNoHfPRIfEyNPHgPgRBJa6MlSipNphykw00MLz5t7EsVOaBrHwuPrI9Fh7XjjES60vFcISJQM0sctdQ1skUIUpM/oswm9Vrg1jkEEvDnJg/0sfbIk21/yTVzkIFAH7u2oprIcrG66wDrItGhckRkH+Wi0t6rPnQrwtih52RPiy0bVkX4IjksE1Fbz9dUsL2bjZZjcB2LWMkPagHHUYUWc9bvXjEsU/McAirw74efcF3dOJ4T+P4Yuqgs2BTofDIPn0THcSoyWvJR3ugj8HrZKCfTdawLSFsxlJv/lFs+lecYg8ancnKzPibMA2vURQKHR2KyeT3z9wQiS+8cR86m8Ki1X7lhZTckXgIc+mmIHKtWsUPjPIgRrHy7jySwZIcQKcZ+4RiS7zAam8SpPFx6oCrMjG8VTFAK1zhC+kTpnBsT8zy2lsxDY2/L9bEWmu03zKlLGDrZ2N+C9JNj1XqztiOXTUZk7HeGuWA2s5Fjy0k8+ngzBWqb9e1cQPyUZYWDzpMe4FhvlK4iwDw+jvgaLcPsUf9V0+NpZmeKPRHLSqMpzvpsr7pvnutmXKjDMWybnS8QRTzTiV+ca1VE1IjbYHtVB1Xp9gJZydaR3Cuauuy/+kxtdJ6XGoW1OLGR0jPu2W05fGTs01juHNGGNiygS4TCldSstajt3BmX3RESeF5uMJEBQsHinWPyttHTNUuOS7hITtjDMUqrO44HqETMurr60Y+VECtT1omeus6+2NJujaRnHpG+AEZ2EwsS2yHb23XsCruO//jGAlrZYNQx75qt42ZhbEtvwxvEKvAPxfBiqewwjZzn0Xk+JZ8ky15U5Qlcp450WaEFX1V7ddJs+tjfD/exMra1OjyXT69/AwfIqJaMUNkiy7iknh88thkTYyOWnBvrexp0T6j3sakB8sU3XHdvfNOyTAyApDFKbw2IZZo1c8LLimjr2nito+OHSXKdw0dXdb3ZYIK/dB8KA+jciQZr2uQbv0k0GmSRn5OIlcff9Fuv6+1fZdoGarWMYOCC49cNGevvHSFdxnr34o0m2dgQ04sw8eDRF+fBQ99m2O7W3jyxEE3M237bIrEr5ox0o/aAATp4VOnQLF3rzmxo4c9YEUXPXPbhnLllCzLOqulvaSZc9RvZ/9j5wJ71xTC+PTZyEZCHDUppUU/Q1N8Lp+iNYc375cVUb9iGLJUQM3nsRyvmwF97fdbRUq8VdU9IwTFXgQGcm8WVwwD4BsjcOAE1TvYTLWu71oG6EBuZW1uQuKk7XpXd0huJnG0K4W8aPWKs8IUXpfnUZkFr6aURuW1hsNe+qmZ8QY9HR8cOxh2Ivevzix1To8TbJDb3KomtRJbaJHbej64lmIyjx2/oqcsBhowtfcbIpvcTSlCZQ6ntNYSe45/6LM9oHzrXpxbVdLFhA44859AtDbq21BhPUAtJnejWr/sg8wK7nsTZkbaN1YLkVhEbbfIaY8qQ+YIeRyanqWN0cbuyKWtU0tnN3FgMLN8x0bmR020eV7bpupwzAUj36HSTM3aHXHTWbNbJaLwZpXZO/SG53QbU5m0k2CqBz4vH8dSYrTzzgQfp4dMVYzv0ipZAwbnAHrZP3iWZc+PhNKZCKFfWeALebPawfCtLHSsgJB+ybs1YQEeOJs05vFYDzseAOXVehfkdsV61SsTKx87FI4k0zxPB9j83FHk+shZ/XRD5GBr7YnukbT6oBw35iqB5eBTIwjHY+ipvRPrk3nk2ts9eKnmJiWVedGrsnXWMmaNbIwlxMDKktviOQqg9Y9aKjbzdQPNkAJ4Ko5prVnN0r3n2vevXcZt5TAyBDPFUs1jaibECF35uqGxG2yZe+rjVFZVzmsALJRq6+jG2rnFkaENDDLOjB86rJtFeqdCZOyZIdvTdzzhx8coIRB1pQtbjFp6nOutGeWt/3yP62GwqZvM46uJJ+ED77MHbuIbfR1r0eZ72XEeTYzrYWVvF4W9K7bC/kflPR/ozc94YPOTOk3CPeavYcdV5AeVhMom6EAE7I2MRq73gawI/+H3X9dGPmO8B85rYoQSYEWA/bnUnUy6sqetoljOp1hc+Y2qjDm/ShwpKtxWl+wtNiQF2X7mxCHyoS4RND4V5dSiPEy02fXAv1A07aD8ZRrjH4pyR4OQb0TmIdVBImFk8w7E4Wc+Y2jzcGpsn6q4twJ+xGoBMjZjUhNA7AFqRPOfaYO9OEnTuM5WIsRxEuHiHIEaN42+byev6PQZojdZlBV1aH4D0qYS53vNeQSDzpHgL6ugcIylx35LY2R+lQ4HaNv/2DU8fe9EWRa7kzk9dXv/lL1tqRaaWfFEzYp9o6XtMJDaIfWwZo3A4b9u2kRprS2Rnw/GxM9ToCQwmkFloiyOz3xqjQz2etr/dLJy2bd0851mHQSTaiMPjbx6DbNsT3/kogO139DUFmh/v1Uwbg/Azb6NRdrZYjdRfjo10y8V7rU7dRmTb57Ro/uDeyLD2wbZsey3Yuhf2Z1qjzMSceHQ97qi1sXddk4+41OM/YkAkVgAdn8TuemQMvbE4u8Qjf6a23vPB+zxvR2KHGbACGesDdWoOOn+hbYhgCQ3X0mOl+tcA0uYhq+nDtvw6FxvnMRvO+dhkc6tLX9fKQaVLO3nPGwoD+arpnu3Q3RZwGaLyldu+lauf890ptTUO2DLCrv3ZDTUXYvW6H2HbAUtrNjaGyJmObWO/qcPSOHNxHDd+7Ysc4lpLB69uxsXKH9pzow0iNNn5BJlfa2DdPMd1rjq1I2rrJAvxliD3c94JZMSH2n6pSPC8e9whp4Zood373DtYuXNsxYZRLebb1hHHfl7s7DVVuOj7+HIA/mbkxwse96OUh0lp0Px2cNsxM4/O7B5YE4Y2dbWrrCgfmzSXqLlAF9SSanZeNrjoxsL7OOsntfgzSnD3jq+77n7l41CzzTqYrjTo/gpKp9LkT/zWf6JrzUh7+PSz16NXibFj6oiaqcxbZoaDbfoErA9nBfQJoT7GkyfH60tfvK6/+oN23PFhQi5MTb7g83hgxWvxp/Z2QsDLZ1FmseZioWjizYkKrPAm9vJ3BFnqyukOnfzwtPvEyvoMi+kkie/qBOSTs3EaJNINiyfO5O/JNbQH89BjseSJhkLUqv/IQP450fvL+jqY/ZPXUU4/+Rq08rICoZ1pZLYnp2lIKGpg4ODPg82vXNrAfyZyETj2a4t12qBJ0804zYlC2oORuVoIiPkauPcujmE/eHTRO7wnq6a/xrIEe+skRSfj6u2DyjRdHj/oO8sT8av3rETzDlbsFOUN2mtu2bIILDNh2xutmbOK+k/uJ3ThkzValzf2CCxj89wzIusFoDn/ObmAX2QJBq1mNVZdp4z4Z43PLXpr7UsuLOMPzZ+bESIWS7hq3fLoGmMd15aC4Zcga8YWTRD9cJ4jw36cJW/ksSOX5lCRMf4NamCQiwaq6pPa/eaIzkszo07SjvQexka0452bDcjFeQOD7I88uYmwFRIwcRayHoZdw2X++jtNbcu2bxqzOonp1MiONSMa7XYdz6DQeHlYiK0EGrZFeSQnUtepa6haVspYWa1myiE6YdFeC3jLmB+GqST7DMzKLr4WYMsAXHUcY8tMxG3dXWdtEqA5I2EzWZe8/stO9bhcyC2NAQp01FDVGHsa49csNlmxAmqjShz6vHU6J4UtbiFF5sWv+M3/V7PrVDl1NFFXIvRs6EZvFc2yCrHaL2CwhUqbDDdIDWp82kUWCRm/4uHDeQaec5jfcfAaQsfGYrVU3eLosxYZS8UtFkGn/wQ6txlAH6sL8LLzjYXo1cglv8N1IfnHJiJjPV75s3POibXxOdD5I+n+a7NmZOGmVl37pW5p0GdwMzRu6wiJw9pbZ9/Dvjbui1vuPvY86CebAnrfdL3G4sm1kS0uq4Btmwj3NqkaI452xnxiNI5g8uABx+PbvlIE0eh7TVbLyovyo9WQGja8hhJat+zMoPULzK++8vL18KmjVoFHhpzZ8XxcpIpx9NAtdBVsTuoqorkFCj2t/J7ffz3mCzsV1dB+7owuaBcCLEp5Ulrzg4zNzI6KLOOey44TW2WgbqRindGLZxMhxM2MhsTWDwDH3nqHQ+ZEVGJBeOS195+NDsTalAKFy7jkpUdPtNUd4eKPiJNFZP5Sfulu/vgff1KotlE7fhp/0Xk2DpYHgtH5TO/14CSAQLZQtp043bDFxmMLBDZNjvDJZMnYIfHaexvemsQeZoXwNNJtoRDrkXseiQVszjYn2xVUdrd+ce2xkONBKuyiDg9FGMeyQJLJRif5uQ6to2NWsj6crBOOMTJR475qsQ4+Y7oO9JxsKtTYJpljj2Pnu/O1sU1SYGHmjXUqiJ/9HWAuJsAMLtzzH1aYMsYnhqYjMG9arW6dccYg61BZ5NU39i5nCOeZ5iFbBak/beuWdjSbLrpPsINKxNMrEuCoHHvQnqOoqDw0vnsuUoYOoNWoc4kdyRS5cmGzQi4s8xMIvViBbXwDn+Z4sxm253GT+gGvSqIob6oLDz36xkwPMnfTc3HBFs/6AMYdfzwkkdwktUBETrr7caLl4g8kj31sNHliOms+fLobZLmICZE8K97iQHokWb9KZ2S+njP6yWlOMTmejseTaW3WyqdygLxZQyWKx57j+Hz/Ea+IT2uUnQj/Wp/sUhn6jOFPRKME5hKEANNGbM+5YXAtho1DGjtLc4VGM7ZWqbM4dvDWqmu0rKmN6rkxbiEX4a4e+K+fCV72RxTL1I0I1nmGzxqnnVsga8crKo91+41jjdvArG9ZAEnN8W+c8QcSNMew5l1vF3DVDvDNtvaO5x1bX0/a6vRAAUUXuyD+ycf5Cd0opbJWsTNFdaNDvkcqQV8qcP34Llnrnse79RrjeNsGU4nrewL4hTj6IDm3JPu+fGJl1hObuTtez0WJkTggliCR1WOPK7GXeu0Rj5bZbG+BtYPKT31H4W//6HX9wPc6X5fq1C+q+8bzcFL1cbDogPNMsNS64/kaZWI9evn8lT5pHr36qonTvIEI6oRLOY4TDCAJd0w27oIkP/PT1/X5z6+JejKt/ogT70RwTssaR1hE3NBVH6/ppWQEUHYbXy9McwO/y7JbazQ9VHxCNU8EsajVgnTYYRmWm0HpO0qTmO69IYv99guaURsHdCh7BHjnAiGWQZ7EBlFuDH2jX0KNVTTJkqXSiEUzl9l/oZdG/Vlj3FsffWzAjBr6oDtrP33sJTt8z9hebXwRYmjjHP7Lz33alqp5HwS1J2drWMeKRsu1Ob8LqQf6NnWzJo5UUli5lizEOkkTMhYDsgUOPdqc+O7bHkCNTeMa8DNIlpwcTwJ5PU/maEY0NuQff8crTbcvkk7/UYoKvyIw96PtWNJPbNc0YUZrmMbGvjnWabdHWIG1NIcKu8Tbx0SqUnNuSLqA2tlSe7JYYiK6jdKnNDb1bx5nmDTVGJ77tKVRtDlfeEvymB8tss2BXIhCNZZJW1rX7ywOynnfzLnEAQ4zyNaRrQjlfUgSz2MufsPaB9z6nTil0LdWubggfmJ0VsfsjHiNzPljtTBh6x2c+SKLVj1iM+o8Ef3NXIw+fgRHqU4jbpap+bi2ZHht1bUtiCnv1GpeN9Z9dM7jXDOaPgCvetkHYyWETvbEXZjvwqR+1Y4vY60cR7TU/GIf8RvlfnzXyjg10WMJmzlA8Afd50XiOcN4xIa8kZgZesMxIKKKfWlHjH1rAZ3T8hWQLTeh8m1B6LGZtTGYjzeOzyIS/tLF1nNnqwrZjIb1G9iTj4a8WvdjS3uibh1ryVVdLYNQN9HCUZj5yIApd6kk+270Grsm3Xs5zi2A8zbWth0izbEiWrIlT+uGYaLJBI5jFT9hZZGvQ4xsYeJsWWNFkv/HNecXAtiiPolX3Oacjbwjr3Uk0d8Ha0Qca+o7ef0YXFnu44glMtFnfdWxZB0tE5o/smzWHv7dClPWF1Bq7/7VGrR/vcj1OKPmGMhjLZxtxWffZz2L0lPRYCh8sBfr19X51eJtJBnHmZ/IOGnd33l06pfDpHJhcDtSy88BhRxbjZ/6levBL/5C5mrpxPCEQhojZvQkrcaAmI4c/fCt8awBtNy0nIzDZejSRcKCTijPaeyE7so05PGLXbD0dBbHclssL6HW9JUyzgW6gmRKdJPbPIRa82I3F4yxQt31saHXp5z7FhR14ODx3OLxikp/O0c4euLDJ8+CL+Dj35h0PZGhQR6PxgysU5eW/WVLz1WYWhnOiiC84gSwdDQxXDFgosGQFm7MFqqdCRqpZPPOb0dlll2PzdiocfxPUM/H8sMP1qMJDTzuRBOSTohHPE8JbjF0tEhNCzATM2AUbxmPg7B+PKxGjn72lT6U68FWnSXmZybuBCliDUpJ6SLT8OgG323HvwWiWiffbJM73laaj7Zckcd0ungVtbLPzCmCanBTjuVLLAfziMQ1YCM6YI2yFZsSqH3lIX5JEZtxCZ2Pgc55ZusTxkL2DVVlRK0zg+xa34olRF8dnAV0M25rqK4szTlsgzW1jH/jHIliG8rWEztZWYs8vo2GMcqcwvFTjEhvHIQm3nW67mN/1mfHiC48ksbcPokCf+oHno88/W5Dzm3LVyooKrENsqmlksY1r85t8fQD0fFMxI3YrGNq2YHDn5gTL0Pi2FaC6OAYh+cXIP0rkJ2XYsskUYSJF0jhYMGughFdVoHOa+2GAF7H4bzLj2333AiEiYGPZfBBJLVzmliLWK3+NAwsqbwI/aT8tgqPIpYNtWPhyaSWxpijNWYHfRsxlo3ofhbGvOsdevrEibyhKkm0rDX/qPaUxq+VxPEcq41PsWlH8prymN2IHArv5M4iWTNN2qSyv6WOM0LBVTo+vtLhME6uT3TqWxG1sf6YNY65aRuOPV7BxBq/pSE1QyYk3ObcMTTPebxXnnHnrR/9mTsReSzxKabI1n5uXua6zicYNRZbOeyHECrrWtSORv6TbxQv9eizSYp/GzbuD3zNO64H3/adw8QXJCbIOd3enocom8zo2P5LCuGJHBMztmMs0bPPPauH3LbMJyJ5EI5NHNVq0wwzJGxs6KOO1JBgx1H/zLPX9bnP5kv9CBrviZUfeRHjtBtVmcTzMo2ZyYM1LAjXeY7XAAqb6lP/zM79OQZou4ljLivM7LCzFSYn0uRZq+UjiTiOGD/xzoCoYSzLCQRxFNmHlkRomCTeWYcHui3bcWiJ4bpG7zmZ50kmFY/EiBlrWl1eSZjAg83EL5ZIV2nEnhzgPInYXKwl6GnmUYzeiHwMs6RbaTru6Lbc5gDREodY/pWzD1ZtqqD1FM45xBrVxmc/Aew1W6ZCZNpGES4gL2EmkmNxRLAFKJHryWvFPGoTlq3EqT1s58BeOSMa0rkKjchbA1ZxmyBShIp39ml8d9SJPXOJqH7OEr2p8PWhVRLEcmGpJD+Ppekn89ADbPRnrYRuEltfo1VfUPGSDZFB/WFccsUvt5lZI4AAOpt9kNl2XgyyITry5EkOrx6T3acz9Z2TTkLbRuIoGTFuP5TjsIbkeHg9nH/gOWkWHJamzrGtN5XmP3Uy8DnW1vh0BNhOHFPRO4ICnkeVLT05mrgI6DzGZ9YqyqEL0WaJesojWfDCpWG1KtA59e5R/j/QTVxUMqpdttIBczoy2KdDbW2fRVzr5X1aY2FFkZ1zukkPsc2EHSvAry2mrlOE56OLXvOzYRUb9ImD3EiIGTozNdXQY3Ac7Zv9uGl0jZieLZzVXt9GTvRtleDsv8hBaD+W1rpx7NZ3x4o//fYnauJn3DTAKjJa98fWN2IsykRPH8FZiXtqNX3KkyO0Gn+eh6QOuPPae3Se84oXmHIY7ByIP4+jPcZi1tEtmaB3znpEQk9F5o64qbVIzNvnq9iRwzHmuEi84U3tfGs7dLY+ki1KMq8Fcx7Rtss+9He3l6Ro5N1j62MWn5tjCxDhqGcFHH7g9besbWRguWYrGrWxtyawzjGzp9rCd623P9QZY9HEmOa5jp2j/tgPX3c/9iOiu1Y7QrIOEBPiZhsorrcReNoOg+Cc84zE0T3DK6/kE2DFw3X3wuL77RaBGJ1AscgUQSNJD7AglHt1Xsin9ST3mU+5wGQ67BHQxvbGz+h4GLqRd0uXuM1DDtYuRHp2Bg/qmec6WORkv3GW3AcSf2MzlgP0iYM+8SY5TxqOpwr04LTYsYjAiK1G5AY+yWeR7cdm5Ma9Nclq9eCbXGDMt+7w589uENQGUwdixMZALL55DOdYCRay7+qI9UHPCarodILEdhnAxOaXKfFPmXnVIgbe8cfX6soWz4hlI+a49YpT0FnUdjO0B8RGv+cJvw3Xfra8saKL5ciXmpjd0G86OGkQqy0M71CDCRuVxtS94y5XI54smefktRsB0PH38OEzOfb0lwjIYdZsZumyllZP3I3YZ93m+DxsJurE994Ybs/tNiIW0Scb2o6Bc/GxJ/6oy7nBtrdyqNjpGJXdjlM6awiffhrd2GLpap0HxfjYBrYxIXcFbTY0wZgasxLDz7nA4azvxz4sGXpjpKmRliQdcGi05et1ksE614CVewJ5jfJYxowxW9DRyhCred5qpDlrB8woffyiyXk1iORcO2efmg2PRIVIDxgbOZradIVFO89u9EXsGTfnvM6N99ACYVJzV/eMpLhWnTIB9yGNUZ9WzoekhuJTlRnrMUkbfuQWGk4+m4B4VNieGUNFiXX0ATr4RIllbCJ3JIlrl1oSLR7RnEiUIPv40Ov4q77xwY6DdSzOOFbN3JeXY4+Vhm0PVa4ZBJOnPDok5jjnG/VJhWy2kRhNIwTh6CuPXWNU123sZi6dbdr2cSYWnvVGLLLnjd0EJ6OFzhbWsKn8uhMZD3/62Na3VawIN2S9MhPIPq4l8f4QZb614qzmSWy0zhMTJR5VOtYB/x8PwXOFp6lzbvlK2GMUJCb5EmcqtKQ58hibfS86lo1gS9sY5JmakCD2qJbaEyuyTcPFq4g0QltWsqa8JRmJnvo3YrNlpuhaLyDgOraBojz7uuvBFz9/uiJdVNH5ga1HmLze54hpiNSw2xEE584MHz1+dD165Ytel+LhCgJ4oofRnye3FHs57sMJieG0Q4+f6Wefva5PfOJ68NnPop4iBwSdwLhgf+ZJzFvJ9j5qsrhygbx+4EHfqvrxGHsfB5ZtYSXLQVkePcPY3qCBpTvsT1tTlo+Sdtbj4pxA5NCr4I6okeO/1xcaCfbefELgt+Xz+/LU4QePcwdJQaxZnwO3bDjncjNjWfhpB5xPmyczNHWNs9ouJdyW09tDBpFGDnCJfiMnZFPbcsVOhBudlCuGupSubvZL7BIgc0iEjHHwtubcsdg+mIQ7I4ryvtjSoLLEu9GcjIHgFE5N9t1J7/vl5DUwkXrs5XXMsXLC79AMPGfXHj8/PjwiOtcEhG5VO2rskvPUZCTe6QkfafSRZgt3P8LhLXL7b0Dbe+qg2xbeywJ1hE4sLpoaG6CZtRvJGeU2o3ivVbzadRsBRmnEc8hE72M3WeThd6l78kYa/+ppnUXXwGEF097qteHdMVGA9XL0Y9EfEUI39QDXlC3Waaj9T7+wGTR05kLtu/7xCnvAsvzZ3zGae2Bv/a1jahrAHxoPx/IEo628WmCtOmIh6X71DJFbD9djIXqPQ26fjSXD7AHvTplQuz33pgpBRJ639oU6YA6eR/01wnmWrssatZMOWkOjhOqFUe0Srah/7avf/mdfG2WyU/jESPTagsiGn7msWPIdyj2xQhG756nEbJxwqc3nFa9fpKD71IcfI8IE1ZD4aSMsHKIyslFDYgHXOnMNUh8tUvpE7XPVqk84M8dvetfe/bsb6FHNSMsaSCKDXtTZgtr4btLgrDXx6GdOpiJbdjFSszSM6lq/JAttL9AI5Qv86ONv7apDbX0HVM1zDvyph80G40Mfj9Ng63rBbxuvM1y1QOs2NWxJmjF1pMcmVs237KqR/Y5UYLXtkwubNuSN1BH59qvHE5CwEYBpdT3iIkl0qHKRpFUHfByJqa3zeq3Hfoa7p/Uc8JnPSHccY2sr5qjk2NDaRz65vU6ySBJj+xUjIZ8M2RVP8WaHL0PIGDzko1qJlreCgS9CZsMYaV1OTTrsM4ZVvxwmwlu+4rpeeHEMxxiMv6uzaia9FKhy8l6mq9GnYsJmoRPGvYWR56AZmMjCGqO37WyoRhtIl2wnDg5/8zGkNjhGx/GNhmCTsQMOKvq4g/STldWtoCdg7CpLZDjPwzEZmIsetMfHgcZzw/nSsmbRNnL56CCcZdrA7uThBHHrPzM2tqzoetDjx74eVp2H6UEsBuhtOHD9Grd5MHPaEbba5mKW1AutFoEkWNrK/W7qyedRggOtl/VqHpAHbrToGxMg7TYCIZmCWRfT6jn5Urjj7S24LQgOzdp/g6neBvWF33YTjzyFDbCJXSJInwRYyDxG2y123VzpPIbFJr5dHQQiOsH2K04Qdsdj20huHj/9AmVt8oS1cxT2oLN+5z7trFbveBMXKVvhOGq35Wa/5IQtjfdXNfFPhNhhkzhYqc2aNjb9jZcXpy2yIhFDuUm9ZOq8D1yPtpk72D5CFib0Eim7U7XK9JEgGwmxXV+rBfhqDXmOAVN/fYJNVZcY+OAPtc8zxWhNZK3P/Zm1TSzRs66p70Tjm1x2SOyLueNHdx4HMaVLTGSG1xjELlPmpg/ApM7cfJpyX+zzqrm0qSu45afE1SM5rYFLYP8vHRLNxQz0BqK2+3ActlsXSWKdNTry23DW0vzeR5HJEpvtMCNAmOZNa1JUk/kkpyGh9+Gsj+1Mx8LN6bIFHQf3WM9Xo+31t+peaGSAnMbaxsb5WrtrY9/GZ/e36IzwjQ1+yFp1Z7z59qmzFLlyzCLr8Z2oeUx127iVZf6TzfVLgyoiAab+B+19XzP165yjaNbJboZdl0SY2sZcNn9siy0GtjZz7Fc3CwPCN8/IU3/2he3HPHNF15krLo+XMUC7x1suOVNdtomNklEx7ktXvhXrVlvELxSIXzmN9+qLZuo3nbWi7Qhbsuk2hvoPEL/u9df10Q9f1ysvW3ejt0Gja8RfDcmOkdi14m/pBEe0Sepmg+eemzc8up+AjiJJ/fvS819fCeaPiWWyiODWQWUTa9K8QyBDY+cHqO3VlPDuKb6gOParCU0Aljh5i/NgXpAdNe4DMja1xMW09D5g3OARDnQhXvuKc5BqSVDYPprYTb4aW6iO+cZ42YNNDZZAxCTOqwnKJ7+bGGqu2TKMo61J1nbgE2Bs0vKABLwiiL19BexiFf/btRnDObFkrvUcMFfnI8ep22tJ7NQdJGeyIjXnNQNjZzVd4sQjFM3SmfOWjjdyM4nVyPdH9DYRSzwfV/4zZ/2yFfYcZDGxx91AdM6TLzsvb/ar2/AmwoRKJvrs52Jo1xK94VolmzVI8u1lu83e48WNmzG+Z1aMs7+z7/HBKRv7euIRx7ESI3ZbHnuAjhZkf0e39z2IzSmpLYiWtdixtg/UXq/MiSc2C+zTi7RYN2aiOY9E4dqKRgesiVqMD4RJrROlIbBF7jGRoYiYLYiPeBNmTJQ17XmFA5hE1ifx6pIrMSa16ObNfLO2uYBCk+oXxtcxpYhPbG/tZphzlwW1txK/8UBPE3tbr71OdyPHW4FTDJaXeYbIU5na5PN+HyptA5MtwSrHS+zB9nFcSCknZSAmzxOlyVfZNhypqTbrbTJj12jgY7PxzKf34GLGfkS0Nf8YCWsPrC3iGY2xd71b7txH/gAqEiJjvfbtoBnr4+MCTnZnpF4soqOupekLeo5+ZhfvnRZ59IAxM8uaR77murD5RQ2RHG3lE68SYHORSOMKlX2d3MGmAA6nnrH7Yq3iTQ9scfN4i1/ihT/zLt8YC1nv29rKi7IoPhP1CSCLHAcGxkjAkaqd1F0Pzge0UdkfC7Hah/Xt4eNdq61mioA0Px0tXTjo7YvEcgtyTNYyklKCjBqT3jAx8dSFQnjuX9HshxoZjNvW9ikiy7PWyBWvmvPCRH1jD1JZY4HaBUjDjZXXNz7YWT/5l7VrjqyxEn3HTjTMsK8kMkPkwS3m7vW6aXmUT12kBhRpTN3U2O58ackc2ZZGRtvnzllTz1Nn54eP/atga5rCwzs9+PLuYRw82ODYyUMlXSc42kabk5GlVjMREdwdP/+8BFO4daI0egJdOIYhU3zowJabkuF6Z6h1LCA82j0WZJj5kautBSyEscrs6Kc+80K40c1QuO5DsEjFSErm05AWNGzgncmvt8yTgIHDjAIkeRh9k+KWA9vx56Iz+y3A03kcYmJXmMLGVzwyGydX+43okK8cuAxfmWMNVUDdStPHJy02qaccOLmc6GU9++Z+3n0CWoOQCLFDGvsgkR1PpGNUP+aRBaUiy01d6MRPjsbvKNht87AsdWa2kX048Wd/sAWyXvytHzrm0Ap8g0s7bFcur5E0jlWkbscQmXdUgkQUL8WWBpkR8momv6lbrDijgSdf9k5WPTa1qyXcUBJju7S8MzJfILbFlOGYrN+2PBraUrENxGXywx/yRQvDJnLG1BRJ+Orxw3gc5obUtTlXLGDjn5pGmmHsAgsmhvajzTr3jNvc3LQDTkC3My1M3LRU1Hq73fgqWS5cgfKLj/beJn8NK1f3ffhdQSPbXnIPlhxVDmnVGs8+IEaeJMVQo0dnntwZDRzVtmxy90UJ8fxlHmnjkib+sb+g349YYpzH8kaPtPQ20eD9eIOpDYOFMb6HbcG6a5v5rN6TuAW13uZMJlqsXZVapTSwtbblGLEEWdYjdPltH3CcnB6FolF338VN9Mjdy1Y1e0XWfkuExKhd5WnxLDgWhhS2TZEcE2qPJm6tybPBcSLdTTDyYpO2LvTNY7j9LWF/hLXa8+oxR4/vinHfu3HVHGTLui1+asjjtWuTeefxrvOoR44NtK7EVobnObx9xsqdhSUMrzdtrku2JrDe8sNHraEYw8OMjZyGMqxLoHuorPHD07MGoM+1UHscOw1u5siRYdeh/cEmI8eL4QAm8oozRl4OJJoDm0LXdSV2audxFht7triFc45p4TFTDbaVpLVLn8oiT0I1PhL2uueu6zmu47POWKQbM4/uJW4csLn2RazrF/jNElhd8z7WDdKjL70ievvw7doYMPkWuHZYWKsTZQefk0iCdQz6SmdMRZHDkGDc4qIpLP/ysBgU0AiLTh/NBDIfOtraqM2wgc3EP2q2f1mNnrc6W1Z1Yy/AL1mi0irqwbGwzNWNKiEQWmHc+HstVHMMRfMEO58r95NtTjK3FwfyUcM6jX7X0tUxTLC/ezJiIHP8N6Lb/Y4HbmOKpomsVXSxio4t8LTUMkT+xNoJtueEMLF3zdQayXnwnzESM2BPxVr9rB/rGvnEcc/xXstoXOsOu60tq9eJOdpWzRuWOGDofQTtFB2xqNW4WHJrPYqugUfm0BNbQIzYhjLGJx6NXLuoY1EPqpVkFsSWLSyaZRlsLnHS1/ZWL4n+LIEMG+ZeHFK6XsSeA23OX/MYcA9hnZrrtEBc8p/j1hZkQIIFXGzuWwVb46ZcaXl81iP5ph6jo6B5dM6JUy+rpqGFyGOgW2vL3sGm2DHsd/IN6nN6ojUma0msBFXntRMmr8UrVrhS6E9Z+CeRbIFp1bL3Qn3B6Y8FusjiZ1Io8eV9ffElkXONsy2WWXJbNVsYur3m5tW63mjBzowuF3uPH+vG5fErkrCmHBPYJc+GaAWxdD1vRl8rciTTrFL3yQnLDrnrBiMbn5xLqaXHZ+Sxvp3PflcvfFEaTT1aUgZJnf9eDTcY2WvarSgeg+ybjKJgSKpx1ajOaxN3WwaMPcIkHXcQ03GwdkVzb5TQc0PInF8TIxL3jptcSz6+LlWJc6yjZWtNQc8dtpAw8h2LMf7EieZEIj8pNSaELehSkPljpgK0jo0VJpXGpuOopxY4a4mpv3AgQVyrWn2RW8N8l4yxdCxuucQqzTqgR7o9Y+OYjh2uiGT7JeaOEKr2iZUXlg7diDck8Lzn8QQ9MRoJ4JbWXnXgdqzBpgQWDBvTiWX92EcT+0hCFebU2X6uoQzCpjMWZX3meT311PVANyzxQJKqffw7HpahoayaZtaiyEe6uIWpx6flu/wC48OHd9dTl86X884OkExTZW3XJHabsoRznCUOaYLF8oXdmCFB5ngY/tIvXNcXv4Bk9NPU+USGGAFQoSVdBcUpThYksvAmrLfdbI47m2vLYLkNx8aockkwQCZKZHeGxVaN3f0R2DYtfP1TvwU2R5HhIOJnNjxorCfKNGFjcx5WbPYFNCx88zMiZE16AZv1GVKIf0CcsSnvMWHaAvyGBPJbIe0fPibqh0GKbNUr3LdGAtV969gT/wR8ZOf+ndEggod2GjQ6FhcUPChGvkAALk6EqhpTfEWM3tezIem4MJNcPt434Rpyh4baLbP1oyyba2ZD7H4wtOMSfx4bHqHQd8y6YrsieA4loWNnflqybrlrMalOf/jEdlUoMO5jLliZnCvUtl8bwcc0w9Qt2K0uJyzDzic223s+dmBE33gAh3DpkzvytDwWgkjqDdfKscvFrEEikbjGf8dNPdhguHG/NkeqLdy8Ug+bmFnxbQ9VmegqJHEdwy0x8lIl7Ndjhl/a6TpOTBo1acMlbjtibJKPuquxh/02LPO47YJVjHBovL6gskQI19mH23T4xuTjm2d8tN0vbhF4dP1rrtkSjTH29axVZcEEGUlsVuCRbeTxNP4rSPZmfGIfn12TTSeeIcHBCbJxXCxbu6iVY+ynrs75jGFvnjvW8wdopOiBfUbY1drxJuLKC98sGs85CNtjOQjQBz/zWusGFIe5WcbHckwnUyLutduxIts2hxZnD5KZViOHLXOeHUth1iRCWwT1NWkpumQCkSSuZBzrtou8a+nHgOc355rGFOwX0n7jIWQuSL3GMIyRTIzW0ggAWpllexuvtmnxGj8NWSeOlcT3dRDjtGJHtdOWjVHzIm2G8EE8guavXW4sSp+WxLi1v0XykwdNKkBmoUbWI5bA8U1JKGIfI+Exxb+YiqZt1K96X5cMFZliJGRoM6lxYQprjMIRLFoBAs8p+ya4Ubq5dr6DPradizMTtC6MUXnw8y+y0aemZSLEyrztsODYVg7levDwWd0o8X9Y+h3A3jpnJpEMnwcLNA8KgQAe8uDMzkszX39E3oT6/o7fd13v/Tsmm6VU7PjT5n9eOYLCNQy/xCHse9oKe/dFmz7yfTAMOge0FqszDzQiawM2HX19HZNhDJd9/ZPXGPthZtzwutkes4zLTr5OGUbNwRN7Qnpox5hAw8Z230ABG802nGwYXct8l8macfF+NxOB7ZYMxD8oZSsNtBFto/iLR9RX8YJIaI0aSfUdg1imnVWEG95DuO6X04cNemO45Q4xHjdfpo1J9KBxplrPnRbr7DdZz2Nkx60nflmLbtWDJZ3H40a4pitSFYIzEyVEc9tTF2NyjERb/I6wS2+pFdXWN3Sx7dvUu4bEyNYTqGg+UmoKi2ihXE3chVkxTdjrwTFOjHG0tdc6trdzHiMjZ48VdkF6L2byZwO1rNfWNifYGUpxvpHO6rHVhsZ1egOSKe+EsT51BJmnsjXsIN4TZTlTFcgqAvxKB/HZKSCwbzVpQere0tS/o01d2yGkn2CTdeXWkAiNVYSO1XgcQdcFm+lGHZ89CUlTW5AsJ1U+YL3R8FykUUo3ayb/2SL1xp95ya02p2a7gDhuExQakJFtQizJthBcT6UyIk+Mpw9iIVh/YOJCdEWqX3GbY/YT0l2BKE9seU0LXM3o64elq6hLYZ7ujBGPVl1tZD0ngB0Mqo+D8vbRHKjCsDDHCpJIS41Nr1WWV3rHN7HjpxZRku35FpvChm3HC1+uiGZAPCupf6TEn/nUrs8bwMfbfKd36b2Fao+Oce/r/tPgjVjfR60O63k3FiAlczf+Gml7ZD71WvKDqM6jOlQq1Ti1UJ2r11+CHrc4TBVC1yjrZj8aPmO1NySxaMz4ZSW9TY7msZFMMce/NxjjjIdHK4Xwqa9o5gD91oU+een1d0ocj7WQsPKV10C6+dYAlp/HVhJ7z9PrNx4feP919+orIsI7Vxyiny36xPcxYkNAjnkMk3SwydiW5V7g1Zdf9sfCzmP9oRcfL05Q0OTCkQnoziYXAExjHzKxHxrAkwnxTcEjfPaZ63r3N5i3yCBikJTiPMHmagLkJYeIQzBmDG1BItBjmj6xu3DrwKNFQJfYngfckTOKI7eFLmuJYrh0IDrxiDyHSFjXAvPui0MsTBzqcQgO0IjgFjl+ToEUxoapyPPGbuoyvaUDdGn20jHRfQ+benMcpIm3DEYH1RnK2vG1tUbnTqNvrFUTpm4JVO/SQWyD0tJaDb/1qd2UaesYvP9jl15CjvPZWh14oiZGSO8P5hw5o83sT9zEsSnN9lBL4i18/OrvuteDOwOWIHZ9woysK70EwizpwtaUVr9qHtmUk7WKbFcImNPmikQRnDSz6uyCTYFlv8a9Tobn39qejFQumnJjLRZZI4NomlW9bSIPlRhL/98Bt3mDJZPI581wC+GbL7XvYyLHDWNrpY++L+TsiM6F0CLsqtsn90YBiTMyi9VFNBaIrLge88IRTbGQnasZKpLUuTfCZVYNXetKQetDhzQ3BvXIQLRbOJ+7HPvhs8ZEsS5SN0LuqKktlA0HY+H80iSIgZ0jqTs94iKJA95oRgayPzJntbF1vBm38bk2RwhDtnMeqE38WX9J5ok8EumPfeyonZc2y2e9Oqes58ReFwWNwYgMo6Bxxmk3NFPnBrauwlyPP5DYJ3aO+sQ7SIrOYzQRakiGRmg+S/Cpn+nWWI85j9KzNibRpQK2xlv1y8Y5bZZjNxf+Z+zd6t885kSGC046zylDuxE/MbLXJ8YBy9QdJarR451geRwfRkI0m4ce63tbrDqX1sQW++rT7L+O2yD2qcML7YYm+wCStuy9bRxlC9JZEC/v42nEjW8ciMwWeuI2VsQZ8a1lDTyHyBonNFCPHtOW4q5M1saRRtQIYdGGBmfkDbS1CDqvBbskoqlRJx4YwZIf6BoyjiN9KCwPa/7T/c/+jElL6cbYy45scNK28dqKOPOFMsJtOJ5uwB8+/fT1+NX6BQ8fPMW38Hng8VEDKXTTkJMtdvA7vQ+IhSOQRpOYtwwGTOj+6794Xc+/YD42aalMHmZQIjfjMebq85cuauezDHpGKPy8+QQElQcObuMqyMO6Ar8GV3PsREVeeiVlYM5LniG4YTYQZ6LBkKmCZgNExl5ryf1kohotUrdSbHvDcnUYep80Zh36AEHGGmV2WSfcIsuGl6wdY+bq+aeO2qKLTWImrnvREeXklRitaVu/NiqfzEbzBjsnvcOKim2OgyBj9RjkiR6bwwMDC/BsfdiHshkkSDDXsx4jGlurPdTd1oq8difgRlZ7bGo3xqmolmp+nEayjDRi5fohJN4amnoXpv1hPbzVlttmXYzFI80Rx5Qo5escO7shXY+9W0Sihu6e3jGpDZq6nBZbLrIiP+0XvE5osG2GWHoNPcforKdxMhSbimMLwtP2cOauZby6nXTXcDo75DFWZN6NBGx8086tx2flEzQxmBN5knB0fZKdWtzouQEZWLg4673Nzw/78erwxLdo6i4L1fhsGW9rkUQ0VIFXx1rdSvdQXbWGhL1IX5GpizpluV8RnCPCzuEN6sF/YhTYeS+teo+sx3zM0u3gwtZ32zJs+PXA0ya5u5oOZUlkoUvJ3rXWAkzceYw1aj2bCa4SeLg1vwjCe36C5zP0Gu01cU6p0ARWpk70a7ncxaCsx5DGGSL7UBjj+izje/vBTgYE9tGtdWM7zLcDguU8mHVUZ3/7xBG+sT1iI5OUm2x9fgvO2CdNPYlT03qARN+KPt4S49by5LGyrcxqaa1lh29dLIpV+nGcADVrPd2iKR041PmCw1rw2mERies0I800FD5u+FK/rc4GOlJeYp1YeYVqsxZwaacFY+qIhMF5+XMs4SaNZF6XG6GATAPzMJ8+M1RrLMux0bZkE442fqCRoKgvJhxXQepejoY91BG6j7+Ruq+1PVgXRtACOq8YmNxInJX1XV9/Xc89ZxmaTqdz8yOPeHtyC5776KIePSOqcIEfS/PLYOqeefYp37gU0jzUk7eWSAb8Wph/fYvYUjqQPU34b/OCE8K3WJOi86QZWuSvfPy6+9EfEuEAaoEn6hbaDkCDOTkj2RoMIxlLUWhpAGkbOHVgeCfkiQDv0ftJevw0kDkHPuLG20DEAZWI6jHxMMSJ5R6544l0Gcs2fnB5EM+TqtUx9hKZq8+BETk/hhoaMWNNmNfQMatCI8fBGR0aI6/G8OqXAYQjGGfN8QuNgy1nHSfqTQukx3YSxOqg1KGCTj0bSVX7Jr6FTwWr+Byjlpkit4ipNS2bwbt/VQxWrBlT0Xios5i160+Gjy61I89FRz2de048iC1dxKpEkEAMqh1vRscLF5xeyCLPK/J53FdGLftXwEZW+9lAJEFkibX2LyLHr0Zt1YVeXuPmnIdv4RC2S87kURt+Ybmhm+PPsWJn9enSxMlq0UktiISr9RkC65MvYptY1OvatZ6NbjCnsTxbqdfGaZfMid8nqUaAS8u6tYGJriG+7r0ZHnKuiOUcG2Kcc5i1j+1gpwGGNG4wK8mjC971WRHtki001pY51bRkSw0BkbVJ5NKMZrPGTs3h3vWVAWFaZWwToTAnPzZiWteEa4F6YRF91VmqRp44EUqaFkRfWTIdmDzRz8i+F+G4bgybs/9SxROHsRQ3MiN17cfgctSgsWSGGenJVylIvMS+JxeLpDPDDypN21pLtFlPl2O+SLa0TX857glIeF+zbVclDbMkIFb1PTg61R6r4L5leG118Jpy7ocPou9xJChgY8asdeweWIqt7eH2Pp6oQx/yg4D00jOHCYZs+20k2myreI3+ozt9Sqcmh7Zs20Smfom23vFi4OG+v/M73/G4Ed+vFVTdRgVY7zgF/okQ3QG/eNd1iUVtkJVzZF875ZqSfJGDWS9sBPvomhtEhlUsi7WnNED1BSTza1IYpKKotI24rdc41npQZ+LMST2nhHjdAsv/6l+6Hrzj6yyLPNanpZ9TfP+gY5t/ZWL5RPYijndcg1UTrTEeKYTq8HdXnr2xf/iYd1aUgJsWfpSE3z32IeAgJyYgWy8MHImESZQdjBh6dG2/9CGrzribkkZytrjb0jEaZSQa2SSxc6TsRNjxngbY0dim4ZfdCzLWc9e8hoTBt2iswVSSGPV5DXvHs/zQ4WCWrs6C1xYZBxvy0dm2/GEvRSRZq9XUMVYfSm3SLalrZITpZ1rXKqtRf3g8tsxmanmQ0rKWtYul5x9KyAV6tsr2Hsl+jw5sCqQCl7vE2D+JSMkL1cbcNNpfkR1j5jg0jd4yROqjQhqkili7FoQxtgwMu3z346VAs63h6BOz+11S/XVNgO1c7FQhXXgUGRq3+2z5jl0udFgLapo1WW0g07162bg5v90fQWW2Xuu04+HpNioGPOxXc4ABzblpKHNsJXbMz+mmdb0ALyAkFyNA4yah5256NAo24cRZKGSe0Wy9j5nj1w4rj5k69BYmUiPEINJs1e0YjK7b8uqzhYtN7UCqjS50NNGqDzGIxiIZmxoTN2i3zm/rsmbdROvJZD/mAeu17Wn0bJ1TgktcF8sPVnyqi5E51yLeFwLY7JnXMi1Zth5Z48GEdlTT1Jt51n4fZ0Fni4FtROYxM4yHGZmbZYntJ+v6CWhWW92pT/Wg8cMnn2Xu9vw2sN3nlpwrJj5FmJyRtoOpzzZF2XdKC7jRXvvAFibtY5z1hJqIa7Sj0HWHq0U06YvTlz4rcWvD+qaVj/2QWy6YVLciiPDH3P04TuzqUuPeisqXiCSs1bBdM8Re83Bu9Fhmi96ytdCxNzdxIxGwdTx8GUufIN4pIQZhZEeOszj799xWSO88wz4RHXV869W5JHRk6E7PeExbweMZ7+iCWG4ezL6f7+Xgy+BmrXqdFxK68UbGW+cAcYvS2KMJpmICJC6PWUeIz4TIeSG+KLBInPCBRp8jZZuCliYIV49YyBa30QVokgHYnv3YEft0aTe2E8liKkQOk+e7mKmzH7HiZ6UN0G4m8Tbt8ec/cN391N8eLtlLg5n65BKk9PljKSTw84aAqGulmji3Wu+oHsTy0eS76xHvvtVP8HsveVdFxkyIsUlmWISG7lzszorjUkGmmfWZKXPXxDgmtURmufqbB5kXGzp8bED19VVfEQtUJHl020WAaTSNJrcBNVhUOfVXDVFGQ6PMDI+wItyyw/aDFoh2DMaYmfaDY+QGB7UarI2OuS0b0NPZ1OCxslqeBwIEiGbM3UpWR5TyE0F8tlzw1gfdxFt2arNey5P5+MGSGOCMS19d9SdYx+6CaFlbE0aq3IJNQ2X9IlMjQNWmYebYHpg8bey9IgjEnGJknBzjUD/BMb3PQzM3rNfxjt4XCBjwdziD8Y0BIyRd802zXjKN6P3Ojja8ncuyzvFsA9cDEbm38aE+VPEdnCTy0S0T++5WB6eYPvMPeR9bjO3YE8uatqxlAJ0GbMl8oZcftPQN6bpAYvUkT7PODYHmz1vQ0DdyDGcc2iFpdLPvkn3XMAbusWDckh3O3g54C2a1fO3sbvPWyubmGDliGpKh5zFpO3TEmM37fX5CvU4EV+u2zluS8b8+Gp+G1hDTQ4u2jvVwHn18GsTQPtC5Ahlb7HBgPqkvSC17NDVdsOM2xlCzLkhyjLDN8SOhLWWIrfPFkA6NMLIhjcXPOlhOzHGHdW+tqE13pht7v+Xxkwt+MFJv4evdvh3jzIcYtowqakk8p4k3eSxhDkxg1i8yCILFvqJRmIo+9LJRjN5Y7Qoz/+Q0ZT3IbEbPtlVCMm5s3qWqZZhMW224Fh7HzncTeLHbRbauPUGtXgFH3h6TqgZmR4Zvj8XEyfEN07hnROf1hZo9p0HfrhQ8fSBqKRtLzbEjiW2M/HzlPJUmPojlbaZb3+D0CUU9OSLtob/uX/Zj21nJ9gnfTK7N+8pkmjkBQzF9Xo+cnmjYToY6cFxTh8eRed5ibgKfkM62jH38EYMciRURRjb0eB7TbATfeyl2m6vfLmB7dtvRsXKjZguld/7xRzxy6yTwNG/WY87ZNoYHiRMWXfdHY2sOP/u+0QsiyDNRUo+tEeomg/+B5nVl7mA8bZcxPuFX7+J1dflIjw/v+3yPvnj4cD7P7QdQZInZBpqkScGSaTQtXWsKN9TQT/HzmOEZLVMHjdRPUItj2inSO6PNfA48bEAiDuy6bS3g4oQmxOvUkxer8LFKBSh2PSMzwp8gZn3WWtASfPgNiwBi2+fElB0ztmccLk9Us2uvniiyWbFGu4HmrF+bY7b93XDq94OtGegThT5ctlBIYtk4kWbZa7G92OKxM4HKu8EuC7G2Ehu7yFFYnhCLbx5b8kQwF2L1XGvDiEP9ETeZG/Q0BNV5X+RE4Cz5c3M/Ps1TeWzTZgjMDD2I76jc8MnjpgrPbexy8Q0d3m+X90RyajoXQxLimCJe22g9lsmcMv/ROczILRuFlez5rBGNzZjBWHT3tPr8CcjUWMewyWM6I/LYJr7zo3L+muE/VpKHAg4om4nF2ro1JpDvxLLQsfmbOD7XJA4YS4+x0UbOyXvqT8QbSMM+XdZtu088M/Kjvp2d+rNaHAugkWcNsWFjnubzs8mG303pdxvjR3znMBfe+0RJ/YKXZWngdkSvXLxARsjZrLVB9BvYlW+d8Rtum3cEpqN32Su8nTdtQ7WRp9M52C+qhM20sWOOrFH94HF1FowinriRQLffiJYLoK057YNbL/JEtiuoxcpvQGOjzbWxsV7VtW+M7IHab3nfUTqBDY8HrGPX3jpos5WB0tlrjemsSbxMQm7f0pSV6NrMWBB0HMTnnvKcl4/nIraRh2Wgp7SsTJDsHWO10ccn2MemY8xzeta2usDRj1Dka8bm36M2Mff1wa43dqWO9S4hJCWCUmfNR4Vjknhh29xP0GVvWfTLg0FqLLIbJPDjizasCVt4u8Ey61xis89X8dvySFuzA0BIfnPsUDsNuTcwvfUmQ3usBT4mLdvXowfQq80gkGvsxpa+Fd7niu0vSBmLStX0tyMMVZOF2yztqN2bx4k4dK69K00ER3n1VfOWsx7MX3SmtfNEgJ7HRfm9Byes0fWLphGw1/Dw7nr06ssRDXLbSGBs5veOUzZoAIGkBeqDDTNCJ4/ydHnwxjcfcuxMme/BkMJzo9IKrGs74sUiEZctJ47aWhCb0LN4RvTdYaGKRGRxbzbErrs3FeMxcgbrbDhwLT2ZHXLBbiHlop2msbXc7Oixsm7F7oiotGdjKjI1HwytlzlQ37T7kE/q2LGJufkjtkVooq1f6NiPtWuCjlQwcVtn+o3SiSnbLVDLWk2IRrIcmhPZCdZtTCdM5pR/TmQP19EUBj6cVHmVEQ12/Ck2Pv4VpfG1yvbdz8oza5SY6Gw0NmDmNRivoe7L5ecRTCyhsRNLlOXQieNckmUGE5vB+95EZIetCrccaXTB7FJh7O0Lph7EDqd10cVo1gO7rMntFmRMrsrA1kOlHgrIsSKZa8VCw8qzxyjHQHCG/EUKPfNtfaMZECvyrGZyk96W8rPVGt3LKshxkxipJyDOOZ86HNLIPaZ1dcgRaurRFuz4tqOXcbQdHUh/5SJvO6nEKy0sMt7ZB0FIcqay0HGJFC6aIt7q9Veb2t1H1pwWP9MTIXlK30bZVCy8n+zAeU8S9o31Fq6W46f7bHp80XLOwbcxaT5GitgBPBvDsa3aErMeuSHY2z6CnkTKiGeqAI1Wv/v+4l3ziZ3lVpMaHE/Joru1QErrfknu1LSBnHNjONiHfATLGzx9OK/IPXfbTF+7+TNf3K7x3x14pd6hV5z4mnfBibhtYsf1yOkD7W3mEsy4Jj4xLE7sTVujYfRmlpWQ+EMuWG/36jQuMs/nXRXDullnsBQbjum2ladZHhPaPG7dSCXveTLltJ5li3AFjN398+KxZAvndUhWYwfffCTE2sckj2PinxCXPyG5vWE3j+FEw2LHde+4JZsj/rYwSyybmLfsxgbh7B/bVhOEy9qceEK+nJCk2WJiGkkeHCSx1ibTqrKS4Rxx1h27wjm6rY9E2zqNnDHaEN2SYgdfI3w0MkRBL2bOz6azT5/SueN1z71OJvtcy5k4nvKL755EEgxQthn4YTf+oHqLDx3tK96mDnBQTZgeMLLln3k5r1+hZEfRzloEVAtbDoUK2yxteEfxgVlZxt7hs/HdncCa14R9q+780m2l4nin8OcxD+auQw542Ix054MrI/1IYhTSLP1hDRm1EGbZWU2HHBna8oypba2K10gyyxOpG383B9OEKBnMutKbmH1n9x1n/wJV5O4dl6ZeQyjgih1pPSAHka9QgWzs3yBStqqCWI2b/KHOB4SDWIvO2WEHIWwya7ZV8XNW1ULJjj7yXUvixraIrmuybWYdRQXVo4lPqDnWPHJMxSvzPW0bqZIdOfgy0h43QiM/EQG2a39ji6DUGbl0Yu8aw237+z5Ia1srts096ZOefWFPurW/Dr3zojp1at6fo1NLAEF2mKb6s37sdjVB91HsqqvEzevM2A67/dhzP3TzNct60eB8UqE+yAQMbepok8eRbI9Vm6XqZ4ayXZvpRqwt2PFiEfvIE6teBXwy783mjJ5v+diCRhtrteZZphrHd+C5dk3gbzxo29aezS3crBMb50Qjvt1APCbPrGkjRbe0Rvya/7QqZM3+VcuKHt9vcV3TGNJ5jA2+R7zSGqKPfWvf2FWB2AoWTmxirHW4nVGHvW4CfIbDduOwHH0cXElztjn58bxkNEL80NhXNqdV/WnRVx5avZsRY/3tiznrbUC3dVnneKZmk4PqR3cqiW+i0QcOcSNR3jxX+fHXtZ3RNcCOqNIMM0Y7DXTEhBpnLt0sizvtrAZ9CMahpT64Ze25q+3jBc2OdR/WeI55ns06jL2DJ4NrsJgRexq/OjaImUvEdm2uGVcsc2xNoPhMLMMm2y5zGTlkhDUx7XUTGWFGm9EWAZ16qCNbDOI9x2eB/fDEWHEE+5Kr5jduh6EtQSLBWeNg1cQjkMxiyV56oyW1A0mZmFtKOB6bUBjs9fWLQoexfSuw3T638emvZ55WXtcWPHz8mC+32Fbt/ILLRLT3ntwCdjj5BgMyFqHbCc++LuK3fWV47p5WnCwNW3HLO1BIsBZV7RBj3jntSE/a7cjRjcXIo0sLXVRuaxI55rEalg3n+THS3K3acIirVsD2UuivrtGqHX77gQWOWGNj5xiqcTIYg4nZg5j/Vm2Ru9h3luvB1ThCZ4d/ThpipEMe8qhFAkjPHKIHq+SJkjh9hcO8lWmWOBgtA2xz5OCvvgd/8zfedITkVf6RB/EIDvsV6YDr3L7m1DHWjtXaJ97hFx15eFVh53msLCtrPGbtkWdtg/0ISWbBa1F/1iA+2ZJzImoLGNdq2T+ytiARgPd1RIf+Flg0u1HC8bmo2iOyxiLurq9OoHRGZn6rB/CRWnM/x4HkSIzGae6c29QShC5Wa18iU5MxVF5x7zG790nX0vFsO36GBM6zkTXbFluSvZMWOjkOaw2hINR8HMFlW7BYUUdvQf7i14ZmxUB0VG97dGnR1LZWyetNLOOTtjTovWYex35bBXuNG2FG6hxBVkybZIkfRJrVSw2VxoYazXmfJF60gLG0vGctcKq0cKyDiH6ykiSUx1RYLSL1Y8MY0hrZ1Kr9wO/uNg/nX1Fr3867yZDz/GvPiZlYQ3tIRfZRjL06DJxb9UddkRh+fDGGTa4B0cLPuc6+ksjYs3HMeO7jcceIavTu93rvfHsv1Ry+9ttSICB/rmO2UUNn3RLPvXXKaTKbecSjtr/tBAy9bgAhFG3oKITGCn3ClrbL/p6SJnQCxFuWnk9a94vb8DYZexBv9WEFJNnnABcS1d++FoLlNPXtfeEZ90XGCuNtaomEHp+VxXfX4ONubDKFpXHbvIAdsGHatibOMILJZWdR9HTIEJ7jkDgSNZE5jve8S6AxSviFbkIfBmt93GUTDTtWwn4+qOlq/kTC+TwSA+xA9nfldLWiFz3Pg5Visr1Dh6fVs3yimSOniNN3wW7SvPVty+s+Uk1gG82JeKfGFLXWUJbV+GPCJp+eOV3XU888fd09fMY+he5h5jOdEuZdDoVJJsOTML9fTY7WlmtMUCYfbXpBMU2/oXdn1amPy0YLY5x4leGTOkZu/9FbqaZuH/qzE80Mbb0Nx7L0YEKlbzv0oBcjrut2to5nEl0eBKBr6N1jEwvQ+C+dCQGf+IH4mQht5rBhWDG2zMuiWrNfyEzd+4FjoOqTi+0EEojOesUksTkAOQZqF1M0hTWWU2cuQpBlPCO2gdgkGNEy3ny0yAf/yDERMq3EaWxpvXk6lrSBWMR28gyQ1jdbj4yNMwpAnwtdSSxUXPMBUZrDtdpG/ASOSHmYk7es7YTySPPq6K9rQWWxSvxujjb5ozlBHmJ0XoylpmOfu2FXLSpbmApXSWIRNxMs9hoE0jW2PfZx4bZcMw/HXGMRasvU+5iY5i3IHBJ02wN8GJN59Sv/ts1IH2WsA74/Y5VaZnTr5QWxyb2aNMIzNhp87GoZSS3MDUsMPwZmbsXyltijUBlrY05MnxiJ4V+CXEWMFwLXubfEheIc4T+3hSYUkvPw4aNAE295UYeJRolu33CjTaTwgmIwrkjig2ZslPgUyCKJH3FiVbtGrJUoJ7L1TZ4gvG3UwU3kZVLLjTk2ZZ/HFGP2gb9PNudjpzVVSLJuRBj34zp5N7p2G2jJNFjE6avKuTDoR8A9KWHmbK6yhR0zcZLH0ABFHOTnfEdtpy4poaO1l7Ycp5WeCJ+MabFMkKONaGH2N4g4FWe/psbUcxw5kjV/wopb5xfkbYkLEg8bNLHqsVO+NJmqWdo+RqHdGEbOeOSinm22j2UsHHnUoF4uZYQ59kTMGtQmGF4GcYlTX0zwZue4O4Id9lrWA/ScUWOix9z9E6gXrfNMunpmXLlReZy6EmDBdTvAKBJso4EG1lp2CAViJI45b65HoogjYwuiW7EZD1XEzGMUyPS8Db/clp2iTn50yTLBVk0gDi3fsfUXzb2t1yxuiRfTxMMmRGzM86YD47zpsGoQbGVbyTyWfy1IjqtaBntPDHWi9lwfXK+8/Oh65Qufux7zXcqBz3YPn3r6ekpPYhjiiXMfqCvsmqj4ZugFWsysnilaQAwW1rz/rT98onhS9qMbLPqQYZ2/xMGmdtTo7xP0QTU2g0hCGS48nKscPju49OqWdzSCBbVlndKWTI3Zdt1W3tHbtLLx2zKamWBihdToZla4jV3qlGGPX9YGPvuq6+TObXs3QR6gscQ329zMqtmKd5KcA5r49QjqFY/0rmPyoTEcYGCSjrh4N1qwowuOw0U+Uk76hErO5CpCeQ2lS77YoYO1BF/7w8cns48erLhjlxrULJQ1x7fgE1Ao94kyjxXnx5XoOCZvbQFhm9lSxwciFBt2PNeGJPv6HiZf+niuvJZJ4leJ8DdjeVsQyv3EA8vGBafl2CkccJrAunlt5CXadejPM0COfrYgvvd5pxIVn8SLTducy6Yv+LhU81Tj/UCrxDXiSZzXiGLbjew7sk4Fqx5kAztEGt/oi0ZITjA51FVnweQ60Uhdd0xaw7ZXZNHm1Pk4mXlk5toqm2Mo0QS/KCBuBNWdrWsAZ2ribNhqep1J+r0G+yFNjLV2piPrvOLf9Wumc812/A1J7E+cnCscF9XcEGxrKJ6f8hwVV+aRFiR61Gd/4r4kPqmuckkoxOcExnolXrHXZEt3lB01dFentkc0Dfdj3z1+1c+drI/3w+GaaIe9BH3cqLPIem6CfeM1lhp6Ll7BPMpi1nHXyLokVuYZ/rU220z7ckhswfWpNb0QkTpGyff+FPqJCCkyR+0T1xLzBbtUsv09r1DTkHkQGqd+jbpntY75kRAjW/jW6n7lGt5jKFt7ooVoWKl3RPJF27qzLDGE7w1KZG236PwYQ8pDRPdhXCI7jIKDj/X4WDjNadkfGsXfbMeLbg1ksznu+Ih/+Ikqk7W/TWdsHZDjEL62g1ZX3NCzmLGpRnVANgzjqCalkHNtFPULkLaExrWVuj5OlgDYWK3DGiHArFf9Jm9jNZ7pEFiPPyuOiPOUqDfmTQfsEtOsVBBq+ECOr9VjY3swph4m1wYvsCvnvFj9+JUvaewX/QNfRXEy72km4EG7nzwMFwUyEjCtnpKvquDwVZzXvS7i/+I/id4LpAmbprkEY7mbaL6BbUMCTBziofJwITJbkMUKT5sLmIm7wohfNAz6mRfYukI6Dza8sU/DZ3bUAkZao9EnqgmPyVX+FljunSqb7aZWv/PkAls5kEb+1kjumw742Qc3WDFHNXahLTaYny9qZOva26xjU57xkYXDGtj7ye0mXNzHasIY9XXM1jFYUVdxagxLXPvxFdULFhUB5xa56Js4aR5iISL2IDFWBYPN2fLQZ51MqU08k9CKZn2s08eKlg45mrFZ9UfejVpTbzFyzxtu60rtrHzmlzH7x1hrkt77He3Ueh+WytDrs9BM90ehcbzQcw4YUQaOozyugcsxp02M5Y6hZl3q86+g+UKs56Vi22e9sZ61nFqICwv4/CxhLWN0H78blB07osZ6muTbY3Q2nTmoIY1fLK0W3dzreKJO2sjHfexnjOHI9xZt6Tm/HzahGNgX5EYCHFBMuPQA+RxVY4IWiZtrHbERhpl4/zDOugeKNOz2Pdag+0ptVkNIzZGmtq3LcR8NtDjHuteYr+Q+pkSn/myWySpI5ESPNHSkO2K2YKQrb/WIwhtrHZCVFkR2KQ7r/84gU6IxFx5LUNQqSn+dZ3Jki/UkHYnLU2c7Rm3E8nOvQ8225oRDZBtDuw5sG31i+iJlfyQ9WRKpdsHOs6Rib3KXZEwiQZ3/lpfn0+uaXJQho47YbEvBZjeSCTBpJmmO/jF3NidZ3B6xiK5bkEjec6o9cYI97/gVy1f1xCLHcP5mf1uGiSQ2Hx+jWWzhlphjU1OP1Sdil92D9aI03vjfIPK9BdR4O9si9W8dHhwjPFfNnOg7d9ZsWrAsbpEyB7Glt1tdXxNSjr6PBcMyunkuG1i7TFJjZ9PWOsgNj+SseMU4G2Bc87zFliZnj+koGkAVcQPohnSu66xJjUjZzEvB9UQg6diueE40oydjwmNJw+bqVk1Vqg6dB7pOdxe/LMw/jtxr+rDlMdhPBfmkMcU0pg0K21JEE4Ho7QNhneCbCYF/r/+UnhAc35oxrt8I64e8oU2o9aZJA2bO7xjIxx/05NPei7wyCBNnSW59vaswIU5TWJc83pZLFhd03AQuZRpl7/DVHOxwkoydtoFNR/lj6rjTfEEteM3EYzaiupa1ou3L4XTwSA4G1rX7PSKQ9aCH5uDP+mwrNXzWWgiikwKPLU+MDdMj9DEn0k8uEGN4RJUouW3PWk8hSZ/a4x+hI84xvx7UPp7qlDkDKk7o3YPsrcQaT+eBas2uw/HFWRfkH7Vuv+SckTr4a6xYGOYmdvrUFIupxvOcufq4m/xG7MOn5V20zKVLAUwqTuqA1ugGs9fBAuSnM/Djz0SCjT/1ec3VPCJH7R4Qe8faclA50uwZ61sX8Zf2Fre8OOdVo445ZignstgnPjXDoZoRTY8fcclqQpBEgWo5Qolae1CfjvUgJ4j8iDPrSRi30WGdL93DsSbROQqvXJkH6uM4poncOM4XQ8tMtmbW1cdCjofoo2vGOvsJ0HSjEl/85MygHsIu9yKp84sc6/gJ8JwQg71iILR6x4abx0GBDFMbJpo91SFq/M55smnr+jCe22S202DRmpPiNNLCyqVm8cQWs6Lyp/1mvW2CbQcaee/3tmjoxXuQj4OJUU22Mo9Fxlba55TYmBS9ZV2JnF8SfiMOtU6tcOpnLVhapGsjiWNheT/ayDAZGXat3edJh4cfWiDHeqxBm2iEkTNadPBq5chduE42jn1txX2Pqmpv6qiXPvazKugso+U8wvqutTJ3i0TeW1GPZAGnJ/IOkXuNKjeQ57EyFkOoi2CwYy07157HPDLqgl6b55M5A1euuZ+ye0nE9biOfVB7PLOdyHpuWejUsCgfF9NEW059bmKM5tmx6lsTx05Q5aXBRGCqnRo+9h+qLdbaHHfmND4o73saLpJzo8YljEtsI95e2NFGRi7HSEs6O4ud5xf3wrPPxudP/aeHj0tbtdGiW6yautUOuTG5GI6Y8Jt7nBcO1Qr46+7Vl1Xjq9tHhXfia+GmtAUzyD0VkTnZ2DLOUkn+jO6QAL8Shpk3m95g+2QwfCKSQK0LFbUjHLYQDYjt7EhD8pWsMRLHh4pVdKXHTwMxVhgLGG00buNnTFw7VJYYQWVrBcIyrifTLcct+ZO31rcLZyMPHkeEDXvLYrPi1WIRzVjvwMSF9jjCG6ORmeSEPWrXnvhEjmV4Tnw73GQXDdV1wbaw7dClzqOOf3C6uC0OdKygdW4L6Kc5YSJ5udaaqRn1UgTpvDH6OKJhkliNuiB51jfsCqsuslozSuhgtvDYdVhw3tqdcFVDD1ebycPskbjKFgRkd1v51u2Y9/NtxFr608R1jmjim6cbmRtYtWhcNP6cGD2TXRF6NfNyH0pAHmrPW4LJ4/yRCpuqT6OgSr5uG/GaOM2xsC09haUX4z9tyNV5NqgtOMYDmTVG6fN4CU5qW7Snda6VAEmbG27q2zNMfXBthkM0zpJGHFLYFfQGgvhJ4ZlP/RlzM4PuzNUY4uzraB6tSGe4zvHH3N+t9DlnR4o1891+a+5tU6Pt+zje5svQIivBThx1ebh78d3YUllDWK7zzY60o53bfVgqsTUsgJiuD0PjobdcIEvkO2LyRU7vuHNxM24bPMcCD9tzv3iBTyKwJTsayOgQJUpWYiIKsd+1ZjXb6GIR+NiZvIlSTfySCqeRM/pASWUxGJ3EPo7CGTk2Y+8MSynCfvFN7mn89diziE52xPK7sBZmQzfqE468wwsYJRQ+Wd8ius4DLnFHLmQOwQ5b+2zDxI3RQzQOV1rtKEyod7ShBc7Vy2xnpPJmjn227LGNtTbQ3oA818LsSKBxguisx37WBqvTI17F2A9dIIvVtjRcX7PGt89Pxc4K4CJxSdAWzSc5IJessYJddeqA642Za0M8fglxztNRh9r9gtdGUZgLc3KwoJ7O4XH7OpVZdfLbGmG+64ZBXxBLndjFlrYzwU8EC0NXxtht/hYwd9mSPv30w9wC6LqvePjokRbyqaeuB/7HjoIvQDG3q4gxFkkguDRt3gn37YYeNl/YEfvSG7Yfm2yyjUxEC61rQqtTs0qamMii+YTGKG4eHIukH6FQynVMyydJEokWm3JBorCTtmxDspWiRDyC+Ox+GQu3Nh23dLymVnXbVEA/FmmzZjcZxKBdB3MFbnRAo2m1BmiuM2cvSjDzMbMPXJv0wW4mgehDj8QBFjM0cXftdh9gYp/WCjkWPCHXo5IVJFy6Q2aIztrFi8xRc6xp83+LN2tbP3npQZt3RpDLs+uCPkM6LlqQVci88CMGNkazswW7AuKK1uBarCvdCFp3aljcAFfXFc3SJ9xEuN12FfM4WyDOxPBkMpbEuBUsvyEmvbCIBXKmH93U6/PKCh7PvcbklY52PAk038bMZ9zOtvyn+Xhzi2gB2k1PJ/Mqj9d6xWTDRMc/jjDqVowk0yhihPTMOBQIh22iFdAnj1X5+zo4jgNdlPqfPR46uSW+ZPmz8NZbknncxThDyLMXRFTntjvHdBp3zAt54PWtBFpE9VnHViRK/o4hekUwH59slTXG7hs3Y2VpzjSxAtHDuwYXtv29JvUeXbagWjBuMUsm8/Q5m/C4r0e1oBFArFvjzhT52c4IrsuNY5GGMPqdc/oJ2Sjuna/tpDYSpTOLNqFqferqHa/sSTX9LYsxaQzvd5/HA3JZx3xKV1/ntU7NJ8SQkKLFeMdUCDV0b9YcIzZLlwqtWmvD0NEK+A3Xb9tT5UemW7hszqdhzFfeVKDNbCzd2WXkS+gobuFOqagKgQ3VqSFeNbjPGEjT+a5esO/Qh31qJWY20PEEMfNY2pZelSNX48YuOLXGVi3EZscFZ8Qbf3PdJzNzda0jtpNEdcSikRtpecZP513XbBFd9Oc8AI/Nh089o2ttXRP3By+mZ+sxwgAVaWTNSMyGHUkY4Brmse8AiRLLWDeuKdnapSFsv20TSHiWNx0k+wq+dM9jEciWEKJiraZ4iZw4sWk2+lMnr3lcn8gxkV8ufuXlu+uVL3xRj/h9TvDsxn2KPwIMyU7JDsVm7MfWY6zce7RweE9WeP3rMwrOtbaiE2kPkKk5t5Ck0+BHLJvUPW3Mg3UYjDY5twlcwNvvYaOl33G3j+XIvDOyucaeAI1YPQnktLhsokx9GI/4qzEgGTsGtcxr6yMcG+zdYl6z2A1QwFuEYX3VROatXuiRG6LNJj5Mj58+/Fon/T521EM0vw3V8cd/Il51EY9DFHscUFEHG8isTRHbpAOnrTDoEmMfy5Fj34u1MxdbINuDfIw/N7XHXf9SE1eM63MONZslXmNmDuXVr3w7JtRYT8849Q3i0xH96b/92BorU492t9o0dvddtiAxPC8rGeXB2kXjlr7ABzuTx5rIzmJ4xla3ZR6OuVZrx4XW2Q5JQdTu1z2zgONAJ0HX0VeeachJm7jppjb0ps5Io3NnRxGnXjLkB8rZ0mt3YjgNu2I82irL+OSswNgyP4277iL6Y+XkKM9ldEaJcN2QiVo5PUx8r2Hy1XtnHXswZHzO+KfVyQ1N7mnbgyHVtKZUhw11IKt1rDadzGmbpqgeF2YtWtqMowuSadV3mkUzjT6yxDvryGYcoaMtoDr3IpEtIze0GMfvHFwXBhk4rmsb5DgoR02x4Y/I7FNcIkeyah2LYMcMdZ9Ps7/qcg5kxDWRSmKVHI1tmuNrZPZwLbuOjo4Pqc7LACnCjW2O09jd74Wpq9IglVVC3KJk9IdCcCTHoy5GPYYsimwjfvTWjarrETbzzb61QMA22ohqma77IPOXDUZDb69hxt7bquH+Glv4BFLXMML2CbqP/dxKuqkZeI9Nrmz4Es9Rzd1kJpGFsd6IZXIlyqkNWNGtpxlT1yERNbar1nM8/cVbJJkEax1GhpHn0bqt0I0K14l3ubhHEmwuMy8qA611IFX9dx7aCIW8SFIwq/SZW2xdt7ruK7Nq7fMpKcV/w0sZvbEObJG457xjGlQaOGc3JVlry0dex8rxUsz1FF8fQf707XPkw/zEpVz8ZVWZ+C1/io9h0pKAXjQBG8HBLU0TH5G6qK67+dJ9F8P9FEvspePAAeiO+JMi4egQVAiWLX+JV1i1FlENwdizSFmos50Ymf627WGlOqf6xZe02Ia1Xl6CjMxmxxkdbzA+XgPRsGqYZmdvvUnn1xpap9pmncbq8KOB0VRkVsSpppmvESGpx4T+cqxA20JdDlqsY++bQDtocC+Yj96QoyNozHGAXs0mGifX6UN812JGchOBdW6C3eeJatVGh09i03KxyjiB0L8G4ktT5zECvDxnEXnsoLfScFTzmWNUSCenBH4cIhYOV1yss30NDswqGFDh25xxZIFrmxGqfZJW1z417WhEypO+JbOm2J3WXlbL4wHtmJbHJghtmZ3gFUWj9xlxWRu81/GNi+wsn7i2pIePj22nEOLbVjJiY4NtvNsi6TFAnzocoJJ7Ddyr//TvRhzx2Y/FrV2qUG9/zyKb59mRGGNnOjqQCBPVjyPxSWGEjI2D1J59OI/Ts87ms6fk0Gi9ed8QgW2O99En8vIMEmJ8TsSahu+WVC4gjkrYTGodH89n6PoNYiWdbYKQ2B/Wflw2Tlv8hzAdvvOERBHZ1jOfRL551yAOtihWDBPUM0/Wg8YxLC4PI0s/Z/PTn+RpfoCd2sx7H8u1SY2m1mNLDZOR8Q4zF1gpb/RuWLQFjZoeZJ9unmz1B6GJHUDIQnVMyTeISNHk4DgYjV1C1KIQNcETjy6x93yjd421bVBGxIvLamU+9+kgdQ1jXdk5BniRRwP91tLEJZRh6VqEEd7Dfgya82ZbzSNU1il1C+pac6oYoaUDE6cOTNzB6ZvttZA8WVJZuKbywSZHRyyftyxylw0oxtrflQEEE1/CpeHYjfFg761guCkotuQfelzR0sKWawPSmCwvSqT3TWMrKA3Z40evXI8fvyz6FeuwIN+Z0/TSbH9kSDNPMA7iJsIWCZlhfCx3i8GUNhAj8bZuAxp1DW+8/oUlBakL1xV8tltuSwLXP/cZ51y8zVzRPfPsw+uZZ/j59e378MHT/F6+di6fx+TzadJ5cXgSk1PCDIhsZgdAlsUUZnQhs+mWSBN97roezc+TYUKVkD4hIjjigag1TG51noSlY8td6vL7//H1Z7+6bdt1H/btfc6591LiNQuJIi8l0ZElWZGcOAUUO3DyICRxYqT4F/KafywIAgSpgEAPgR7iGIlhRZDtCHbsGA5VUBRrkaJI3nvO2Xun/VrrbfQx175Um2uM0YvWizHm/L5vrV3mYTyB8Me3L80cwvYWX3Jkl2UGo48pLU8HPp/DiI1Ldi5n1zcArjU3prEk8gdYEsZ8Rj5wgu0lUuyl9jSORD4P3sSwxL+88Y9uqgWrVzkJfTPHNjFVs6ZPdNYwoOa0a3ftyT9LVhF8Jk6IPB43hZIMD3kQjcw9K843e06eBVx3xH253sDcWc9p0uecZk+PRJJHPVYL1abK5DEcr3HypAfgZ8LDUdObfGM7uGVqbCpP3oOkmCePZVlsRMPGWpYGtfIVWJ9YNTDuYzv9bYRxNPvSSaoU0XKi+RB6sp75jMsEi7+z5OeZg6HOnJF1k8g2soKRToqbJyV7CCxpYs3+WG8Oa2J90lJd5+QDjtZY23Yje740ekU3X4K5pHQEp5T+DV5/XrMAs7zfa+U6QUcYhJEc67OqDaV2PejOlnXGacAHFHHRXQFei2OZM2xFtGQOGnHuVuvGPPZIfm1b1mzqxNhSnr3ji30v2HN5z2u7f4cUpG/5zaGL1En2qWEJxL+c1E1m5kVibt5g+o1P4/H+lPMEYTEz4CFKfsR/jvQTXs8GpsOPFriueX0vlY3z8Gfs5Dnz5PEzKqnPqkCMx+hEoMXSHKljmZUU1grx+KIfBOH258zj2X7DOz8UCLBc+fSDbEExHfDDtH2uEBmq9tiPJPT6x9fqwBncuxWDxX2LPxVmBl3xDcjPmDydP5eIeuL4HmcDi3x80X8/31ODkTywk2FHPBYHKy67Ne4rSM4wowfhn/yz9llNbxgYuk++VyAxw9aIPfckwLvPz82PZvgHx81ijnPM8LMvSTakcMzyFbi5hAjhjQ3dsXFizzsG/TZbVs+mNS8SlzxrOlE9j8ezX57U7Dz39Jxng9HpS8NnVL+RJO0Z+BejvsufjpLtmBE0CNVgqSv9RLsz5708Fx4f9cjww51dc/Yy+BdLXvn5pHj/4ndV3DgkDmI8xhS232L8KDfPD5OakJ1GUrbRWvWT2ev3fi+GO/RtrtG9aEz1qT//TKUTa7JyxVoexUs4HEWsuYHtLD8sSdKEBcD0DdRXDtRGAX4NMpmSF0pysybOkx+mrOiE9gzTjQvPysI0dsfmgXTA8Wv4K/vIDxUITyRLLvuvvgMYTxdlWv6BUL2aUznRTuArosYIhXrMfgsinSA0uzb+AFkG/8dmnNsxBnZH1MoHfWUAu2ekL43+UZ/oeJLROJvHPQFtxsERx+vVgl8v5E1/XROPQOhe55mYNyyfA5je0Ahz6MQbyBDak7mwGWD2ektnOdUlY6QWz5XFYIqbhQ0fmP34TdF9x0Ge/ApwYvpcB+UEqQjYc3NZNPpNT0/W6D4V418/kY6l58uesq/UD6LV0nPwfKW2b/IYpxZwFZs8JjDcvGHe7wHhFGLLkAsoynXaz1zYYnjErsbOHOq18DfXDTwe1taTdN7P3p7pyPbFkvsZuO+rd34xi2EqPIS5b61on5BdxR5ZF0qCdGVG88549oAT0Cfn3XwOFKR5IyxTDX3yFPHYq4Gv8fExx5MeumWnshCeVSYRehbppX2XFVuwsnM/5PUkPrhlw0otilB9rlh2ztDspMkco9ijWh+Un33Ecdwj9AyybM7G2d567qtYLjJLXk9z4SbEmcJdf8IyqGOv/cDqeGMBj4i1nHsUe733ZwFoHta89ixl+HekVm8O4PdI25lz2dszjSuYw3yYmglfvmJR/fEIjcCSHoDny/X2uU782ortnpVAWabf7ECvYV3T7pScPBPC1GsMwsUBjuN8wjn5BnZHxDvShToPs4ZbBpIdftna72d5e4/k8fsfDPYaXk4gEg37GW/js/p8/D7HOeWsXG9K9kxSaYyzfI7mbmdz36nl2ulx9yOG5NSOjdmSpj6PaVUG5/FXIL2tNj4EahF/2YDJ9JRz4MK3czIVn/hA4K908H8pCuEtKsfe0460kD61uDYK0M+e/+sdQ98B6Hujj/zRObY/eO9/NsyxObDnLzxFyQ22GLypN6zYULTWZtpPfv/1+k/+49en3/lt2VWdxmTew53VcfGAzNmgHzDGHLa9IWhBoBJjjOOPp/FvvvHAOTfTOfTlvXKDiqYdwf7J2kjbdR3N3zxo8B+kyTwlToSrcRc4B0wlTK5A8tT1A9eeWRFlw5y9A9Z5YdQWU/iOr6K1+SRXCv9ow4l+6AIy1EzB2QIoV8aeC8bzQlWgX6BeeRon+MQx+ItXsft0OU8rmhG0nvsYxpEDxTpPllAdOIzEpAKcksfiVcP1iBg7TGi+rt6N7CdvEHeVrZsZZnJyxfLMBND3zUbr2W+zJ1940WPZGr2IDWVXvhzreZSpEc4FG8LM7IisiumV3dxyNaBInU805M0WW1ggzwpDtnwdb/hPvTmyO95fknefMykXUloTfr8WWcPzCE1QldNzKrDf5g0Sa4o1Rru7Eb4j4Q+LYc/5+1sTLfHUeJPOcQ0W2nve3bP/5vJsFTm2DGDHZUnS6Lqc46o32NLxL1oj6B2xpc+WlHDwlX1l9Gsor6N8I6HVMWGwOsZ0TfO+kjysZWj4PDjP6lmTZy7XiZtxv68c42hdI5NnrfcFkn3jkqVYq+2jRguz8Z7lf+bnM4ZVPr9nT4KBz4tgOBrOg83OTMmeuPqyPq/xQNPC/VAMRFLLtD2ByedZMOf2jd/hyFvlLfy6HF/G8BwbYe1cee6z23DQg66JzLM4soG/+8ga+YKa9nPZrJrYxx3HaCU7R9k+wur6rNDn8vnMl9UcjlP//IB2JyjrMoXby3sWyK0aFq0yy+dnJbbOEyFMjvwq0tiUZ37BezKJ0T0E6ZMrGU5sQ4r2YDmLdffEGJOd3IO8ZycOd2MbLB3R5vhIE3d0TsH/SImJRfuFw256gSv3Y8kVViNn5vuWfpbhds/ycC7+6xgjX9d8Gc3pxRgWv/vgvKqrnM7hXHyflGhKhWvVPNK8nVn9bBwe08gVfuJPvF6/97uRIfILJpLG+5BB82Ydr+tXK5ui9JjhZnl/0T74eyz8byjtH7z/8EEb5o8t8fyK9J4/y1w0gQNuWaD+XNElzYEwlebdf/+nXq8/+sPXu1/5B7LrQH2jeqymn3gfsK0LV4HU/MBydPiOce/DmF6bLS8qATuxR88wK9Rg3F6nLqFPEkgF00Y/bxmuEX8slacrTfwWYeKInwzuXcPqZCMXeoeAvblgZRQ9HYve7+kLcMNLbj0nzBtZetfwphU7ZzDFkmlicpYaXswawsL79Jt9aFjS+ZuhnPYjImHWej4oyN8PaEQmj5nNL+J77zfncOgPCVqk4xGm9vRpIHRPN9Pn0mImzciSM0m+fJAuuvNifd6hYjdv6pDPi0vGlMwxazYhK1I51iT3wx8HLt9PiNPJeeYS4RWcTu0b+WLgZ40ljNZMD4G5epPlfzlfJKo01unOejK1z0V74nn25T01Dn3ftMOOli2up+gZl5c8z6LTSSQ31Cysipscn07+vtqSx7nxyZh1PmwOQ7AToZUSFxsS75v54HP2uYe9t+T1mbzTu7y/mXG0h4PwzXWs5LCW00RmBOGc9Tgav9mCRt8jaMTu7HpNXjliifa0xpP4YbB5zmzuB7YT6b2z9kPdDiE7DX8jDItro1bPB1tTVAfxIps91423tsRhz+2uXqCnt/osQRY2WzOSRGc5Z/Cspfcdf7b3rOMp41Q4z0lO5kY4udDCVbz7GfYJIu99X9fV/mthXlZwM86zfiH2N1G8V/P8H3NZNw95dxFO53iiJSZSMpyokoWxjByEnXHbar0TYEWLv14sy0nURj79WuXqDzZBMi1DF+enczfjul93RKzkw5oMvVXY+TVD+wd5r7EUq6bww+nOAlXw64fVmm3kI8Zj4lBGaiph89joQvB4f8/zkZHce90gZnqVwyluhoOjuy+t0Zppufa73qxzbU0nX/Te9GyPuzkxUB95OBWF5r/DKve+TwZBOl+yx8NcTl81a9v7NCtx/eGT76PZ4339S//S6/X//g9fr9/6dbF57shCdHefwWz+dT4G5+zDj6XvB7GMVD+rCnzU+9bX/Cth55nTpxo/oPADxP7gnHCX1+QDsMKbAoYsT6SIh1XNSYby+vTDP3Se18/+XOznV2jCIy4HOKs3i/aYvFYCaNE1k2e0tEejWlrDPmzxYjZQYzLHvNErMIc+ObScA88yfpgzVKe3cjHaxOSha2eRw2GdGzL9GqfpC5cJsepGIeVDhB8arDsPA5/qUGN6sak1LWucF2n1Z5U+nMAWTXfbwZxt56YQfA73iFWXngdMlogkbn7kPjwg3f1h5ys6fQfsUQsx5XUV6IjLkpZUA6wErv6mqgYx7L9DVueHsWyrU9eKVi9TLWNsxy9BKdIB8ihg/CcO3QNdOOeTHOZE01Red8o558OPH5bwDdOM7M9hE9d4rK2zwO7yDCi7GImohZVO8goAztt460FM4ZWbZ0eCGqJX+9iHs7TDueJ0wt57TDGwiM/vOJ8r5oJzMIdhfbxa3AapXcSmmTN8vibCo5sCqQMksnpmbMTMN2em4Ekf7glJectsZKScRpCVeXahcUeAnKS91x5vENGoxJHtzetAqDcJsN6J7r6CRlWK/8kBzipzzrKd5P7b6xQicDY8v/5d8+TpllBtnec7wco19xCv77mBrXazRgqcJ1kEdeK6a2lnQdiUwRpObM8aWGQ75vUF0f1Pr5vTD3bsc7Y48HmyIJP2O/sy85zh+D0H3SdzvYnJZK+m+J+7DCabHZLPr8xmXrRS0WeDMVxvcvJdz9jhXAnWE4nOcsWX/ZdVjP5cIJ/0OdOYjaMyR7r3NqcVz9V/LPcA7fDHQJSyQHk588qyn3sZmXvkON8w1vDyDJCUERc+xxPjXnXKw6lOPZ+BxmQUagmn9tufr8YWzSHrPI/22ohU7i2DRDFb4jPrcK4K9Mx+omiVxFeWg/t1CnavjHoSsZ+T6PL5bPoeEeChlle/71eO3ZjFRqN/zLpjYmasNZJ3Qx/VtKSnDPqmczTQvfRaThjnc8W/6B92Y/2LHn9SP7B88/Xr9eu/5qgwgOQ5vw53Nb1xORf6JGRBTzyogzXvYf7Hmj5+eH3xpc523OC9gz1C6K9YtDjIDVwLKjFpPM3aGOnZHKavvw7rA7/9JoS2ENd/6bWdNHgKsRBCj+MxjtzaWtPN1Ld45TIn6gke8ynyx8CVvS9WxPlwII/isiTBM016vgdTd3LfNp/zm4c/fRfNlWtMI611PM4cmTd3XhBj8Zk0Q+N0zYsr0AqdlqxnToqJz2I9C2eCBLROSGi5os2HRb5KO7Du8PLDsNY/e+yz6v22I6tw8tkGL76tX/RpKSIlXvLJmbXx9nfPFoeHg3LD8Qs5yQ4vVBm7etwY3+RMFdZ5Q4mSsYt886YgEvM+VyGfEO6R+5jaPhvYPclkHK9GdENi95paWr3BsV1XNHia4PgsUiPnshXhVkukYCLC5qspwywJs18VujM2bljjq1Ykb8x53flXmXzVG9kfSj43BkyrzHrfjCGdIKgLhjF3wvvFu9wgnYWtFd7EOs2JaT4wEfqaigfW3Fj6DDNcZ2Bqb7znuq/hOJpxndQI537PFTjZXMH61575Gcf7EWts9XVNtmU3B8jq2YS97x73N2IQ6JuD0JdjbMdvJboPauRYNaYik+uAWOMJN9ju7W2Nz0ZYHn4d8n7Jey6oPbIz+sz5PB5dOc6lGlyG/ZK7l0Gk6qxjmfcAwB1Id8lW6yLfSC0TxBK0t2eHzR9vLn8zMqGtd551z0GyMTif7S+xJwHB+ricH1x4fWLjLDp8BV2hGNMfsOR8CMIxTA6dF2uf1kxZSBPVmoa6mfvv94w+j8A9sScrrnBOlb1MTOw7XNWppWFAnMvy1HOt60+v1GywXns23PLkvtC8Bkkcp4E4142yY2c/LmZbs9HTM7KnqcG5+Gxy9TMpaHbgTDMAsfP6Yc8y2+NapN3vZ5jpZLVI6auaQAL3EkQiMp8Pu7fp1fqABgblsfZ+BO1hkUzzd7SF5xp2nxbPmmotzKWOnx9p7uWuG6TWxlXys2p29mlPz4Ff7PmjP/Btefczfyq0GyalXjNGy7VVWCsPn0VTKmnwpbofP3x8ffj2w+ubP/qgZ9okwz9AJ8ccpHMoXEGjXiCtvHLlRSKwjuwZdWTnIA1//g3D7/8eVg3BZPwks2Xwxs88pifmZjS2tWzHqId1vvnYPMNpz9DiEqTUJ+QF1IME4Y/7s3D0crumjwmwrez4fM030wY13eNwp1/yOaf0ZEvm1LkfZWRyZtjqRjOwVMYXJGYxez4PMGVT50aqjs20xMQ63nP+g0lj28gHp68g7iUgpU9JNocRSatdiWDO/RuM4HgTNOE3p7vXTP2La2rUuLnm7LD7zYG/p6Rh3gkIx8O/+pMPkTg/+rc6/Y1IyCRishbL9p6aWWusr1jdrJF2vXOtZerbeWcQUF10xgVypLvkyeN7cXy2CLFl34O6/hjggz2ni8mr+1aexMaeJ6xcQFe6Piswd9h74RsIrXDm3ieDDHy48Y2ckZMKKoljMXrLJLcTWmPtN4Sx7AddWeD0774sWffxaTL/5LDHMzh79oJ3GdZ85sqg5VAu3kmltXuuKXirbUBPhrV9MO/rrZ5eReLgTYT79DVre8ycE7ozgLKKsANndX4Lp6e7G/vtY8l9Cn9k34/JyWJT+ju1oHi5L3jzYe/cnqy0/gKZJPAnppgSDn3UvbNIlxCtVs0JgjAI++BSKz5P+dmrq+rZzv55TvKstKMgvdw40e5n0RqMXMtpHx7n3KivuecKbhmevswx4Gbh7MbiOXtILNmL3DP1olz5vLr9jYvcHsNBmx4Z5oVLW44h5/R458yc1XqDEByMTX25t2Slnr8BN+8tJheuDpaRvUgZczB5MpMfOfsJ6IF1orS4NYnh5FkAiQU9gUhhuvMSxhuU6/2a0PiNHobhYxm5OR/3b2og3HHJPX0MXImENrWuIB3TeR04KVI/r8lNbL7XKXz/p67tJx05pBy+OCZpOg0LR0xdc8nJODqTML+jdNQZZk7O53MyDAUQs3HLueVmz582GP3b+Vd+v/5R0pVvwpXY/SJErh73XLYNlCZnhBIrzzmhX37ny9f3vv885/cfvv0mARqQwLQyVqa15NGOnABFy8/gb/VPwPihaNLGneIP/0BmCfyZ2qF4cjwymCZYcem6LJFrOBDRzjgSw8Fg1uQSvem9qU5u5klIwDbi3q+jDXBj8q9QB02Hoxc9jNHa5orNouutivI431k3MqzMRbXwLlVAuQ2SH/cI4E/mvjiAzwiRlT5PHkHi9hkK6K7DhYSGrLUiQzBTeTF7KIlrjh9Pdt154TcPgo5HbPQ548dZq4elauo6pnQCg/p9U3Kk4eeXIYOZLsTAvh8oh1cc0VEThxGuzYazyceF1rATfnFrPD6he03+UK2PBJixBfEEkcpfu0BP5Ozo/vyVbFunQxjOwckT1a7JOSYBKSMXLPTt7N5fPC1TaWLyE5S0MN2pDzxoHgCnkSC7AqnpfOazRiz/EXd9aAKWiGThHzJJNqNOvkF2TJ5lGMmXbwQasSddCd/A9z424NWEvOHXnpJEWch6ZtaeQyMi179V1uYsmk6sz7jexPTY4WQ/2JpH66FL5stLjJ6taxrcr7GGNnfyD0aEyejJgugAa3PdsZJ9b0D94RzW9d6/mMwsdicisdEXjd9zv/cJchbNAhqPnmfnbaznOZ8fj+0GbMZWqqyMzqO7ofPwD3a1a16IHfOg3Wp4A3pduEhjc3c3JOztf3haavHwMzup6MdLvnm3PPOwbXdMvpLL8n7TWeR1MZEq7ItVwyzfa6w3Gg9HF33Y1ByDyp7MdMSB/DjTai5LzjfDFlh7OSbM5E5xhFmD6W7YIHq025ezS7IB9/z0kIhwmeHxjWT7SQ5GmNHwxI9w5Rbesu8fJompfznSJR4LilIi3z3YN3O647o+p0cCzWfZM0DCqh4gDE509zG+89qYfjyA1cbEQE6/ruS7v9cwYjYfuj1MNqr/eVYCIhsddjzu2lI5cWhq/HzPcnDtkRiPcff5s/wn/kS8v//PtMJJTsL7X3c4FcM+ZJwYwHZWW/vznqfm6/2Xkh38+vDNt68f/eGH18cPJ5J/JYy/BOujRDU5QzaSYT6D6SxGaufA9ncLGjC/nfzDH2pSez/8o9idAE/5PejGjR+q5UHFhhnlcyPumI7g9KyG+9AA9+yDje4Y+eH0hp1MVppo8bkFW6K6rz78uRkaUm1r8NhhmTkfij7Z8eFNR8OxL8sRvBcbBOQsHoeLMqKRuktgyNL76Zx9A5to9ZT4ufeWn7N/Z2Fk903gDNtJdiB+yAJvAmBq4ECIwqSZfFdCD8E9l9M1VJ93qRjPuU5/g5US0/vk1wWCwHPjf2Hk0wf5WScqbkHPI7GSEofrRGMcDYaGw+OdTIbTOthTVo+xu8ZG+PkiNyMGebO/lLD11IsdBjE2GS17dH+DwIgeREnYXHpDdG0ZWwr0m6xcjQTSpbgD4nTFm+D76Yo9kZWsuamjSdXqPvpGL50vf7gMZE5E+9kr9TKyBz9ttvw4uJ692WP/usQsypEKRg8miQc5f5A151DbYnyK9bmo7t11c8Znw0QwWn/GYOtMDiM6YGY8w8ZvQ6wn9vSEeEd1jUSrp6LJy6vdx4rcs8LAkHrY8vnyClqf4FgS3ogANozWevqRNShnvfenXK1xPwe/Qj/DaL/23vmljzpMgT30m4mM3UNYdwZrbOw28sxfGR/wud1keB0BezyMMZ/X5MQmIp15KG+iwvPV9wBZM4Gt09g6kQ9Nmp9fDddR/nCxRraX/B7oU8vQp47tvPZTqVeZYScrOVNNoJbf47JubCSQWFCPUFNf5yfhE/SUiMS2Btjn98bkM3u1zhThtiZbdFDe7mwzV8td6+4DtKI5mMJb2+bQoIEHtpswAH3mvbfeVO4F9q8hJCrWeuszVLP3/8cjdvJQzafMPR1bsZk3956ZPsH9DEVuruw3WZJRa/c2LvPmsmGQ7zXjP5j7nhPOqbDGOjxi6N8FjvVCegT2SU0Gzn2sCH6202tixGCPw7XVe2Ygx/qoxz+e5TPpPfXp4pkMgmuNXJCLuBl1f0b9OL+TI7Dfd18ozn9xJdA7C/+KUv41CBrNBknKDzKnBQH5zTDZgZceRMr8Tj+Vef0m/45zcOUx2EQ3P3n0IcYN3KzgzYPgHTPmm6kxP9NzuBPHgUHswRFqO4EznIioIpKtDtCwKY/XeIwj4fDQxJCS+DPFMvqUNO6ccHgwpnvp5MsaXuYu3pOZBVri/ZUlY/aBj2z1kcrZV7kF2ePzvYGDCVlr+mOgZGU5L37b02H7tGlezDHxIhJ8T8Dtm14dFaCnXwgTC6A4tMFITjJqsmBrDn/YmjB9Mej7WBOffW+uqBWQ88ZAVJ49oFmGZott8vZfZxNcTkhfFkiCNEG33HwmiZY3pT7vvsfji5+11RngFPQg7vjgy503L64xDytyrI6irgSXOWwkOsw5NyKPg675M6qOI4tjmci1b4hBc7aqMMly71h5LomdOK8MiM0V/uZzpNfg4nmNnkzj640ahv/fIMmzuzP8g/vhvkXrToUHTZZN4+H6JvKaxnTFe88W5bsv9Jy/z2Q4lyCQI/cn2Vi7k80DYo8n3EQ7VoLXmIVGsUa2pCn/NCfM+La1ZEgOzWM/PYQ0sRrX2W7Udn2eAwEdRizdb2JSY+D3qO4/EeUh74d1n0+tIWcA9ZW/Y5H3pH0NzXPqC6RycoJHJwa8tbSAbA8aHce72Wec9zUxfNANHJZ6S3RwJAT/q3NXNp/35ig38WPna/YbkD+xyVPPMhDyGk4ec7AlcuIhguiZws56uhAO2SBir8EktI6oEcsowzxd4nfM6IP0mas+vx4tMMkmPf7cf9sU6HTi3H3Zi8/yEGZwYQkagXU+50e/+cVKK2cNK+NiqZD1uafRcrm3/uqMxtmTx34G2eJ9lnGslnwAHjIdUCwGotDy3qVIuPgINYNs5b7F1HTM+tOZs8oWqTB/BKL9TDZQOL0YycFVyq5Iys45uPcwb5w8rkGt5rtxn1b8BbY5nRhgjpjl84idZZWAjJ9+3at/x0Q2Rnl/+Ide3/3wj2LnT0kZfF/X77nKzhpdI8UkEpiB6R6BOuCPoSmff7GLr4/ZYSFPDL4hJDvFbsjpOj2wW26ysT+k8f7e73r99O23soYRb6Xk4MAOxvxo1zVH9MhVghc24s2MUe5Prw/SchDGefo2t39lrMmxOk8eouKkrY18l+4QC2dyfRL3oXK/xcmz4ltcbGGy+J41dfpO701i5cB774fm0bcoe6Qv/pwylnQ5OU5ugRAZ8ueZrTo2uGq2IQ8MDjS/cxzu4gkZEoJHwwTW7JmI9KZx1XYMEh/6bTgBjrGA5Hs2caz5akaFJnYYD1vyTh8TZ+hNZmWm8Aqko8nV062d/tJjPDk2GMu12+tExj0ou2i+K/cbPhvIMxFm3K2WWCTb1VDP4NiM8EA7yOkEeY+w5OFnxV8TJ7P9OwV2z/Pa16wwOxHCZUb3G/38EI3BNo3NuRZn8N6jg3LvXzBxTsxMw89uUsTSY3+yRRGOIMDRdZzJlZrM47cOL6td7L2/ODAjcckCoDN2ynD/GssMkJ8VhUN43D2N1igBKXbPj8TJ7HXsLHd1S55aRese2gmdtgPf/3LYE8sQfSh2nDTs64T6yornbS88/91RzmNjrR5rsmbNN2IShGR5js6skoZa2VjCrPQRZ0ywkVZLZ7HHqgiHbGTsWCSZHluPK7rO0wZbDO/LSXIWi+H4d5H3m+Fyk+OuET1QFyJOhGc8ObqtY1svOxNTP0L2To3Nn9fTYQnJEX+yGubdsRuDZPecBf338yGWQqRj43ncPImRLpV/ftV//JOkp65JQvrDmjys8Pi8ije2XIbt9VEnP+jU3zwAefXkAifXrKsn813hc05ka3zu+LOnmNeD99kczTLX/EJU/EXufbLqzvr1DaT3m9TRuRqJ1G9mDyBywOee8TpqJ5GaIdRkLmwzA2li/JyjaXAvtXIvczs3Pr0Q3QskB1Qs1VInOcPszIjVyzwz7Oc8N4w4PY9h1kO41lYNljUnMTUOY5Y7S5hzdu3pn+X/YPnk33SQrXtvoJCo7NeYTfgcyYOur7u7yMxaOXv9IPRh/r4M9/rDB+Ty/aN+kp5/GtETwbiD/dWkacabWIJtQLGVI6mNH/1oflAJL/bxspH+NGd2OAf4WTwD4notN78Fr5Gktp2kssEe6wAt/lYI79LBiLUkNSwNXlyWfwyImfoOAT4bXT7f2Ntivym5Yb+l1mmtNx7ySmCk96lROjAxoiPlD3MMGvQW0QyjsnlMNOzcvEFgXOTFyzMS3HksMuD4xcizNj8Mkse54+cskjrzrqU1Ly+EqUeckBTDZ7GsoTXnND7fSGU6NyA1jzuLMG82tsvKvsfmZ/dihqgx+UYwkO6+c1Y38GHPB1JwM+R3kvCijGnGnfFkUB13qXNKzfEo4PR/9sEM4/oAGctmBLJJjZ045PDCWi5ShmaCUmaWVC3u+Ej8MTsbhNga8dgLsHl2weQG8fOMPOs0rD+cpK3uk71L8n0O0fFvcxix0FWgNcUje07sVdQce70HPLnnYYyN+iY5IOIbORJ9B96uEYGyqZ2IPPsZz2u4h3MiMFjCUjZSa8+Xh5Pgq6GhwsauDqnfBOdapHcJpt2e+ojVit4fICwHsTOSt9kzp/96+BVNyqSncjWOPVGNNtPvXX1GEtlhcG85O301X9bgbGnWvo/1/M+xGyHFlDzN1d68f87E2gSj9FxwnzW27hcLcvPvCLcXCKvynUNWmRvZYYYoeb1a/QzkxmvO+Eu7fwHB0GdDn5naIjETxZA2+7bu2uPzF6831tRzTfFZPHkjGu6Hse8FJsuX/MlqEKLLOcfQDtLzyMKJOYjFsa4Vja9UGR/aSZT8WzOsejemTKQAvbzPkXN4MqqRb5/5J2qL3RE6Kx+jbfyKuR2T66qBwyJT5SCczlNTy7FaGG3WdDFcAav9SOXqghNtMEL+lTWknm1llx5b9kbNveSdZ6Wv40QQnatS1uHAtTgNJLEEjDPIq5H3ncvDJJCrWRdrefgUc1V/2M/QxOWVIlD+Wf6UFP/Sr73lyueeNJ3Xi53xLVSJ1+6xRZgUmugktvf8MTD/gPx6ffEFf2qhrwtLPEx6a/jArw6I4ZhJ48NDB21mNJqzdAgH3qS/dPmn7OHw31YK29rYm1MXls2bsZVuPlPs1ItHOiZv/oL69sM1+2GBWFa/aYhOjuQ1eYDF+wKmkU9vqPcPG14TH+48GJaxo4DuNIF5sQmNG+qIgxaBs/bsC6k1B6UDZJPGOB+QmNhzrwX95XIx4Hjkq8atOld+hcNh40jeK7/PLKP348A10luaU5R52KSrF79onXv6A7iwMBHnFZH4DmomZ4ghSTtIP7Ew78tasKH8eFzfMVmcE5MZjJvfXPSyvpsbCUTODnOFIfvUm2nWvm6G6x508du28K/nov7kmXO9kD6Cw7Ucn20DV5uzdBSyxrEM1b34gJLbfvOUbzjleuk0znFpnTpjqd35ySX52K56ZVjnq2dY2XlZJ97+1T00dWfReQ5BbbpsIJaFCRtvtpGTJFE19ReCho1hekqKSEUYqeV5rOVVj6fDu3dOS9cVSyBp6gJLlz4W51tgi/3OGIg55FjHrqUM42wy9Z85hEfB+GJaeUfiVu9VK4Az1jE5yvclg6z7u9ghJUvi2mU80VJ5eFK8LZ9fWGB5y3eEn5HE0ceeQ/JZmvvdy/3aFrHsYvPHarpXxVQZfrn7TDG2vi2Hj57+6HO6ewNss4eIBsfRXE6HXKk8PldtAJs91vUkQ7OA+tUT3+wYWdMHw6qX9uZbZE3X+J22ilZXcTy2js6FWL6Pgd8fGPwlYv4lSS5vPHvaLAt/1tWjrz3za61qHvmQcrmGbeW2n1YyWbi4R8qVrL1A19TZXMnhnAfx+/mY80tn+ZMb9OUj4GpYDJO2uWOyyzEXX7CPuaSJ7XXnKXsRGZ77qEWTtQn3vRrAzJq4IOvNOnvWUlYYqRRpRzZlKavVWZvhkcyE4eiU7cKJMOMzmPRAO3GZQcO7hxvv+JfB+Pu6dwy0Ukf2+5a/X4uD3vyLDifnxiekz7sw74G2O4/Wj+9f336b790LafqJSS9w/vh1XlCYl4CeN1RAoinhSQ2cGKGJu2L/6juv15/8SZiv13e+S4ahi6PYfqDXxko0UrL48fd1cImOV5Dze5djzzJ6/iIsNn7L1hatxIQnG373w4Ogagxf+w3FY18s7L3/4yY223uDyDm+g8rJ1/r+oU5fudn4o6coKDvmqD2f2pTTYx6Y0xMrwuZInPaP8kAM4QzLb6Jmx0buUwvHZ0niZ/Fcv1blWnDWLNhjAX4CbI9uHorL5my5Pnsq4F95iqRir5ImZ+6tVNkalpwYmXLP0x/6GzjXOLQmm+ap37B0fuVtyD00hSdB8ekDT+TOELnQcgW24ksi233/NWyff5f/+CYyzxxxfW2D6fVidk9TKSL3fHJCgmmRc2WYJMt5NhqrMSb3KGUWr4kDrYQlo5f34qD1PCA/buK9f9bJFmvnoJ3F+iaXEW/2tRXdPy6NMK5on024l1WQ7N5jswhXGZxjvllrvnhmsBf2BgNDUgTSfS7GZJi8KZH82Wtkc06SxIRXf6wf/DvgVJ3aQlnVTrzlsbO5EIznLwpdDmKmYDLkguO6fv8pf3z0OSPxDMTxa2xMpTyjZiAAt+LJdYLoGU2dgD3j2IPwwErhPl9bTxAePrUrMdHn1qGQNTg1y5a2r5NxwskV5/EN1Zb8aYT0RkyyD7MBFh5d2OR4K3gIzr0+Vnp1I9YSr+nmWI5o3+1/+C6Qqd24xmhUz4gvmKQXjr+L9557g4mSzinF5TVlnZ48bDlohVqtz/8R5jOYe+DBa4h1bHAzmLFlvs8vVmH0AzvcraPRV5uoBj8+b2Ps+f1xqGfYnt0xvTevPh+bg7njRHO+lS/k2axyr+VeMd63xhte/iEPoBPl/vjMoWdfXA15C+6B74M4wVqqHUis1qecQeTNO5KFizclWBpjj6YwdFnhe5qSxglM2vek7BUua2wuMXIKaXIctkIncu65I+TmQu15JSiMe7fBJ/8uhzwQ+H4+aX4Mkq8EazwLfI9s26ksUZLFJrsq4qOYfij56rv65HDhwK9aAjkQt+oHYt5oUyOEWdyANaGJ4n7CcRFff/GvSNT1/Z9SLFWyMV9zaCAhPTgGs6wnVw6XC3h1b+I5hWSvg8oT6/l8I9F51jU/cqQ7DKnqh6xE5DPGPG+EQzbfH7pnxJ0iGklteyqFn1x5eGp/QAGx0VeuyRg2Ce1Ovngn7VzEJKK2rNa5t3xxfyJiTUpLXGTYN0U45s0z4uFgcmQNwQ4m95eMzOny9O4JazoFlao7nXNd68Q6F6LrRGHBbmacRvadXfH8e52Y8tLf2FlVL89DdJ9OVaGd+/J9kNE9PkizREj91ElGdFmmDprP0piopqvCep7D1C6nefcbyEKViFFurtoY5dBLLW9zlnUxdPHckVL53DiueBozJjtPVQzTR76xGNk+cuaiDohn4GSpO27XzXMcnqsijp5aF6pcxhWRtm+XI49zJE+4Ty2QxX8Ju4zJ4evC5PMQ4pWcYlmExqSPfR363MfpWviva6wzF/I4SMN7kaScaaPv+TcfPONvJFOrRQ7QOrpEX05BH1yqT0/nTN7wfAAs2FN1n7nkJgcwY76BzHUjZ5iaATnNcR6QiGOf11Fj3mYM5HmY8yq50WcT4EOz5dTR6v1hos8fU0kB2W5ziYFNUiwoqv3xg/9seM7hj0M9iTxaVAFLXsfHNNjXWaegvLf8knqKyZjBlZ1OIi1NmVdhzjLPqC7V9pgrPEbPjwSM+30kHEDEbWkGcmGBn/3FE0uvRPU+UefTx/693fiMCY/9yuO+JI4p7Y6hNBM6FptLK8vhFzHckc8MAXmSizxz9urhea75nMhIXIEXJEf0vId/Rh0kf9H6fsZzAOunD3Ql8h3xPU9uzF1cUxfoXQtqzf289begB7Y3BDPy2fPH4Pyu3mSUOqFG6z2MgvMyX2dgNYvRNXcjZ5D3H3mcT5YlHRtuHL02E5DFPpCgMDTP+8tor9eXX71eP/Oz4X/vuyeOOWtkly22vPloqTIX9w6DfbGnDxDOFzrTd1996fep4voHw5Iyz2AKeGkOIaKMtdH4leASwyHZ7/7O6/ULv/h69+WXr3c/+MFx3ejGvYHLm3y5TfmdEbN0zQtmLOkjOYYS2CBc3BzF7FOjx5wexKCOvjYiSNTYa3beOUw7NPVApibzxmZliju1EjH1Bb8h4leu8E9AGBG19sOyJnnFg4OebECciTeOnPW86GtnVbC34pGcd8ZwJ6/H2Gwf3nAYyaWJ1fbRWTwig+6/96aY07O/l3M1r7PsOTrDpFh7pVzgrtJIsFkyWv+OWJsY7vvOhszZri3P6XmFGekjnNhXLqhzeHZk/2X2+bdt/kJgci6rSI1C0uTzG7LvCeeWHL4mnLXfvCY/6LMRPqTEzCpvPnxEYcwzOxFewUknWEzSs69gY0Hytz4hXPnVvyvd1Pbk5ImQYNtgAmzR5Fxei+bM2QBvFws9skcU++Iv2o9dj5z4uNvNrdUcSOSki8TnvixiDxr9xL7J484HRHjEen/WiivL1OJXtvjX/Wx3jsNASa8nS3zMF+shP+vhI0fqZoT9lmfLnEd7OzpwWM6xFXNPyukAWu99FOa1Plc094ht8uS1GWskZzyjOYpo8khozDJbSbPzW/J894jU3UWKLXrtkXqe9ealt3U84JDfNbA1Q4E+Ni+RPUMXXEtXMuJhDxRj3R6XeeWoU8Fs+/afxT1GbkD2cChGLJNoRKu+iqe0vtbN7OdlGKBaezOTpuK2vb5oeX+qbWizl3kd0Sd16jxVkgEJn2vZCpbPyeZ0E1nS1tQ6SSYk+oD2y+y43PZlqM4U9Z79PZdVDCMAyU7aDgTFobHn6uUs344My54Oot2dBXSbb2C1Tn+2eX1muTqSNOdva5+lRNwxtdsmMc9E8GS+xezVsbpETV+tk5x5FszQmueFzB4+n8SVj1xGUF5yBOS6WZOVXxzzv1wJwr8Z0ba/QLbpI6C+xl/9ryXip37m2J3F1MYiJVfuTUdgzeeZK7V6bgv6zg+H+iz/8OH13r/DE/gvHWB4/8VX/KcsMrUY0HoeikJFUO49XfI2gyKJH1j+r/8X/mzB6/V3/1+v16/+SnwHzaxVXz33WgE3lr98s0cMV4cockpzqOs77ccpY341xSoFQvTIy38u+RLqLLZVy6pvA5Qr/8x+k08+wwlHH/ngUq54i5rbg7vEeH7rU+iG2G8PCBw7bya1T9eHG2vvqS3ngICLeT72myvkm8Bkng4vbuVhI1uVjsjZa+RkZUvwjIVzK8YnP27HWI4hXcpqMzKu/KqHR0xCBXpATudckTtbeCC+TOlGq+ULKHL4A1qCM/usYU/tidm41gXpqUg8UmItayo/vvDA2+jDLXFauFmgGjxz+Rq5uQ3nmaGvHOHoUnxhvHIg+M3o9guZ8QeJG9mD8xu+8oQfe3yhlxv/9C/UArKLz98AnWCTGP1V9gO93s43FZqSK2jdsrNHBKsDsS+9sU848RtfNOfnDOZ1v6lSC2vXSOmqUroto72js4jBsyq1vPVHutG8x6eF1ir7vjtnTEFjKkXbXBfZ+xzPbbbSez61jX0uDBT1cJ4B50o8V+I7cq2vHrDrfvMQnQF74wTVsWdoqblZauHyV/cotIePHz/o2ZPEGSRbvLMf90GBpJhxzyAx3Q0NjTSE6ZfZAq8JhMO6avWZj+euklTR8UZaP2hUckdjLYvPjoxFnvPIiVj0zPK5EVJrJO9en2OTphf0SMz9x16SET2Zc9xzb+daJIdJIQ4iZCZiejJl5ML7raW5o60tdktDOTmkY0JLb5WG6N4iXlFhcH/n+7rkHa6UK4NjEonfBPs4o+Nz4onoPfSaH1QnwG7W3MvQwquGjDF1cp/zfuye/M+dX9/T6KuR+cGJ/Sy6D8bniG9PJXIjkOvZHJspvEH3ZmszVJve/S21ri0XNFZ2HwXikPC4C1QpyYy6kqEc5kqNPVxS91kOhn+akM/fq0TerFshQP8cn/7JP/b/v/Lpyy9fn37uF17vvs0fw3OGbsYa+HEZQOzPPoP2UB+t8ouu/ozmXyjUs1G8f/+lXsT+S2EieoOSHFc5D46TOWHagkqam1ofSlIp7ud+3j6/Af3kT74+/eAXS5lBu7l8ox//vPAR3BsXQemFh9ZFjXiTpxbTjaf95Pd+rhx2nCAjWbMyU/sd/2fGSTLrQ1VEV9eonCW2BMR06eU04dE9DW6fJnoZE3JEbJW6h4zinAp7ivTwg+obW954UE8PWMeOLjMuR3hjh6bJquHaznG05LG5b7hY5WMZbdGEfbD9c/g18uGXF1d65HncHLCYe9XUU9GM0M2QR7I//GoLIXFu0sbJRp7okfNNCRa85kycWTYyDS4xmB5bu9zpi+G94kPHdV/9gBGBJdYAetMZkyaI4nsyxLxmQM4+O9U1dYNnQt8L2xjwuu+bJ0gNM/YwMxbRnEFfzXDH5YeAjbJ9VLN4b6L/qX/acEqU6e9g9DGyrL/S7dRUc1ta0b66wz/LIGwf6eNckR+Zrhg6T/d59d9xi/XcOXS1zlUvr59RDtafahP/uIoJxnDy1iaebRqs489d5Nnqexh8DYeF19dSajU2Y+Pj6/M6zLNmuu09NV163qs5emrH0inLRiei1sK/+zlvG+lkZp9txvP1QZ5nDr+fHXvCvJ5x1wc5P4ajWrw1fV6Cz3Gjnq/h0LA1U6l3FD6AfofPyRnOq697j72C5a49ewoc/AYxeD6+6SuNzznJlvLCEK9fJOh4QpW5Jz4rqaZnR1HbGe8hFrzHZF20SvM7Fp6E+6x9Wywl8z6zADm1bdXk9/PxZt0ahbtxEAGxgPDsOBlc7s0fcTJ6cONKFQyXfXoF8eRpBN4Ll1RTbRUnByDe7Gs+n9IHBlhl38/1yagrjLJuNLy+3JlG3UgfAM9bf+6prjYwfYfb0e8r/Erz5bw4R9xno/nR8z1LNp09mjPF8vlkQ+xCmBUal8jTew/R72FDnRHeDel+lhbOxm82/Ed/Rz+ofPt69zf/j69Pv/2bccab/XhPV2br8QfprXUzj09cR6pXJL9H6jX5hX42+eo7X+6jKLyH9O2337w+8K+E8VsHvJs6UQsJDWDz+ULhZ93FcNqEZzbPX7jnj4R957uvd//W31D6RDlVB7qtir42fnchs8ZUdFAe6iJ19xFLhkqDUE7Op9KbnVzNl1Wz+6rv6sNrlhA0YUceh/dsHZ+WviDngyddmyCz5FUvJJfXEU1VrsS/zbQJ0jlI4ITLgV2nTT9+KpYJDm+s50U1cD32QSMDzulEPshVtBJT52kNC+cyH8a61z7n8fv8j5z15Dg4yT5f5UoOOOTtiwR/5PpN0TjRkPiiRxuZ+Gd3bTy+OOc8kR818THkc0C0lGIO2FOZNUcmGSviFaE65mvKqvOjPpr7YRD2SOavwzNYMcIbLraKyM3nYpFx7/1v9xYH+7oCkavP2gPHK5nQ/FCEEyBsbs8zlWLv9FQeiJYziVxfI6fu0cdDH1B91hJkLCsdCidVYqPCRWK1QRiiE3LmcTHMnPMjb56jEyFbrvLYx0kra2RHWnquGnOPzdsDFZQVPQ5fwHHYp6fUtHg4Tm0cYQGlYwCrsXFF8+we4ku6yskdbi4IWXFzT+lNvK4Di8q5Ft6v2ZksDo9sHXi/EQ33ozG95XWS5wecWPOmnrH3oZhMl5Veai3wki9a9hgFOTmz9143yph2hTmnfOHxfCAy/M7ns5RzlNr895ka896w72mL5rutCU8M4jkbLevLeSRfo3nvz1U8zpVgv8bm2eb7gulnI5CJ0uVi9MY+GfGfVbne1ktfIL3jsVeKnztkzbnk40zMnbNvEMJ5P2iWHzeSJ/Egq7NOHP5g8vk1wBlInD0W7sFx8NZeVuOaP99bpbJnSI6P/rjf2s/JKLPl+aFvyEcOD33O2LViAYnV17lH6/OaBETGN8HNtZ7EM/Zq+MS08MQxEhvJIED+eq1ycT7do4zOy2QB4ItSU9xXH/P62ecn/mUh3T9YaJ571++F/D3SYLJFGRBT2501i3wKStw9mAfnOYjNkb/wg5d+eojpb/zbr3c//wPH5F7KyDAxmWybktbnGtOxpTvN9IXNE699+pT9wwf9bPLc4ft3enC/EDPfU/MCkJUD1eqEfrDnw8F99KFiXmDNQ48PVpnCX/6rr9e/87/Q93jfQFw4d/PF4Vn9dIOMPpjua3gHLsHUaqeqcOUEnwuC2BsgsUo5s7K4D8TpAtV2hiYbNbXfyZUX4434fHGD4Ovr3ltjfO7IVlmX0yyPfJKcp29kCTTqdx4Ts57znYX+iYp9wYtlTRJOaqpEcb+RPO+Syz2QRHZbxg/c3fRy8rDOsMFyxMI6P2wjpIKvyvvhE7C7eMOIbUCKKVDbrvNsuf+ckQ2HIIEPvx6Sc0UM7yZfz+kRoIzCPvndxmhSJTWfjZxDP3Rk8Idi4v1M2QonOSYkEzaNdDN8xzhrZuphmTfpqsmxKD/nONwhZd2zD7MI13ByYUzuXXtb7krIaQNb9lhb4T2NDKI/r/UAsuQKUp++aI3sWVvpTZR7bSx4U33uh829v9fiez7PxpgPUjO542PP5WZtV4vphablaNbts2ytUr2HY9lMa4tU1vYTbjs5ZyN3b2mtTHdu75eRDxXx08XjFy3M09nxJwD8z1j2F0yUyWeKlijIXu1Nvsip2tqRO/jQix3DydZnj540NkOzDFJCKdb+YIw4NGFZa0WezJjmXGzVHuMP3Juv8P2DuO3l7Gq7zxTctaaMpTf8KMa08QbK59eFvmbEupnaIRe22PcMSYovKJNcnuUOs8j7WfbreHgm5GwsthEwTSdbGGZZ2X1u5QFxrjOqfdFrA43A39xmTQ+WHdQofNhGR4yUXNchYvd7gZE1HA2r4ZrHxWvArwNXHWtnQbnvowHpW+upI8AZ4oPeYLjOlbEkdD6DOMl5Ft/wXIdwVzbVg8V9YPO69waQ0bJjA9t4bcoQeRyqcc5i9nXOYIB295ZQZxnvLA2bvgGMvndatrWoJdamSP0yr1W1kxZb2eUDzhNNl3uo/Y4d2PewCLHtdTPUP98nDZ77Ga6mvROJ/MRfuv9X/pL/Lvrrv/IXbQM+R/+JqM1p+HyT2yqTUzVvsB0C2ZvH7/df6mXz5flXfYv3/P0lbH7wfACsHEz+3kHo2GWTch707Mx+c2o32gbxyvLnfyl//u33f3/4J8pLNtd4yY8mIcw4HAGRceJZ76ogpMjC54LgBMLYzv76YcEw4SznmEfPqqnU0+89WLQ6v6Mjmyfgsj1jGJYqwzHbZ5+7M9ELXLqw1xt5B4y+aLdN3ggYMaRm1jPO2TjD6g/ERmT648qvCtcDHBvRjCL7rZ5oW8+eI1vVxQb8z3L7L5rz5j2w/5RYOJBvVPjmJ4xWYWq9A3OnI2LB4Y2sERc2hOG5lgbmjrNcu/SZI0R2BsX5t0Z9nYyTMyuXI9k3fYLJsftovPSJsy9fll3fMXcE9n2TfovE5jVC/IePH+bNhdj4iz8uR5jDdcmLdctvkGyzj6te803GA7QMMUwq8/POYuFDQ+CsD8JLeO05qeKpgcSwlbmr4SDiah5kSOiPmgW2udeTibXPDTkjgXB9KVd+VzS7HKuugeLjsWLJmu0WhpsYhvOcBItm2diADLcF2Tq9u380zjtn3kpeKcTnkuDPJ/Fd2pTyYmCf1YKpKV6qEM68nLuvFVO7rKw9h8DvRcLsxNKV4MJz7yD3pEgc+iMDfXrva4WznTVrNAbw6/7EkDfcjdQ19bf3z+FoTR4YXKS5mM0Y6V5v9NzTR3nZU1NuzukulPtqmFnMxIBYjm6i6szn2B2RQa794zqB+Oohe81zxj7NadostsPF7NmfC1bs2wEZOGnWyruMfWYZexVNs+nmftqQ93rYjsB2D2BZEY+eLiiQ2LzDC+KxQjccp0FvnKm9Ge1zTupCesTKMGvCyJ4KgSNb7CyJan7AeZ1clkbDgPMssrtXmw4aAbJO/MmoqwRjFLmTq9yN7gDJsmCXh6vEe22mjRlpkpnvz/Kw+3remM1tvNls6wTPKrbPM5uc9e/q65Eyiu8b/9Lv/+h/9nr989+3DSTn2zzBvWevdrM/RwWIGvlTV/SGn1+Y+uL1DS9HmfiB6HxvI7znPyjpCzypJqETp4CLTiEXvoqGpYFjdrvHgUcS/3bzr//66/XTP6tXSP6nzLi1+ouLCHLYceLvZpM1nor7Bg2yNv9UOQgX1vAbeu3HsD6cEEZqZDspZ+JL9b7GZkhWbV/Tr2fbrE6KdG5r471qOCdfmohzHnzc0BGPMLwjudo1iktXbCNqOv25Nl5pJ4SsQxxUh5nRi3sYS9+2JkWlYO41FrP0lXiJ7FfDbQwD5AWuOPdoU+BweHmunQXBZ9cfzIL4g75ZHDg3fTkhBA9fEm2C57xZR0gNRKYp0DNqb9EWhPCNf+zU6hp5c8ZmN/xPIwus7a+2ngIws47Box+/CUGg1kSOWtg2MZz/+/df8Nu15oe35HCL9Fm963nWZEG6X/dhhQnH99wasy0e6TQWZO5lqsXiwZJJCB+shJx85cUXq8EeI5iRKncGwQemcd5b3dHJ6OfMeTTMjbjPZe+FfPWTzwPkmU8G5u2ijEib7+R5xIF7jZw84cMrw5rvVdant/LY+00geU6CZLZqcx3tPrIzzTdK/DO8PRfP/l0ZpOTaOOCIsYojXlgaZ99ZXcUUNJA1nLcjlzELuCtbObkQ+QZZl0npY2stmre3x/fn6ik7Sc9vKhqJT/74s3t/KVfzegdzpnzRa2KhZgXOkHCBmMZhc+aBmefiG43UYzQ+dYNYmFu1r+V2cuxzRZ0IzqSmLEIiE5to+Pj3fWLswkriwPM5zxnPPoPJYZFZHHMnB7KF+LJqIDqPnYJsPgz8aLmT0Uy2ZN6MWO+rTF3klky+5ACShnTKeo0BW83F0cd3+mWZ/SZZes3IdcNneNndox18SdIaCwYbM4Rz1pTKYpxnCPlY3+DkYX98nuf5TJYp8AYnf0f7AV19XrMHZoQ5h4CY3qMbTTAgd7l6Dq/oC6PJ6d+hmn24B3vn8nPck5i8Bha4zV7MuZ5i4ZCBPLZ7T+CQjFSJbaon8ud/8Hr96j+yd6tOvpHiab7mj7dnmLOdC5nhfwBnImav/JPGr09f+O+xnGdTeP/+3Ud9o8Eh9UDAFFWwl/ag1W1NoStAjlsJ4HrLv/5PXq//4j97vX7vn75e//6/N75s1XNvrmW8BTWSlw1uwct2vrl6zl0TF1ALfUsQr5mHBCN9XIcDDltLe4bXF5UNMdoeRTmahwUZty86SNboCJ6FxDgvHn2dm8U6IhiGYZdHHnbD4TDQp44BcURb42n65V2o88QF7p9z8DUQty3Y2L2xmgueyWLVmMCJiDDxLJyaKR6aJifiGXV7ToqD8feDLDlBWI4JwbKvj9/4G6aTaQr5krj52cXYdR0PiwvhjWFjgHY1rzOQ5wpp6lDkyBuZN7f4uN7xd2rgzfBMzGoaUz0FjHRDPGtqO61x94IqRaPZUt+E4elc/ZeKyRY7TN+30RI5cFCYHfyrIMn1RExh9TXhdiy5mxkLaMOckZMAtaRTSdMLSMdvgTXRzIyNtVmrrP5muj6t5OVeSd7X53WGGrEhdwU8E8nloTz7bCRD9FZabKcATj4EWgcQsVF5PQB4h9ViD+tGPWpv6oP7uQbtigjn01cy5MKbMR+4l71ItVouT5KOOIJWM+yrLff29Db35G2Nx5h9IhsSYu+kXKzkQTWSkZljdzR5qNt8XnX23B/HJwcgTe+jZ9szEhsO6O8uZWdw895AyAkTwm+UYLHnO/1c7sDVrjWI5YL7p6DkeQ2cwoe5+ol1g4RjcbBtvYD/GVtE37NExrMrSIe5zG1uxtnY2KTn/TF68yRWY2IN5EtdYK9v5EgXxm9jqmWkn8z7WiZH76R78aitV14fTqnZnwVH39UCeVlGTSYwNS4/MGeen2jjpTfgPud5xVQKi30ZNvp+gdS8n0lOIpUrF9yXcEA9yXjzYgvI6wo75HQbIMFHJ0vSy+AXLH3yvMQEDyv9ZZ997uiUs+n7U7PgG75Wd9Az1PCfVlKe1mexbo2cyRNPLJUN8kglPuzc73AaU8CdH5DmTMqKRu9wWLR2CHQUTvTcr/F/+/Xr9aMf+u+kv35X38c7QdAOEttnkVyRPETy+fgc8vxwBWG7pY/fvj5++PD69EHRH75+ffjmRzKSI3ifP/ofem56gWPeKM5goqDmTDvs0hqGZ4D59Wd+8Hr3G7/2ev3v/tev13/5n9sehNOGHHU20zygayS3ksxPOK7eXI21LLE566W0LShAOXIOJmdLJkRxVM+JRfK5qXitx2WQwEkKdWDbUQeXrTU0vJ9jH6A/bFRrRTr843vwh5tef3u2sJMuNrjYtSjmeZ6DhgrUaQ6DcKfRdD644InjN1YM5E0Sn4VxMghO4HH+zKUWesGaXpKPBoYZ0hnY6uGfok5lR1fWlHxAbPeC/xiFKG0zGnP2YBpOE2IDDe+zkZj2H4QtC5yEeckgd5ngx8Q7ZiPCKKu4cxSy2SyekriHQvbNOFI3L6f34+Ahaq330AYn3jHgjlW/PZeJw+N9S6g8Gax3fmKCB3cM/URuHFpqTuWFlHAz94+3oQWT2YZEMjuPBMs295sJLsi82PjAk7MH5Oc2vGeFQhJKDbM6P68pv4A1XNhFcZw5nZrsC845a+aRl9togfQa9p/XK3NPMVGM+pwD0yAZJ8riyS4Ra/PJ7lThW/TYGdRu/rEWkzutyP30W7Nv+sTiZDKK+3gvLmwbo1ao6Zkwrd4DSnX+AQ5/GYlkJv+kYiJRWdbnTF0gPl/OPzxyOA9JEp0Ypur5JiF/jNtCxpCabXMKaWqoJg8iuyW0EGzd6DHObPv0HM4tA84ebmLqZZ9jilzYlj37Yn0/RANrUTnPU/M+8uGz6mzKp2/oZCCC2B13TJCM2UG9cCvH1+ktmnUjY2EO2sGz5+mMLy/hLCSLWmv8xDY+TvdOXl83osWaUQuDfFzpTbgeAvJ95AfIiTBFoiNnD/lmPe9x6M5EOPexw4EBulfPJEv+fHM970FOkPfRRMMeCZ9jwGRxH7AvmWlwavkXvHEq3n2Qy04tEXISYxTeVD8e+MjrG2C8+4k67Btv9Td8DR+DM5ebu+RaV//WH2g/4yHcyRCsaG7OAdSO3/u91+v/+e++3v3dv/16/bt/q1kSoTy5p1Bn1VROJVfSlPshwZxloeW5+dav93fvP72++PI7j9f++08f82f5U4AHAoGVEXWrs1IxRUfIkOt+IOwTCPtEzHe/+3r3B3/wevcX/4rtHA6MjuJs5gF0tjb9Gei5Crci/bqFl7f+1K2XdaulNm9oCzH4YJm+EnGdjZfNgCnHRVxshr/RSAB9HB/2G+Y0P6vGfLD5ZtqvMfE9gcxB5C2eN5CRsZ9YDeXbyJxOuQi5rIhXR5GTxuo86pds/gHYbyDEZgXhZLhLrT5Xe8OKNjONiLqWgBqn5+O/kfzEJK41y0rE+pnpEySz6UaEcyaC69s8sX6RLSG1Au9xeO16MtqaHLvgzEnnbG/H7oHB2SHF33X9AH5GasMan1Qsp2/lbn+NLkLRpC9aCPPm49PcwD6vURI0GrBvng/vlFhpzub8GeFl7XxWck6d8g9cTxhqT/5mx3LlQtc6FmlI9IXP3sCE5iMkuUiBfp8BSnaGPtP0lrzjneAwI8+0OGkk+OzyvI5Z7PDdN++3rpPeHOO0TPurWzDaYTQbTtKy4qlD2rl3yQcmxKhsv5RmMAhxD+vv/U8v048JiVsr8nwDc7CcEZ6Ie8xzV7lJ2IdLH6hd89DBkcZ6Y/Kdb6Q8+twkSyw3mmeskrPnxGdupunhIDx8j6yIvo9XjPTPeGMJsPfVsDhnOn3VynCf02uiB88UBqa5ZVMjSt635jkEU8NeiSen4L2YT11merN6MFnNCzMWYIu/EsDcULPIrcSJYA4zvRGIH19wXit6TaWvcrubylrjDt9KfHdcLKHerGUEtltRf1JqN8iXACECc8/DswKaH8QfeXEb7srR/H2DFc02RPZ+LDurE6cl1g69L4zM2r0YIyelZus9Hfi8pzjbWfMZm37Mk6sR4PMfaBsdvTg2aiSZ8y5lMkp370JpJUVOdWRv0as7He8FOZ/W2+vIiEZ0WzTteaKqng9y7oG+eJIzJMsXbyuQxUkyrJGLX7TO92r5HV5s0bgSRwj/3Une31/f/77e8pT///639MPL79hkNtRTMLH0Mw2E01XCXaucxIHuS3U+fvP65kffvj58+6PxBe95IYIeRBSNeeBOsj6cQ7HVPITAB2qJlucQUX/mT71ev/jnX68vlPPf+LewDMogTqtyTRVbD8b+9sOq0d6+D6EWH9ls3oJZx37N23EnVl4cUvhCluAUWsO3QyN57LR/zgzK+aZB6NmyaLJVPqtWLIXCQ+f/LCcyRi4/Bs4X2wOtE5ZG/V3jzzlNj1N3H/JG5VwCZB7sWuvR6ppby8cxbyjsHb593g9WVhbFjc7X7imgP5+QOUEqLc+z4lyDHKiPa84LnrGxb5m5hqFkXMSaRw1e3L4aPzwekdFBItfinEkaGfEayRnUZhyhUVPZybJ+/hysnPu1uZ0haS7cjIHPW4P8lnY3LW3GMWYkU3MpBoLfU2Z4YZ0xOHGuRzz1tDbELME1Lr4HqXjWeG3ChSRvGwUV4zLIeZ6LMfpeOld6P/fZfQE8mXs9YFWTvxR/egjPufu6gON68QGz0fWV5w3dRqbg8LPe7q129eb3pSCWnp3gWhpW7+iwVi5uH8geo5ErZ2fNi3x2lpHLcbZpiOg2xn/uiRBGPBnNRN4+28MOecQRhEQJMvm8x5LnBXnj6zNsjsXj7O3iHECePEK08hI16aaHUc68SJbLKkOehXiuHR/4/BjIGERA/xyJJtWdAxnbHUKXKZl71R56FfC6J0Y843fCZMXiuCly9jPfLJmA7pF5w9ERsro3tMkBnucarnmHMjEzzHJMohbD0Bf+MAdJm0lyYp/ncejjD2eqtBkt3eO1BYEeG/PIGp764f+k4L+caBkXujQnZzhFMiRjLrKafb0vgETV1u5GlpB7j8qcenkmLAqycZ56nRjHfoHzTHGf7Z7/3JtJhmV7KbDMPa3unqQpwGvzzDfWvEe85y9uD1x6cNdyX1GFEU6vg3NeqRBJq/cQ+GRRnFuDNV82e7cS4mUuHDRr7lE4wFE5qxmmHZbUhI2WNdsbx4U9dzybcy8FOmH8Abb53pfrT/3p17uf+VnU1+t/+D/1YuZFL1aspJUv3r81QOJbPUk2H+QvXl9993uvL776Cfda6OdSNcVD4H/XWEQ7s+bDlhVb37xd2Yshk8t6xYwjzof0Uz+tRTW++qqWBxxHAoF83kQTTI2gkVsthKeOdm7MOXgzrzkruH2OvXyWrZL/qt8fSrr5TAGiR2xRmcV3sfRz4A9HCxomzEwJYrjRWmWYlMMXsFlrTub2ypjzNCCLzRiLbQ/cOnLeNAyeFfpBR54aMG4NP3MMlqKfPDM09Y3EmHPxbwk6/0QM13ONVumsV7PjmB98jKk5enlvB/5UnNOyY3N7v3Kfge0gcUaS7TovUnBYl+D9mHwqWcZfX1+LAcZ9HhJCHg3++Veb4rDLIjtzMpTHVUuErOGOTagUq66+N5yr0NmdPoVzWPT3/GEKVnMEfY/ZQUy9Wef5eGQB1YWaQNIYicm9vT9k2xMj2WHkiUa+97PPJL2m317Aa/c8tsQgT++X7xHNWbjWxME2F8S2a6TGdg9IIOeKtjsy3JtWOxOVq5m4RyC8RAewmGcXZp+8QvYlu413X+WH3TWIb75Wh1IafWK+7oNpw8mSrBdjlMmHcjlJlXTy6cvi6I3Y3t+iNk4iMhLhG4vt7srJjUb7VtyK4Ijpg3HXX6m55k4QO6Yn/9LkTy/XfdAS/8zOo+HGZICWkFK6DCZP5zrPpn4McCXg5K76RKzQO9x3nwHVyO5yD/LeAo/n745aNAKJLM4kQ16fEmRohO+DVw3VzOup/9rl7bXBiC35aqRdt3xTRwZ9LbmHObfj7r2Q5Ysvxh+KEd4mtzTFvKPmZD0MsFp7BreUPFPsbGD2bdfVCLxDGX/XB8+OiIPSyJE1nEZtf3cewSXxYe8AWr3nownJubUGt3Lk2aPzsMw5xhJYj92f7azGJJkfdBJTXvaXe9LPwdwn0KrM4TR6z2IRuyPgxjT20YUwWiO9PXJNu8lVeeOD0b767uv1gz/7evfVl693f+7P21qeq5BABpaTjT14H1b8Rwn9uSvys0+ksZjPP+IT/37nFHDaWtQE3xjM39Y3fBAJYoAceRj5ey/RcriWZt3Z6zdfv14fPmh8+3r97u86NzfaN0bu5o99LT4EjWSZfhxzIuzZUWZzh/eQNeCAt/VdenDzj/9MQEfnopr60F6vCLsQsFOHBR0MJzEWPDofnqE9Oe+cpXD7sTEaHU7neOvz4kMNv3nGOyPZFsh5pBxJH0nrvrjywF8xFrGmSi/Hs2cw8SdfM2hy1vGNKWJjY7GRvNGD9p8c8587XgjztilH30B8kzYXrDDT/8alyu3b1iYHelf1ABexUbR1WtNKDnMUE55gUuMuyO5faDhIIugf+ReVJE9X9o33SFgzKnUOwkwW6270mS2+O6p6/QV6bM0bS+b26Xvgvedqvv5iA8jR9i0Mf1dl62E2tIK+tt6sc64xmXzUROlKaAYyvbm2Fa3I7QXrXsb0g55yzoTDlzFLMHzntqRx2agfzXNx6oGJJX86SZwX++ONwUpsHmKbK78WV46ogR1pkT3ctsqOdMztTU8Z4YYXj2SrE+Fl/JY1nc8bzRP+WcgwdgT43M/s0Xr3K/TR6R7TkSvNc7VxxWQZGYSXGLT1F87J8yzz8YjsSCZLknE6yfRwriLRdw6Cuh96e3Yb1Mq8uZLHbIwWarESu33RN8v4Z82+Eaw+MbEGslN4uvrOqQWbv+VBVp0Fv2Ciq7H51eAbVxPinBySt55gx3jHviedtdb0c8XyfQYXOcdiNNxIbpsOZfO7JMM0eOXPNc8Ak2WPyOHZ5ZH0a8MSWjTQcsXd91v55jXyWMkZUy1C6kzHcRxxL9Aurztz1nJYGpMnQ2OoKa/LZqa5P3J8/PitFs4pz8gC+dYHc98Jn8nxUJ0DOdYZQkrarym2iQVl1gPHz90Y6Cu7PwzBOwhsZpJl0wqJTNTcX8AqxfuW6LPx2iy5co5g89p2EgWJ45rXFf7vfe/16Vud7ddfy75orUiZ/c+F2yb0fLG7v+SNP5UyWCKz8Btl/D+RJ1zQK45/jvSDfp7QN3fypExvwiQp3IRs9mUjTmb9xuj+RlDLb/2GflD57dB+89fsMkxLxeQlVbQgWzsHQv3rIexGXIOL/jEylAcWduc06TC1PtH69p7E4RepKtgOOb48tJwHWXIjGpUYzfkazA7c18NhoLpHfzVTcKhztscS+iBRncPQbGHuocW84XofZ6+MXbISg0CkrtlrM+NP1vqzJmUSwbQ49yWR+YYvJT7/5m88iWXtffQqQcM+05bre+AHfb7BPCO1yw1bOdyTbKyWk4XxfKYwRbYp0ealNTgSPGQGrA6Z05p9EmvUjqgrf/9ngtB9he15yNism9Z9jjo5s49gZTMy8hXc58/mWD2zTq0jV0tnt36iXK7e27Y5jh34zKTra7MkAJ4lpp6NCUxlcw8YY2Ka1xbe3MOs/d275OBkGrSnhFArxOTuyHvfgbknUkplF1Ct1K3ii9UmpvENok0O1bJEXS1mX3SsVplClFiCDPTiQNlGdS7y2odswjU6EzKX+3CwvvL6jwwLVBj7jNQZvp6xuztqA1voDwcDM8+jiTVc3AgjcY5IWXuh86EJGu0MTGMHFb1wFqOdywT2EV+sRU8kM8O+JGO6cEXJ1WwZku/ej7+Mjb1RDrF9NoOuF0ewNKk+zzvvGdyrNHi4BufgM8h1Y16dpm9IeTPzHPhXWKX7mbBxhr8OmzVS0D7zC0uWcvGMJJG5GyFwJlpsE8dxZ2/R4xemafdlqe+nYcVGvkiJvk4v5rdWyw+bec2RPDkPmw42TsOhVBaJ/o1EZy/Xa9FILT+33ufYr/MoMxoRxIydOFQPpsERxy+4PP0nUnZes+nelpmO/+DWwyei0gG06Xt/9x3kDhgypQfEXM316F9AO8+Q9xl/7juJrMVvCwa0ZG8MZ+u92xu2UaMmrB3Ykz/r29fpu3df6ui+tOxIPgdH8/BXr4Fr8TznmT0ehdLT4T0QZrJ3hS95zgK0EnmyP41/qu/f+T9YqPsbv2YraB2vZ19g5MuWOlp9D+7szSbg8xlLVuzHj/rh6ErLKz5/PvIDP5WO9STghXtBfpJ7MyTF5Bjk0a1GtkLln/z+69Pv/zMsr9cf/PMEtZjccBOLzUEevtK5BkvW2PXh5xcr/usNRpT7gejBHz/5LFbnRdZv3GXKZDRPs8XDPJarH6owDizKb85Eumaj01tebHnB2C6KeVDnwbVoKXBf86D6LIi1AjO7nWwHaBlrz/khzJj+jNKWPrVYo9ni84vuSzlykZ++qJgkbttyToq+g2R0/fmBYAiN9OpzacjEMHvvI5/Ze9GwyvOKrc8zARPk4Iz2SVB2gFvnvOaMbGQQo9n9I4I3zE+IcerFhZ7YxPkpmt8OpZ9KIB02vvITtvi+SpqiSa3MU7vXNiUgX71Tt/kPf2Rm9yWRsHqIqobY+1tPn41hfAZXUcJ0kRquI9Ca46zePHBz7+zSS/JrqQMkvvmLdLc5Noo59o0Z3qg9I/DIUmFSdJ/u2s9kEjj+vCYTlDNrrzY4R0U/5zhaA8WUXHGCyeeJut3FrH7O+QAUz1+ND5rFoGYtl4NMzZpY9e1avL/yfr0ew9Sp9PZ1Vr1G2VwW2K5x60bvXi5yNIaFYb9z4x/DLI4ZQ/Vojb5s3ld3m337Pz0bbbGxBOY1OBzJ1brNwvdV2B4AEmdauXnHHm2QyPbySN9DERJZRIpNM3nhMqZX79NX8g/zSKyBOP5sgAv0DMwfVz2YNoiKWC6I3Iw9D/dSTE9bs3zN50DbqXSFHtn4nBvbvH8KqRZepXsFt1wsL/XXQsacX4Y0n3HPKhXPPifs8AyMxDB4baHFV0buHQJVUPvH2UCei7z35Dzai9+XHJCY+veMcERKvlwOmdes87UYe3KfkgeNsfHYnxwDXQlZHCEh3YTYjs45zkjx6nO5h9iz7ibMsx/hvg/elcZImjJqZwQ+NwTnpqP7CrLSiwXXoO55PxoglRuwv3CTnUlzx+DEDI+onMx8pljOvTIDnuPvfuPDigTcz9dfzw8qun77t8aeipmFq5/5jfrF7C9HhxOu5OGfHD4LDbX88cOn1w+/UZXrbPyX7v0/hX/5pf/c2KOKE844jmzSSWTKje7wV5oyJKB8/6de7/7CX3q9+4UfvF7f+W5IDIOgjKSIo4cRPw/RqIJ9dsuo/NY5ISO3CPhw0WxY/4oI6GNgecsdTJVw8yVuKiHfUlOwRh5l6uw3ziD8zPJD4W61t5mdh1VCz9zlx5HHMGok1uTwYzt86nAl5ySYfOmzOq6RRwwq5ETyMC2PxFiw9QpyX9wH0vDb4xky+41S32DmDbOZcOOfOMmoRDFjRY6XJBYG5CIGuQ6Yyut8iW6dnG/WeIlpnFaMoKvJzZ9M6WgQ94Xhj2Y4OJbmoXrE9rG2Z77qyeGd0DsfZuxFCRsPyMEVS6yO3A1YhzOWQc6oSA30sG07V341vbg78LyTfLnKiiTEbaQ1DDGuK9Uac2QFeD/3D8DAdrhjF5IhF/Z2kUzhICEnFmRutNf5sENNVFhmTmD2WdALzzi21kdLxsQMX4YyDQhVjnHQmAFayufanDRKIt6P6N9VzUHqiGXQZG/g2Anw4vc4noFENyK+1MouGYCzzQdVyHBYQbnjmtV7YmoayZuNeGkOUH358r4yo79ie4rk1HMl3QTPWhkkn00iwiWX+7dcVJsB1/WW0bPI3WVlCENpPwvOKc7TutbkiDyG2G6z4NCJ9/41Tsi5br44DPI5orFlMZInmNVmyfOLbuuvLuAegTVPP2BNLbPZB1zl87guu3vNGTBHj3wxrIHEjnXiUre82PJUBOtJ3cygUmPQdzhuasSi2frYzjMZeGcQgXhh3cAiwsSF6ii7TgQO12kypM3W5wjoO0DPweQSdxmxPkDuGewvF1Gafe+TA7iWndEPoHnRZXmqlOaYiDhSwwyvuWLx3py/ASBc20LS0MSXz09Cvx8bW88lu1k4s6bcy6c3FuLbUfTlZabIpDcvtXr/kUcfOflAMnavOQddMnschuBnornCbpbArLiAEvj+MaQmKlKj3/3pn3u9++mffX36znfUHv0VYZs759m07b3nmbIj2zZ9CJFkk8Bnx3v+gS7JHz/wOywTI7z/9PpStGw8yRBmoHYAnwyN4S1PwDC8adHmul/8kbA/+0uv11/+q1r//OEGCDqSsTWe/Ka02eObtLQCrzXQzMUxQ8Dig3OPiQfnwwXbJhHgaZHt/sEi+8WVHNYiihcfs0UNeHEPSctIEuibjMmKPezkcZLJeWIEm5xHlx+O2Jefqkh5ALXaqnk+OFLrBgnJRyRi9JinjnPnfvT/M/Edoobk8LEGc+c017Y7bR1Pjped/NKdQhO2jRVcHp7WqVM1SEW7rWuGcICVwQsN++1Dax/RAq1JluWzX6EXcFjdN7l947nuz8S5JQ9N8jm0elc5svtcTXIkU02ea8IOqCODf+BTBv8/NsOff50nGZ+Zk6IV15P8qbSs5dyI9/ZnLx3xjF8TnPIA8UjhazanXvoY6bnhC5/m/09JfPLl3vRZTj1qbI5E5KoWwCnv8rnG07v2+MhFm+W0Llp7Syy9So4yWDYgbVLzTG0eB/kHsjEJpo3BVbh39xjf1aowwizhzF0zrxani5DJq72ObULiep5hFO5tcoLNjJGauUemNIdXIPbQsxdWTSZrAL1n4zNqI0Vf+/j8vp5AnomwJ0Y46XYaUHMu6Elhhn9xwGvMjJXuOAYfxuxVsTyTfs8gD3vfZxRLpRM/+uYW6MFNoNSmdex3vmi3Xojf5q2ubFbvgaaNLxpEGLLG8Mz1nnkm+t4INkd2BZMzSezaR9eCdhTP8Yce3sOmKT7W6aUYgq9jbgVsa98oe3TBk5V7x+p6ubDfPfg8GJMkHqmTPLkuQLcwfvPmXDTOmZwh0Ks16RISmbV1zM2XQYSzcm98xfKEM1jCk71YzUpu7qlXjRNOjCNcvy1EjkI1LhDmhlPmc2tiYsrrB+Vm+fOB/IwYdrgUdoSrsnL1jAtLDZHgSzkceSaQU6sG7iy1Z3XgNZb5jGL04r2sn9m6VLd+4EyafK6W201YN5JDq8yMur0VJ2FNnVE8P3bIbzr85f+q/9VfbO0DRI6eSh1gcqjOifEi67z3NcqrePznkfwxuS+++EqmrfMeB+AbmzRvjcmIaRwmEKy1SbAh8oMMy1y2edX45f9Sm/zZ1+u//d95vX76Z3DEj89piQz6AsLBDHH9zT0fOCFkEcctOSf8xNg0RDrcmxpLluqCRGvYLvvFkNwMYz08al8qCv3M8At+UE4yzb5G64cN8Hk4fmOsCOFqRphRj/+lFH9TUAsfjJFArMJSDp77m3gF5z5s/JvS4xHm/vBiw7a1YoPpy/nu4mPXBfqPJ1jtAA7RNGfjIctmy5wNU69j7Bd4ypo2giZvrNZkbk9eLMbi1w3q4bFo9tecOZPfKJ/1sRjmzGC/fpMK2NnV4cFaxJRCZXNPCV4P5Io8JH2NPOfGyq+uxR4bV2I0q/dzFGalDtxoIBYQS0fyewwj/OWkWt6UweZORMPpK71wpvLa6K+slnXZMJ2Nbet1wZs8XFRz7FxhZA134fzkdcFyy9CKqNE8BXp5qRrqgZSHXlxp3vu1E57PwOcwgfCmpe7HgCO99xGNOd5oCXKgML35G5H8kSrv1c7elzyfOa3m0HBgMhy/Y+OONCSPAllZxc37A4j/VOh++96InIRCeqbZ0BLDyL9MgySyv3KB1DpJzJtMsa7rwN7j/Dy27wfJciEHKUd6DCq0ozdZeR8gZNTmKDs165csIXsdfbxvs3PhifQ8Xy9cvM78ix25l8klXPX/eIgritu1mnwHSXtyMm/Wxu69uV+roM/jRu/KzIARfkYyXajBYZv7icbf0ckc8WnPDt70peXuPVK5+zpJLsjEI1sb6S3G48+UiDnj1mmVxquChPzradZ8ISlkYvKsefRyT4lx1qQ2WiumuS7b4goy6k8N+7TQLXZb3FR/uB3r9HJ6mFrTcAaf8UcWLm4/fx2vNRRlaMJ5Ps+zZd4ieu/MontIFs1Sn5x4ygwSY7NRTqVcQeV6BtRRr3et5+sC4A/j7PPoiMjJH2/94ZRP3k//yX/8+vSn/vTr039L38P/uV+yfbxTd6OC1oZVSMdkYtjOPVf4QPL8sfjvfO97ry/4F4wH+ozQh5K6//SRH1zSthdLz4c+5iT2w8nAMvzpe4XhvL768vX6z//T/EthUh3lD57EG41FIP58OM8bXf2nyOSgl2a5k+Ee7aoi5CB7AXuTypqXM00sD/T1UMfTvGga19LZlJ4D40K0dgEke+8TxlDN8gByOOh0kPuCFB5yfDey29mbuXOJ9qYtoT1lTq6Q+nCinc59Hrm2r36j0EjNfPkMw5lU5nEFGOOwhRwQ582ZOX8xPS4mn5GV+IEzeIJIzXocNANErkbM3Q16dkYdWc+HBM9nYoMT4RgPT5PrclvuOd5ObPO6yAdIOMA92F894qiG5et11V1Uru77FKP3lOciH1jT0NSeKD+DeXYca6BHqwXYplgP6Ul3M5J/mHFRy5SbFybxGXlukhUdo8XUGDm1+Q+vhodtLkvu63llZ3CTxEx6Gkykr+rty7q/seTDct9YDThekrkZOkBzssTO3KgRMxl3X4dq1M7a986BhN4PdttAX9rEGeeH73m9eD/iOjW+eCONRj8MK/HvLmUhL6u1YrTJe9iaIu8V5lXvyNIwPFKh8ENWHH5myKkPv/1hLwHw80yxTiIn2aqRbTSQrJs+MQcjm/65/ZyxLiipmYzhtNYMm2XXl++5z7g5omYoCu4V7dlfzVlsD9EyOoPkmBgveX1srnDD21FMy57yg2PrhZl+JbvpO3JO3XEa+kHzI/8fGYq9hOQ98WHzBWIDd9bgeUcfDIsbC5yzfZogv7+wjd/MZpp4KZGaL95W33teVmWNObicFePmxbZzfW/fc/Q8Pz7rCkW5dn0apNDwFg3Z+PIytUy7rwJvcIcD8yYppjuq2fDY2smxYzsYu4cmfeXsEeM4ua3CDy+s8Ql2y8e61mU5T3ueFMfXoo9o5CBZI6Wf4XgpP9gdTsxxI/RsisgbEw5wNBPNDm7Wyc8qDt/f956gcxZ+Jie+lfPMJ8dYTpl3/I7HF1+8Xn/6516ftI7Hs6fm93LLWc7eHAAkJMXlD8f3ikf13Qc94fMZNOCJ173WBs5/5oQzmc4mwbjOjZeC7iE9ex8FSLdJM75Pf/v/8Xr96q+gDb/fiAMIw/ZKzNQxW6NkJ2NoR3bRh4QOE0sGkcmTnuEMRo+FuTkEhzENp/9PDRxeHMa8FdkcLoZ0zj7x50quAN0hp/bC+z5vOomBxW+PhTt+n9MdX0k2ie5Mq1m4NKWqGa5drPQ57COV+P4VUFvSl/eBzfcKm4b7xxtmcvvps9QMxME7P5Aa4Swmq3M66YC69tjvOPqY8LkrluBsWuztIEDqMEwPw9nzJQwjipD7e4oeoNc295kghGzY9ud+BPvnvjt8/UeScMclN4jNrcyI/cIJ6+kwzx+HIbABs5/W8f2tzaP2eSPB5RGOWf7wiBZrlMROgF+/E6NavsfDmFDhqSGHMXnpwf3ZVKNyzXuLJkzJsvPBxG34leg651TNFf0J9z782/e0bA4sn1nP/vHkzNlXdCAJzvz5YTo9LVZBP+8dINGdnXDOLIfWOshWB/j5UBoQPrzHwEVP1Db5RByEFY/TWNJQ/L3SY86g/dpsd2px1UPM1J5rTII0+tFKHD+o5IfJZICYCGm2yeJfzWsCZ5v5xtNvjJCsT8n1vW7mBvj55D75XoFhZLMZ2MYsckNtqtm2yxfnFQckZ7/rjtQg0PcE4cSbjSD0TEBszdn1yW8EeGOXuZ5I0ZoNarfP5431Ywylcefyc1BugMXFhNqCvS+LeS9zeey3jxzSVd9Pjms5+0HY8blluOYXyLr4Hqv24UWY12Q0iXwvVnQPicvqp1dX9eTNvwM7exHaZXga5oyGSyNHhG3X9BVCr1t2yODIDu1zJEU5NmuvIq/BDc49uXMfyb2wLj8mTeNKHJ8n0bypeW0lzwQerXoS2KZprZWEceSH5bGJccQDLHATy/LkZI97FtECYrKLIPa3vVd+5k1OW984zvdlapwVXlZ7NSR7U8TKW9me1oOfup/+5v/p9e63f+ecw2F7CqdLMPucALsQk/bC0/jev6Mi26evUHSWS37/5Vff9Z8T41/w4I3bMRTQWB4JBenTwpUkvmEIksYXptZvvon8D345q3L7cPRQsfYy13ZnMXLAzOTMDGyVkj4S4zeTIdw8/ImcrLPkg2Myn9hWDuzlS870KvDikYCcfomln3yzkIebQwf37oTmEFq7eMYlktm8843KdVHbmF2i2zYrPeOlSKZhWnSt0RJ/jbuv5BpZoJ8Y2Hf20FYsz1jMG3KH4Bw+L/RE2e2VucAHuIeVBCvdd2RyWkyiyAeNrjQ1mDrIcfFgoOHaPQdu/w03mJ7m2g8j5HJAY2f1MntkEjVnOwrmeRMuJqRTeuyQF2uGLtqw5qhB4k6MhnPM+XtYPllGFuCSa0KPbv/VJypmRO//KKnVfM68/liZ15/5dKD4/D87TkN1y609dYQ7Evl4PhM2poilFZNl9e459uznzsI92Kt46ne+9ZAq6WqT9VBbN8P7xmxMLtNHBqYO16OpJGgg93XXQdZHXiv1Bu4MV30opfh+s2DrN1U2OeD0ItWVEZIosD7DgLW9WhgkT4ld83rK+zw/xN7JtPorK1N2n7TZFzUs2eYJk5atlfBoka6IC8vHdc5kTAfsf8bzKEbp+0l9kiuGT8bktu/YGoKMlPWKnoW6tQX0mgwbDXIv4jNHQnjJv3Ls3rPxJv9Zm63RoxM3IT2HeOrHovvr3yHMFbvOIE6lmOdPerp7wronvMQHU0FI1s8jQVhh5sw9fPX9aOJ6tubkmczrYGT7wklE8mKZSCGe3L1GTXXuw7kKe5JAY3MlA97NI1lLYxPZ+W3WtXR1puv15j9poasVIZUPwgmcw6+JXI7ibHBqOsz+gjE2jc2n4ececV4ntXuA5EjdXLWxmnWeUzAcCpW2gvjJ/YybPEb2MgwjNSP1mQyWAzZyL0B0unpz+axS20w/8/PH8qeOcyCPnhg9oyL5e8yetxFOeJp///dfr1/55XBl7S59NMe2w3Moo2uVYPmc1WB6qvX9F+9eHz/l/9PZ9w1/J5kl/+QgK4EkJu00T8BUzJG0nokIQUUXHxHBf9xM+Ce/siE0x0OFgs2EHAxoKjuHm+3gGbbtSciFt4zKfUEaJPeQLGPyAUXLxq/a190oz3Bdx8whhNU1dSafXqzmGI4Q8JEfzQnN3x7klY8XOn6uprDEN2f0YIzHuQKqOHdrI965bUyKjQre6lR07nnTMUGBLIz+BNwuU0UzXyhv+xT4I4cekzP3jjxOnhy8EflXUjQQ8cDr2rystlM9+zaH2ZzhGdXf2lPZ2/RAS87jGyn9WhktnvS2MVm3hnPcz4JrBI1ibp1mYIJa/zl56s3rE9gu4ukHh4NyfzxO41mTL1KyJtY876dAb57hFM0pJL49dC/J5RGz4T1Rw3UwKsrPO5TmKJAz8tq/gHLlyBlEv68b59kRLLE3bBrEttpbDOUgPd5snJCOJOxeKjGnpzJAZPC2YzPH4Ph5dsraM8yKdKpKGbrt9p5N0EfsxhEEB63Xea+4bUjy5DdwsZZqgTEkL+qtTQlIYVHDJq8e9iyyr1yJ+hdg9pALWeOqS3S90ZuP9c098mt3Yy2Oes5FS+7FrLUDi+kbRljglocmuB7KcaUg84MDVMetTFPrj97f5czT/Rax+P13eq8tC9OVl5zeG67wM/P+YEWgZqKKdo7bp+Dew3CI19nHNTuCYh1Tv+/R5WXUBlfLAGsQBrEeupqBOvd7C2tzJj7SnStDXJ8DEY0auMcgeefvB/ZzLdrMTyRjvDHkm81okXLVxu+Qv41S1RSWvvINH+sReAb4CjEzNSp1tG6qAEumOYF96UbqnI9/9yeW8GdKLqy5nKCYBk+fg/AaGfj1xgB9vXZcvFuGfd8/X6SxLtxh5mHanSdz95AZuOxYbjz1nOyxWWBq9elBwLrZtNpV/S0azcpYvm0Om1gWNcuVKEz9AdPOGLXar+nd1z+K5x/+fSzJOfBZriq0jtYR1x3D+SxQoKuizt83ZHzw94v8X/PRi/eIHz58q58p5s2SSUYa8ouZBxrbJA5pVieKrw8+tm2Gsb5Pv/Ub9mFe4IAWqxdNPYTYGVSfvILZUr3BsbeufQnWmBek82DP0jjvk2t+WNlfHZ6cXIhW15ZEzUmBiLu75Dk3U1OiJhlJbdc4GJ8Gc1tGDjHSCZr4LNQZOzzXjfPY2bP/IuVkcg93XODqjuP+I0gXN6w3siRmn31cnTSYeVOVTADDPpaeYh3h2u1+NO4Vvob7EQfexgN4WoZnDlbx0+HIzgli67oscGdF6gBYxk+dQSWyZGcb0Z2yj/puwONE86aRtGtLxDnx3bjz8Xxnj4kImUlIyHBnAMucJWKNE1vgPLXEcky47sGxReo738XxsDwx0rJMPHlj1Ux8Ptycw/ua9x9/Izd2uNCBddn9R3osCnUmby4r4y941vIG2Z4nS/iD7T3hcHzRj65ANfzNmDA9lRkkPp1krge65elhug3TYmLqB+6JN/fDzZp60thTDJNcOHuQobnqcxMo83xaj8t7Ryd8ctg3MWO5IIt55U6u9jS4ZVMxwH16hOTJaco37rQlCyMmr32GRsvMH8UZ2XbX+XG47NPL7EJA4nR62sKdR3L+UrMGdp5b56tNy2eYXOazaEqZ8RCUvlsT2ZvXl2UjUtj4YF+f54859yF6ALsen6v1XPgOUJy70fUmbs/j7fo5ur+svAb5nJ57NOfAs+fXKAzJyTadSameeGzx1ZYRVoG/HmonP1p05mTR5XtYtFouqIkSLl5ty8aS83G9Yw9nh2YEAU7em/JHdo+/BCH73br2asqZjc165NZO7hjP+Zaf5eTamkPwirUe6VvgLH6O5ne71kZOJx2Y5cteJ9Skft7mPCEHkxkHXPbh6w2zaa1oJsjcyM6h2VeUDaAXwekjeTB7HwfD0xp7T+dtXC+Av15HnpzOIDmZgo0JbzmXPjYLRoWsvtdWR0fEN3mWH+TZGpvIp/Nf/zVL0Wf24YXrbIqdMgvptwm/oxWbPbQ/DXrVzyOfPn77+vTtjzDgMd7zr6h8MX+Jhh9aeICTPemjJ/Fkm5WFTV36wAd3aqg4/7oAjX39jcbXsjWPvZacHumsI9sROQcLWn98iAz/yv9AcT5Ij/YzNiEH23yjHzkDfg5f2gwfLvs2aezFuVF2IkxdZB5MRM3ipR16G4qRh7exuKMhwLKkkTNbkDMxhR9Qv/itxChO+ndEYN6dLRUOJOJe6+lodHqevQlez8RutN69jey/kyOZHJkBvvaj4cKRy/C+rN01I6XPMI8XlfuCSOzkc2d3X4I1H05yJFv2VzjPuSoH0eEkrz3jzL1I3WMUNjpxeBvt4X5l4wcMrkfPksefoEaOzQsc7BnbE/Zwa9s43gfGbn3GWFKloKes1LnvzwRp0d7lzu4EXj/AyWI1s3u5UZN9JJkhNfeyPtYsRc6rr18ZnCJ388Qmkdf2DtW6ZuSMkcgl3OfjOv6V1NiJbfyNRCaTJc6hpObzV+KP00vuf33jMZyRpE1snliaPGKkoDnt3atH3/eLRqim9yu9ue+EJ/HAubSayzR7tU2Sc3VgxjGjYlyjhmHj2GMYcpdLZe4VKNCEkbufonkH9piyHCRrly1GVTkjxnOWw+X87tcsUp9H338hVBlYh8vJIbmM5yfe/opoUiSvMfWj15h7HHZt9FepufZCN3fSBVIUVC/7Z099lu5vOm2PdK5FPK7sWIa69A/j9Iq//TXfxDTUmP5CfwB1R5yV9x/niB2cz3aSqRnzbE+MYYX4rG6aFZfdkQ14LFE8bvm8F4Kzp26Guca8L2XIRs1Ii6Va9H2J5Q2IG9IwzD+SbFHUfvsLr/lON92rRfY2mdCZ7BqO+tl/2AMm9lmn3skHJDsbcaP7vDTMaoy0XOL59QdfzjuVp4kXEqrKU2/vpc1Bfddlp1Prkt9hvrA3eOoLOZPPkdj4zOU1g2LDFd9oCpEfs+WYUzMc9n3soLLcrZfcYJw3n2o+W+3GeS/3n/x+Vv63+2+/kZCaMKZ61jN1qB41J19tfJ294Tr9IerT1L/IRNz86azB+xpzk4UJloGvprSAfHQkx8CbNyjHaiCD2v7lv/B6/cSfGJ89ghS+OnBYgKD1xuSbDj2nJsxw1yOc8Fp5A4zmQ8FvziEa9o8tteqX3L0YI1u/c/AmCw4xUGy2ADd82sjEi4YZgk8hLBnDHAuLktjny6oGjqNEHpjlJLUnv7+xPLahHChqHtpp0n4isga46tkxePQhu1S+oXty+oEkuM5ZjLOtkXHF3RfI+GaAcNbre631PNsPJiAXV+3yECMVS3zJGvT+1FY72NxUOxkPZWzSu4NwJPvrRAjjUS/9i5r+oYOw0li7L8sIb1FHXp+8ZkhhDN87JD9fWp+p+CZ8nmk45QrcE1ePgEXu7sxZc4nfX+G2xwsBEpAdHi/58OybG8CWWL/mJds/eRJBrnC83iMJ4wOS28sT8COFjTL9jCOp1IOpuniduE6ZAewdqRYefCnF6etiPghFumgNn+n1weuhKelSL9bmsuNgq/Xa13vur4bDGz9APzYRzv2+wf3RkslX3tM1/J6NLDjV/Z4w/HFHD/yKkiPv43kvB8muHtw3vDy/rNmHlcfK/XONs4+r0uHEhupcIydmLJKpPZ4LjSDJJOpwePlZM+MUHCZ56tR08mnJjtcTBVnIxo6KblMj5nm1W/fEPqa+t2C+rsVWrfR8jY7u1yecjcWc+5PzSjTZ6aX33xkzaOXsP3n8pwJwWyFP7nNMW83ZsynZ9pkuvwhD8+zB8VCZZMuz1qtILg9ArLm4xnbDXK2b4JjAZr4Ig/Sd/i0LZ5dKcvajqfkK18hbw8QyFOF8gMitecdH1uzXa5D33MD3ZUbukcCz0yyE2Z6+XclnlM8dZzVV0pxfZF7TI0Mgh93UlkA9JHTHCHCc6wI8Nu8eBHJcF9Y7JM/foP04r4b19s0VpJMg7yXNngtG75Vnv7ZyHueZNHZNz3ktnO2NPyq9tANV8XnFdw/He0VvflC5rM3f/cYmTJ3xemVf7/geXjy8/IthQVje+elP4EwYYc9VhFevtRQJhshxvP/yi9eX3/1OlMF7/9GCj4nI/3SvMQ+KfzXDulV9Rc+NjjFvRhLt0+wHOF5D6rvvfOf17m/8j1+vf/WvvV7fm//p3kC4Bps+gSPWrWm3HVLo3Jr2oIn1HBYiq43WJ9momhJofv/TuTKdhVwyWLZR/KOH75xj95gaRxWwWHYyBku8WQ4jkLEVYt/RukSkksA+aug90ZhSEnt6jV3NOPFMU8GNTQ/1T1yabi9AqznjFxw/+UCelfmgkmn3nzW06V02VMRmxNI3zeTKLngZ9QKNIe9kFlZKJjCZ1U+9+aM2F6aea6JOTObNgr1Uo3s6wKG6MpeSuJHmRfnYhQT4Hlxd7QdI0TucStfRmdwYX9TQGJ3pcGZgzh5jiCxeimswTTg4uYTb97Br3LJXCZUHPsORU0+DNGP0vua96f5HKJzItSX7dchZMbiX8GIDn3yvh3uAnmcLKwNO+ykzp0UP0S1YgSsP8RJiGfgc8ryfwN3QyOkzNTG/qUzesTwRS5hbtb1vFxM5/R7mSTi89ofecMeMK5PGiMD7G1mwqmnpmrziLUbZJLI4UDNyz56rjNH8+VJP1qRPHLCuyRoTTV1Ay7MByawTA7qHCPUTxQCKFDnVufBEH6+vIM9rXBNf1xS0VWJ6Tu48t0MUIe+ZqqB1sgjyj/LcYhSiH2YwKal1n1hqF3am1iRmLjvMyI+6VmIIl6F9mBp+gd+v8Qd6lqDxGmuUpm8iR46fOVeJPqta5/3iYGJzf+Px8JkXp8AFeeG86Tm9xDfSyE/enk18kZIvlWURJ97EPtfwUiZP+7GdSxbySeAkTXVZTX3eD0y6LJODYF5jxNl7Pde43MAdNe+xNc3qWm4kue7a/hyyncy5X6mROuDmA3RzoLgRGwd4dbk3KLlKqL4aCN8tji852EuYvUspKo7Ew/PrM56slUDjw50vy7kkTzJkErfuM0v0R3/2AHw5k3B2AEdUmf0keOS3vrkfAAtjVFF1v/6ln369/rV/Pd+/f/VVHGJB6XB/fs72F0aba6oI8aTrePLXFJZFHv6018cP34q19wP4kzS/7SLjsU85TNMASVzENmKGzHLinm9wnur7wS++Xv/O//z1+rVfnRyM5HEuuAmV43oYiHcOT7Lp4g3Jb6bRFyRlzQvAvvaj1br7vmKS1j7/M4phXSO6pQiDsTufBr9ihX6hOYrKE2H9jtlawvTLtZxk3Lh6tN778pmyXhERVh5YPBvTN3Pc7xO3FVKCvHkWHEOP/nAQnMMklDFlDdYezPMk3NbK+XsJxCzMx0SN6SUBeHQ96slKf5XneqAbdc83Lv2uV4Ni0J454WQx4ZQ6giB2ezyrhmM8wfBK/tR4Ulux3mrA5+UvdMYEVq3gs9MqN/3YBVIA4/ZppI9JItQ39x6zTbwux+czs2D1hAJ8YKjZwwItfZFjhsB8uFo2Du7wGfYVqyTf/UHDjH8+MF1gPPNcT0YN4loxlQ4cN6JkfwD3dSGDzxo49xCRr73Z0xjh7KV8VsXsnidu+g1vOOQxN35L5dWOfKcXqHlaYrWVWAvHj5S6x7FwAj6wMHYXudyDwzTdMYIz+YcR7uSeQ2JG51zndxzJF/adCIszCak8pAwhu9eqHCN5jTzEHkLVCsbs5ay8Hwo+8+bRSt+RYjQpcR7kx16abKsij+azYky9rgcTIY6t7V0gB1I0ZvKxyENevjTG4xGs5nRzNa9F/65H9GF6zlo5cHRjBxvD2MrBcn2fGMPxnpyrcePn2TAP1/Q7CItp+GuxaSSNRE2WkSCkpn0jH2CXiiXW8Eyp3YSMmHNfeM7bjb/HmvcmPE9EN9ftzB8/rU1X/JmzhuG+3czywhzZPkZA/nRpzXPe+xjzmpucb7NuHJDVjtjOvRFiubnRkvc6B3pzf6ljYArbM0hXF+dfiMlHP6KzIhDJzEXm7Lm1GZLP7zxh4d4FjYkcPXLu9On03N/wmo113/vU5A3YAAD/9ElEQVTRJhe9DbYWQ9f0fRxC871FMtZLgDTfv9j8fMwYS2ZM1ob7P/ifvF7/y//V69OPfrgcz8KbM7TpjLyfwb22ND5dtsnbPrB/8f714eP71x/9Ac/DqaJTL4EXAQc6w1Y3kSvpg96Iz+B/ZpRY+dqZF03/h//t6/X3/qPXi7+08/UfydbHLJQ8rKMwTbxzOV8049qA7Y3pm/bhX25mcjpv82Rqv+chqMsyNn+lx3iGa3F6n5zjP5iciUwMYXkY4e7IJdi1trfn7w9uHnDnsCGLYyJnlo4AL+mcL/u44P657/zgep2DRsKRu2LTfhyTYS4rSQkwqDF5C9eANDHeh9TJOxHJ44J5YzaGN9ED+mAZu6b4NMOPAmsVAycWXefP1E5tt5J9G1OXcWySbq3ZMyoVK5PGTU6oPZ38ZeUgz4jsY2YpIx/QFiJLzKtyX1cg/LHUoTXieEnEaPIpWHqF7U+SOdUFRN7QJ/Z4KpxkmJIJap7FvN+cGOA87IfeYrpSXEiuj/6AEXIokbVaml57185+kZnw2zEW+2Kzyc+wJddaxGbIwV7CP5OxrCva++4lxvRzpyz6rJ3Xmy1cLmr9ZEafgc3fANRLjUMc8dJTx1G+Aq36ypFNc84zvTBq6yCPn8nrkm67QcIRTwxorssPWoNlZHIGSHZcluGDI4Zz9qXlYikofYJlct/Dim/lXnkPU0V+ZxY3JkiWUawFTnw6GD1iggBClNDTR6OuaLEatInw50JO/2lBPfY5ljPPkXAWXe2N/SCXY6ha96LFIoNciTJ8Kj6T3u+JOXK7pq/xnTpbPz+0yo9h3Hi5mmWi0+fVL3N9YLIeTs4FJJPrsfgKv9mR78+wh+yRecfJajhv9yk0a9C1Mcu7YR/nSZ7zQ72ui76x7njk2J71J142y2989w6aJz9Y5TkPxCQUjs+z3Pg3Y7C89vV2TcwzbnyumUhbpLbPpye2YKVwQJ4bwwLTWM5zwxpef9Eke2MNsu9G4mPUG171O86SXxMB9qkuKMLv03eM5unrVHPxibrI1EvNnVkzJTqx0RFyge5QgDKc7iz+wf/+f/N6/c5vv17/6d97vb7h77EEZkyKCFU2w+3Oe8NbUJxnvO+nn15ffPnu9d3vf1cxJ5q7ksb57Zf8FJ1y2PwGgEAuHNem3eSRM8Ac1RhEsFPTf/Ovvz7pB5ZPf/5ffr37zvdwGpNiDqpZhPtmsZFRczNyiK6F3eN+U7/QnpXPDwV583VBBNtnYCHOIjabDFIF5KsLaz1zc8bUeoHOF925swvq5A50kLcB8aCdFBM7iof33fBowx+ja8W2HybRw4u9/SwSd+ppsVeTu6b39sPqWDst94qtQyp8jzmPDjOHNzbTG+I/BmTNV2SW8PryiIbUZyLe9AdGt5j19Dkpjzh9HLi3WQlB9GiGSiCrLYh3HollFT37k2PoWMdykGdkLJKzz/BWAmiT6IadTPXNetTG1bBItTlzn8OM8SGPiuaRCR4ffldvwyvT8QM/XwhrMhKfXK4l2xd9pv0a328qQDJfadibxiltRMu28XcR73q9hMWMJ8+Xr8kXjR5MXLSYkz6djrOd10PuX/eYnBgmgRdqRGk9cuKyG275AtLzfSiiKRrIGbaO9kRbTtbM4DCdn6Fe7NZ09WC0B/+OQUwI9Oba7ducWVw49rBwYIvfFeaZCg3Lnl5jejr381q/QU4owmZA2PdL286zMHGD2GWV+XjY121w3XwgR88CSmOkbupbPinYRa8bt56oztQiNwbXtTKQ6P9/zb2b4JicuS3CLcfP5deekHPAm0GNjfvjxkjtJQFEe409dwyYJaV+0PPHgj06c9flr3/5nIPfJ6hludFbF4uf54Mrq6f7fuwVT+rlB4xExsVUFkhOMp3zEHKO2K1okkSfXrHhyGd20ZphI0cnb33gVPdSe2ypKihme5hL1JPHSziL8Ao88W6XybiexrTH9WlM7jJZHz1AmWvUg2QDeE/EJIn4Fo/ao7/VqF9s/lzBj0u+WbzPK4k9jzMMyshnzHzO8Iurjv1xNcDmcU4PFFsclmiusTGGl97G7p6yr7Cl/5lfeL3+zr//ev3Cn9UH7henDZjJCzcj8fGd0Z66f3PInnNN/Y+vj9on70lf8N7EZxu0wXv+OBjHkf+HhcCUDms2MPmT1dYxpAE/2NNMLhAOXKRPP/n917vf/o3Xu+/qJyZZoNdnhYVIv8CbwZH+iqn5URw5865zXBvjDUiY3spcCZxOnjKk2ZdTZLKXtJfryKZUGA5Cq2PPMaZP3ySIHmCZxnzAxSKm+YgkScyUiKTzQ7ctxY2T444pzOOeXFbnV0xthNV9y+COM6QTblHyncPgLt2ItvseL6piY5WtbmOsPQ8DLvack/fs+nbZHhsR+XOWdYPu1TmvcrBbhzW/NazBcuGpEj0WJ9I0+WN+9m0cA1yW2POSiNwUs8iZoOpk7SkU2FzNvePpwIaZ6Y4AvUeym8a56ZsUqc5vGR8sJxl2beRL7EJd6A3JvXiQZ0b5g+1XyppXZvU3EzGc++1fCcw3UxuWWlmBZH2hnaF4n8PhQMlZ+su5a2dEYy2HnqtzNMDZLKunSe29ETJ7B1mpuH/+t0I5QXgg6SLDQZ8SEugFO2cxdSY05w+FPR/zgLj5AcBa+Zr9u5HE5Ju4pqw/kiyITD5PARO14vB6LnPG7hCsQfKnwsllHUv1C5iGV3/3UaScprjHPxzZnmydqQNkve+BZC6ncK4k23s5rw14szpxuQzrfOVCetzByWmew3OB8ZwV3DJAd2bn0TgLQmA/vwg09/O+R2WmZuoW8ZT39BXtN/Gbh2sjN/f9mrXdAus8i2lmztNf08V2DLAHYaQGWtZwNyLxydTo2tDoi9i9xt8QkLCovd8ywgsbJKZa/CzhWZs8wPnlcyoYDRMQpzv5WckQC7ioQrR0fiFJxv6ZVy5d83pfqAbn4ZCJcI/E72WzZ0do7iBbvgHvL44XzZF6GrOALOklZZPLq1Mr0vaB9eQDw0wGKeh+XWjkvQzLhckJ4mEXkZKHsTv7F+F0MUT3deV2Vk9XptMb6+pR4GmQY0ZzZs94mSfGeVgSu9xkYx+tQ1xzxISP9weY8v+5X3q9+H9Yfu7P6GXJc5BqQThF30uwenZBko4ckv1g++L1Jsj37TcfXh++/dr2Qj+w0BB+EonsRnjz4IakeeynryYe9TThMT8JYqcINpjffPt6/d2//Xp9pR9WvvyO/Psh6jziORzZIEceJPzOOM7J7pnoay8DDBoJXLiXNd8u56nHPenxHJIP3go5NUwJu0n8OJs3NgSG+TV2JlP3FY0xGZ17hKyFaXmzQOQcmm+NsphnqwAjrOxBuPJ7H77XDRJHvMM1rjpwTJ0cOGY8YsjRKOzzjEWNMNVGIu+14tBq6jxTBT2/1w/X5z+vnF58D7wuN7Umbwe9aTjKNcJ3x5LzDy/YO/mYwu+oI0sqdg4qTx6Jp5eT5CwTO7CRAJbxoDo+clGT4fsYOGrO5TxXXjXSTPL5i6kfIkA6UHyejXDyl9/mvQK3HcOdJQ55XDurVXyeQMibIyNWbNzHatvnwboeSC6MS8iVnEUYmvXVJybP0NzjoeJx1riOnIzBnRc5+vpRJ7VG3s9s08W+zt7Kqc+XTHbD0/3x3kJdmBXRiOzcozlW9w4bz7a+BxE2S0szcq+ePr9HRIrBWE7EnCQrqmX6leLcnvJ80dkVHchvzoWj+gCTP1JzbC2fTZN6E/Kd10PvK/ahDecAcfzJnvXwbZk9TqOxjM25JNXXzbBq+H5gSjIxx64L033GyWmGB5P9JzZpLsZZw5tMmkayz8+ApbI1uwfsG39ycU3RzEFzDEMrlg7mZTTQeeira11RtWia82i8z9CH1teNI4JPnBE6/ubLnGgQX9HMsdzzjUTXi/bo6czsRXP/kaKTScx5zmONvXKZsU52J43FiAHBco5B/ouywHnd18Z6vQNGZrnPcYCFiO40s/D4OxuJy7PMmOfG+w2vsY9nqpLC8wshjM3n72mQb9PoeTbWxvOTLTLJ4z5Ysh4cndpxrBuJp0erkzO1CpDdlEYkw2o3+/bQX793Tk6uwyjNiJX9wLxdjuJ7m+aCY1nM4We6ong9SD33v0mH7EXwTkzMErsrmu7TkgPZJBhT15a//8uvd/yFe/9H8MTczM3CSkRshCd+lDdyOMkV3d/L2Pfx9c4vJ+Tgvf8/DF38C2G8/rwT4FiCZzRoNnzkN0iTHOBsh9j/4N97veN/uf/6R6/XP/r7zpTDndwauQaYrMXCDHsP6FojKkUisMWf2HA0okqbzJqQcrQDGXd7mYu8KJLZpAG2ZEleJ0bSV/ll2Gg9NpBZkOAbO2941PDVNwTXZMWZaid2JFcjbrgNATBGfAJSx+RxG5aS6/PY0XD4z5uL4yDJzkMO9YfN44tZ+dJkvMlLXA1eyYmcF+vJNyVMl2qKR84JOaBSnkOTndgnZI4122N1X4cnjosPJMcqjD2ZyJVvjFzNLzSU1IY1qtfPcOctZCB3r/STsTZA7nk2KHD1bvQ5Ek7tCu6vkOzfeiWaa/agfHl+yZnn14M69dmfOFAb/kDrFjJyMrmI62XuyPayp8N7A/uG3Vo+S66WT+yWD28jgfzEOaB1tp5XTaeOvn5sPwZWRiumf4/p16vycMUTe/tl+AzzU8XFYeRcQOb6K9Xf7tqPZi0flPOD/5+tyS1q9hJezjvPstMYR/jxUCj5eiLZWfJ51RcZyH1/kIe9cC/mVIYlkILz0GU9JslDunGSOmiI5TESGR3/vHbALOHtqXiC73zzO1/V7ZzhHuPLhUn5HZDl7a7Rxp0U5yqQMvrsHT3KoDI87m+/kQyTOXXclaWuvSe+fC7F8GZfjQLZy/I3buOJcowmx5+JRT7nDd97Y/V8Z8mJ5R8TIIa92cA03iDVkjFjcntkDpzpcR3comXyJdP2hCO27KMrZx6PvUkgW68g8uwL3sFyeIYmfKwMPUtaEh14fdQldFfYsSfCmabXG+R0nWOHWSi2zRhkSw/NffLaFvSHEvusj1C4z1zkt2vIiVvyQ7I/nEUZ2Ueu6os7As27mHxPtO9cqRck47y+rAfRNft8Y+UW1H9naL7dQ9bpyCCF7yHn5HsJLln+1kq9zUsvtnuFHDzyzwps05T4rbH9Df7ef6jxd/0X7t/99m/ZFEbqZziD14Xsdk9ffh1XThxXwHPOc0iM+tX3JV9+70/q57H5XBIiKX9yQuIbxDE2EUma074qsxLwZniR/x05f/2fbMg//GWJ8+ZPwxptPMA2orDHHDy1AE7/lZQedF+Y5+Dj1Nccz0znP6IS3AYO9+UvR3s4NjBtQP4cefLuXsqe+HgvTzpDNySk51jvDMnJHqeGL3n9DfLYzXEaT44gQZPcgNuRiJDJwzV2rife6Cf8KkIaLtmdx7l4fpBDyWEm5twPAAezDbLzW9KN6wB+HueZdJoKGeeeDxyqPDlf6pWjWX1wuQtkvzimrrGrr7E7ynuYJ1RTXow2mZu8+aYgJGH8Fmd1Gk3ERE/u9sa1mD4sOTA9TQmzk1BfrOVZmLWFExO0ypzroNbySJmROrW7im1IunzWAPKcgVUHnxJkSJbxA//x1PyDC+HlQ8IyudQ/cuIm0+zJ6Yc7EUbrYIs0fn0RUw513/s/NcUex9mn1sQXmx9rahbDoteehZ3Y4SZX+CP1PnJcF1qv/HIT270kX9i7x8XH13ve6+aczr8qBW8K+jXi1arz5Z/5njg7Gdjidw2fz7Na4Rzsv2c4cA2NWBkYwD4rtRyQQ6724/VmNY3D30Q7ZHqJqtF7gJ2Bh2C+4Vo8Mk3j3Y3XkvHllwRjegSqVgo4JvEda2N/a90U6fIG3Hxj+FkOXbfeuDDnmntupg8197J+K9YrThYbmEbX0tdHeIEprJY1z/By/jhJ/EV+8Wftkfo+At6eAMDWs6l/nsvL6l15z8ncC1hyP6NXfqzKOT03Iwgj8la/a9Yb5G50DHgu5vzB1nmLRB8/uZE9srdmflbF0nPc54FTO7w3NY+G3c9t+su8XOK9x4lPPxbjQ7GeJ9iZNH1+x/ZypPNNIqNJyYe/sbGfWsD9LmwnZvzMlob+BLEbv9odXexZwrrvbV7rM/yes/d3GObwvXC0+96NkIOSAYsGMitf3k90m4Ws4e5ugzt/5onqa8I1QJhc4SgPvv/v/2flf/D/gxhdF9i8zHvB8c5PvyC8YKwyHavl9PuBz+P18A6hLyXLN4ci+l87iWyejVVAiltnsxbHxyLbNjbSn/1zXpxKP7yc1q+l2Q3yO4+ui/MZT5bo2p5/ld+m4TLjmYioMD3bToDdWv0VL1Pz1m0htHDAEUCUM8+ZpY9kO1BdatX6Yxj2M+fBbNZI+2LQw95vhtYrMXxTNFJpdq7YvQL/Fu7kaZZIzDzQpJTmgMk9a3McDMex7iNxmA/XD4JW+/vhNR15bwL3v3b1tt2CaB78dvn0Yr7VnsRhaYDw6jFG6L7DSHSk3Utl8nuMfDMxk32YgrzeE457F0j5wd1uTenfCQQ8DNRGscYW3PmI5aWty3VYe253/B8Dp03XE40haaekd+rXfFiLvHIcdczIea78bOGYve3zG3NqRQef+C3nTx/cS0rzDM6Jyt7eugKkcAPH+jxHMeaMgVYk9ybJMnb6/fhtetRwjdP7FW+sjHRlEfK6QY+19qI66+zNQNpv6EBi33Ae/iKcZWqVkz8K5tcx926QX6jZ/bDfxGYcyO988FoTsQJDqT7fn83y6nIcQeksqaLnWbV3sHnMZTg+PWI532yT77xPaDS0CeH769nd7nXjo8MKF4ZXuPQJgzom7r1N3sTHyTlXZtE64tqyHEg/HZ4lJOaM9hj7waWm744kmnQnuh6/xtzbJPBStrCBg3JrQB9xuGcPxvDLAb5/LGLOvWkeaMS/vYrsH1beZxJR6B6OdO6b1vCbQ6vrz8lqSpbNg+RnSaPH0mgbSHFFMbbPMMvPMynUICGW9jXw+49Irctl98iIxsl8nV9H3l/DSMTdU8AZJTeMm8scKYDXyMYcrpZknnro04+vOOOVz+dgnUzX+48uc864wWfG2lI5SK36c6a3P/0yrxxkxZa6wlkiZG0scIbRT5SwNtKnRs8skYuNQloNoJU/eznh40PvoRpara5+Qt7CCTOywGXUAcg3Y1R8vqYZXO9+5k9tb//kV71AnahBTmmifR2rk6wtkchZyW0fJnga33776fWF/5GwrfLeH1zOJeb8s7YOvX7nYUyBN6fV/DRymHD4hqKcgv9wZn7npr+dhHv7SMMg9jjInG9IR9bKpnwpYG+APFMzf1Fs4NAc4iieMzSfBgisPAy7mepCHt9B9FyRruoDdHfo1VDCWDVm4+M58Z5Ln2GIn7+/4TQYLDfevXA2PdDKo3fOlXqRtndbzL/3wypba157cCNpxsCGlm8GY08LTEdJjJ6zPEN2aCVGIKzfTMw3CKcXbCyOWhsWq1cvAfy5HMuaeNC518LJcjkngxrDsUk9kOzUJDfftFCASoHfZBPgFOaxSF9OeJGtmIs/PXMe88FzdPmcYPhv0Nz2S2P+jGUDvnByRhP7CJDlqpGTCS+Dq3cyV5DzyxnsM2EsZYAhSrnJtzEJqS6Nfk3SZHMYRz6hyiJ5VWIRZEFEto4cgdkdzL1w8HAsnBy4YA7p0zeJ8Yc0/fWZCL1n07MGiQ+NWKJT7rBnRdoZIJGrMUR7dQ9H0xhIzB7lmWcOmOFk1SDCHbPtezdyX6uZ4bwdCWDMfUdPysB+uuPezDci+bLVl58bDCO3X78fQw47yOq+rNWeUs++yDcjFAMPA3iVf3csi+sRTS6LyVcZoTpc6NJTFxscakpAF2Yxkh0b1jw/QVbsSOndprEADDF2V/b1+UtkejHIId7kmeWshsOW/+MQa/MLbkyjdNdov/H14qu2IGv21LpFXiNMZYO3Edwvrp5Lso/OXmToGdTXyDQZX3RM2BITvhV5y0tEtT5TGalsrwmNyzg+D0FBIwliUqfjYt+53Y8Ryfm55wfDnr0lV62NCshYdB+Fw/36S3TPBfnYRsXlgW47UozDEoi5QV955sNgH4yjmdGoZqnhGaMxhO4bEH11Y7Sf2HPKk3L0RbNUqjN9RUn0jKEVOfsyUsnazRPHn39X4fbcvcV1rMnrYXXPP+7ETRHP6HU2qCuQK5oq/Gv/desev/UbU7EGeGGypp/YDeW0V6ay874Gpmf+WLq/r52K6uvdu4+vH/3O1/nFlYH/p3v+8pj/tRC/qY2HDwOaR29965fNIgUlTyvGzQPf53/J/G9E/vrr1+uf//7GeVLshMek+aTLN3q2e7Ywa6z1ojtWcLj2UCqbPi++83cqrmGwpnD6kzyu8400ftuUyx+k+TAl8+E0ndCHHZNvjK3oqZMP38jxm5mh/nmeagF94VWn9+75gH0m5ZGz91w3nClf1jyTbxJsagTZrh9kx2Js9onz0EyCuz+eK/cU5pQ54M3qZPE3J82Xa2MamNXn6LMM6gWu3ham7hLmDqlH98s8cvWg8gT63nPJZpNW9onsMTyAy1fW8FF4vfWFO0/xnFVmYbhe3uTNnhGirzDV2KtNzqyRGqy+/Md9YueLGNPnjIaFZTF7XOvTnziGrunVvaSwgHAUYeJtarTgkL6Bjc3Y2PzwJnSfGmFqnnNMD7E654zEsPupQaypw8+XhrpPqriMO5Fw7APbM3wOXA3mNc1iRRwJ0WPxKm7pZKkvzwv9yOo15mRg4XfsrudISfYtPXn5u4rWO506EqT2+Qum1nAs+Mz7zAr4HZO8jnYpS8Yb7xuYnFXo6YTZSC7ZpFYL4G7ORiYTqLQRMUmbA449/rh6gvUV8irG9/E4onfgf46hmX8p1rsP1TN1+m5uGbn8flubzxmuPZbOkOveeTKDYfu9Iv7WdQ3bmm/PaW7pQPd73rdDZK0smDe2qjewD6en692ryD5vsQZZ6eq2zk5idcp4wtFsNT3Egu2uEeQeYiuXlc42FuRs8plii2KyRXVgOR2lUvI5k8RkiBwkt+P5Rboq8vMfVpuW5Mb2IvjsWVOvOKnjnIE1ntPfaWLsfM8yn1+JuSH9Mu09CtsZ/Jl1xzV/Y1MzZZeHmnimov56t45HTBoSkIEd/cW7cWtKptkVuvcoOA77fn+QX+xLj9sr1LElEqdl28f/ADQ7YoeZdeJP1BVX1/jiUkSatpzvZdJFR4AP7con2/rB7QvsfxOW56O+ybHTgbv/+V98vf6VvxTDH/7h6/VHGg4Ot5naSbSx3HWEtBCLny38+l7k4wf+ZAX7zvjwDbYf6lbv540kHl4lef+lc/jQwGysqp33iv/4BOQZbtDDHnFF/uv/pnWbfvjDk9/G1porgblhuJix2GeupnkRY6+pBRFts1cyDyc/wfnhw6zc5pJghjzDfhPLwIZ/LkKGBSIxT6QPfXGYrem59W6I6TTPHmqrmJs6cE5h/ADLaiAWp5n1AOVtCuXMNcBBnTuw/eBinQucOKPaHRz0fpDDQ/Ke6+5x8yHxkCMzEaRHmCXGYYTTN6VJbHtuQXaHHL5NtnnW+Q7DVxDptpH28ZbiM6rOUnst99/LwLhaGl41iD+mrgv2N4KpObu9v/2z4rgx9pnr8+yzkyVXPsSiT4CHUy+8R4TJgelixBY7S+pkzYUcvvVprlcghl7fd1awHzhh7nuV9KQZJqDPyWinhRlZTr15PVnrxJfjlCdfls9e73s32HxdeA6x1c5zlTNm2JeviQ2P8/cfcbVWn0Cf1HW4sk+d428tfdlnM38n5wt/U8TvzFLTYaS59pCZcydvcru/OM7aGKc2qofAniNNr0IY5KytrPjdt+zdx+EezsUTEj02xVk6Db2JERyWErdw8jEfNp8rfi3Qg6yo8Pw+Mx02PJoxqTA+UYdi7rPNOWLPCothO6O/MMQyYuxU5Zp7UJpWRPv8uk5GvwfqOimuNbJ4EtyXdYDk7Lu2n2OuIMjluvwwbPO8L5E3y6B9TKyd1B3r2dteIDkmi5W+P6eu4cI5lYwyBC32wpm+fV6MsSc6Dr9GtdYKh+EAAXvuX57RRy3WfFlOyNS0VbP/UQ3FxixIOHKQXiNvbkzbz7RjW++z2XLgQovtud7nPBavGTznWgZkok447WQKH6DHlraTgDis3gu6r7fYYkjtBpg7ky/vi6STxet2j8qvu4Men58EN5KYySA1r3Ez+KyxcfxSRjUvkObXVVC/cYTU7AwqhbL2VBhY1D7cNJyM+7lkVHKsekSCkXs/fXeYj39xVTTiu63EoTequoDpv/vfH5fy/rPfizz3djtdZDv0NwbiWLAP//NeY2c/X+pHku/+Cf4blIV2+oV+kvlGboU5ecJQSWatk3TsTXqQioHMJwcY+dNP/+zr3U/99Ov1537p9elP/9yVa0QmBXsjxPgmHMpAFj9csuIcqpHwYFbHIiNouMTg3Ii3mIR5WJAnmRYOkdntIR1OsNITU34qhuV4j0rqqB/objTDHps0bZDhfizDvRGdmQx5oMEEgm6i8iAxYHZmQyzH2f4gzAJypk9jep99oZfVFz+1MdgY9QQLOePGXQ+1+x9e4w3veGya/A3IwnVreroSN+vz3nZN7tjzNLSvc7kPpEJccjmF4lFrv9E3zQtUq8lVFZIqAwX48voEel5TVVLRVcd+9JnvN+RYZr9SJtNBO8Nfbbu4z2kRPzOeuQ8yzTKgWHi7v364YN0PGjQug/vM8AEjx3y+0QLk8xhduDIEVVhF9HuZRp8HLifQcsjyPXIAx2glR1RzNoudNXpkiR3z6cyJIMzAXvEBjPJOGAoU9+73AJ15Qid35rCIiw0uP+QYU6S9nJ3KnNzkxbpPxJmZJmfDDH3mENPY2BTPfY5m/WRyDxrzWvZruHGu7MVrc/Z3gZIlI1vpN7u61Fvq8U0JUuzhiswwIazrYAN6pB40h7nAorp8jcRiq3yttl4wOflo1oVnWbp8Rlxz3kqWnFimHrAoBo0NZ/MMZj+3btnna0EjNaNe596zGNWQKedwMq7bdr7uAIDlzrmxwB1hrxnqOefuCAp9onWU44AZ8LKXnNdYm2TAvU+Wi+MIsDXjiRfkDkjPV+SDyPXfums9el9xNOPyCsmT14Lsjhd8NmWGc44PV90H5d4DWrrvijVScctgvNe9YVhrbxec93DBdS/nWhs8R1izx399ASwbmZTOa0NfFal1Z8msOD8PkGXxP5OLlOF8Xufes48YtOg6rxNBvvQgnzjxW+DLflbsMFkfmJ7PvQLn3CZSS3MAvN77qb3vYwyzGsOasDV4yfsXk8/I8uS1GJ5r/Pwvvj79yZ98vX7u5/2fSOLzRZADb6Dn/YJthHJxLKdr4K0ev3p6/5XUL/0vW95xPvEvv/PVpGbU2ZslKNmmvpGILKyjq3preKPzUPjz5pf+QmTsXuXzjkxOHfR4teZhSTqk618Ye4sx4SI2PWjiDZTFaoRzCLOcbBbqYyWZE0rn5mLboOlYllknr+mSy8Y8UQeJACstiwDdFXIgappjma0zyT+2+zx6D1NT9st3UJP3FoWFyNabBM9xIIVQSblTeRFmz/Sak3HY/cIudN9ddniMTik1J+pv5MfGH+VDItCDHP0ALyYu7WmVDyqycHXlkW9skJMFi+GYRHEMWUe4kL01l65DaTSJIsWpYU5k7wy7FzsMInyWj7OLPjt0XC70HakcTrS9grvOclnJFgnb8Kb/w/Q0Pi3Nlk7K3bWvdfJgDYvXvRUvjfCJnIStoczXOSdmgpH899ak3z+cbJJZwTxHSNNTn1f4k2VCml+D/c8Z1BQ7a2ATqOAYraP7GT49gdsZf68AX/znGW8fTXNTQWseR+C4SLMSoiBUjdS0ZeythahJpngBK37EcIuzP+KzeHUeVsXGPp8HtmNJ3GfvE9bTSy7OgfhkC6Yfe+KzJLP7cWpZsLPIgInZLuDXlC7x8zwUyeWcd00n0OSE2CcmBRaPOFby5QKpmbUs8ixreJBYLeczKHGMzMlu0XVREi0cASeIwRXEJZf/qCC/AwfH8R2p5RDpj89rTfcf/QsJd9Yi4eRC2V67v67B7R/MZsnT/WZozjJaI8YI2itEuxvwjEiNsR3jQPbzbDzOfy4US14W5pCs7ztxTpRlFufiWfc4hrojRr2QJn3WpnvyWyC/m2pf32OnB6ge15U+pqPuzTbAGp5zUMJyMFG6Iuf1WiTH1vkc59b4CjZ70frB5kGKPT1n39773EBm85l8JtZsn8i54pmwA7OJ85e1iyPBG4jdHEQGLi6/Vuy1sztxrnIL5Yo3QNpxv18KjlWWjpMsciU35AAtm2zGOAonH75dyVIkq+7jV995vf7SX0luW2YiHFk4kX2vQLw5rsP7ztWvTfI6kD8K9u3riy8+vN59278LGvAKSRZH2eZEbaiINoFN0BjU2q7Vbk1+Ifzf/pZ/G+nd974nuy7nxynfvFH2BjjIaeAkz2SLT8O3V5yWK3LTY7TvqJoU6kM5tkVqI4Q3U9apefK8LZpAf915qZULxaYskw86YG+MWJpAtlMnzPK99s2hRoDsXsii2IYPUnsGH/7ur3zMka3MNxWRZ4Ch9Ax8br7oR87rbKBae9juepqlYjn3vQaD/tSHdPd55TGmdtCTzujZeXnExe/a8ObNIJnmuZorjWS4P/ubAYil3GUZcRx91EsQkEWgxvkeO41GlNPx2Jx/spUr3SJ+u9L7XlvfOufE62ysJ82PgXvyKBsb8clpm5V48wwFrOHc0dEjTAyiV86vFpDoVk/Nxhyr7PlgdZyTzS9igDmzHWMXLlFIrqSgj/xKjp8AP/vNr9HkY8pgYp035cd5HJL1yLsE1I7hNrunKeSUSXvgbA6Qwz4p+QpsxsF5Bbn/OK6B3X+EJ2z47Nv5rfK6aw6fCkZrp9b0D8ITsDn/REp+RrGSDT/yiTwM26T0PviaPu9RtMtHNsdntVwBzHsnmvndx/ziyMU09oRQkE+VgTy230iGWn3+ZPKzy7Aq2pMX4WhDSU/AspTYhrd0OWpjzX3rhVYqMn9E0D+ocB4UIHHfkIZInBXb4/OsKe+d+8zEm9DKsUfz8+V7WpCXr/dqe3slnhFw+rk2VzmaW0jxfkY8Gp+cPMs5r5IlXX044+EktvfJyUgxod3DI58WaAdj9koeMg6hUa1E3owR4HplRI3NmtLMHqNmNV2T4wB+PGH1d+uK2+d9dD/OUVdzlTnckePXYF8ea4LFlT4Tjat5kJKpA4g5aTI2NkhOQN6geQiMraxygbfFQI7pZC6PNTbmDmGCexWVfGYHirE6e+/zY0/zT6Y21E1r6n0N9x5w8A/1FJ9VcJzrWZAr+aHcfYOjk5C9Da8zcJrDy/L6O//B6xN/FOx7P2EVLykiZX++N/RhJD7hm/vIXtY+7SBFeffF6/1P/MQjcn4gzV94yT9tzMMrT1kOrCrhWgzIw0Hea+DT0Pi9f6r3Nq1/+IfH1zTU9Bolw8ghxDOjfo37jaMMbq4v9URb5wcQ57SgEdhks+xWRl+KMIaSWdKUkIepPRTpIGtw9zeYmI2qLoYb794jn/581mObZaYAHpR1ep7Mgmab22N9yw/G63qx4L7ftA5b/n7jH9x5oq0lmlP63JHmDGePLEh5Abf44PQTvnkeP+Yi3vzkwLbYKMsn7+gD/H1NtD/n9B50leowTdatjGle9rYvyIXHl/dBAX/JPh+mSeA1lTOnaGPwowdhoNcGh0XT8JhtGjaWdBvU18u26dE+n4eGro2ce6r5zh1vechZ7Z1prY1LbJfNMib2oq/cW94c8WKfFb0miD3fQWusFTL3+ZLH8wCmuDU06SuZikjdn+nqr7t/mzP1SWamx0rpJ88J19g1ed84/QGVf6Si2bIJxUx/Bu+vSYaSgQ/RCwp8vrEJkivr/f6Mnm7M8HxWeKSRnIwkwFvEDo7/geaWT/17RGGyN7UygtZivrsJVgvD+cZp2dPyfGwed/2xwbnO0nlxJPiB5jvmCo31wOAKhlVNWHz/XBg598WnYztMerMzslYkT6awl/r45luydZY8N0Fs+NytmxBmJa69ZjdTd6TGV7o94YNh9u/UIU8vAcl5xuy5ojLQN1cQ2+Kc5wz7fK8QtlZyRvd5eo4tKxMzsbnXqU1+JztItGxJJ4TzYJ2YrodsKceQHiyVf+LkQdYCJ/ukRmLKOmii8ucKWKtl93ku5vnAN/k3UZiL265h/qxzFbZbT0wkasaS5zBnaJ4J9mhsbJ5/LmyaZb6fn3wewY290cnMc4WvIzD/PB89y8t/aazJ2cyZyd04l2cyJbwwsUm/9uW9tH/FuBXl6p8UIMpcc/L3XoeUFBMawGOpUbsWjxpkCn0DkrtotZzR0wcSRz7w7h/+8usd/2LXD/8oukZ9pwT6G+Od97Q5ML1Dcbh9DyHK+F717nuddy0IX+ih0BtK3si2RB5IJUqmzysCGnSTWTmgPoyaTDn/Sthv/lotQvLmQBO/lYNYEwHPOrUUmI3ZoJE3GPcLC6LjEuvVvTlDLHUR67Vh4bhOxMDNNmhdWHrAUz0e03kz2DdqIwTps4c3V/fn0d4c3J5YoweTGVemUWNndl47mOcafnx8AzpwwOQ0ksHStY/smSTN0eyw5Ts5wrm/ybUVm9kMYuDIPzVIHViLiNEOOLGj2dtywLXDRTytEDUG/iEGrzyrzltG5qztN86mwYYl9yoWY3Ic1G0yI0LYyTyRJ9ReG+uZXjxN/DxX+Z0yPSNnk/KzoCZgwNnm/MFQMjRh9bkUk+Ytwomn+Zvx5JY5PCy1Mmf4zEDChebJWZ++ryVZ2Pdl4d5aG6I5s1qMP4wwywCxAHjJH3/zBXlOhZ6PqZq6D6H3oPtu9uyVeHqfeC3WrWyOG7G+8TmAaez8ApDPgLr5UG9dU6b2BC7cu9Y3ZtATALcM6L97cBXr1F2f/bJlxykT0F18yPUnWxF7bT33fEPC++D6sib71rmyee+ytEe7mFoZVbrE0YZTXJwL2V+yILhH98k1ry8oJ66+VhHGb0ppwiUKc5a+V82JyDn4JBPg+rJNej9v/pq4GDU5IjBnfGD09txuPbCPtRmOT4OQCbOwPnsdw9jofF/gPsEsMMNodK8bydZMIGysjSvYT+57rBqqOZJAFiStTtus4vg8RsVdSizCartDOiiDOk0wuFIWZvUcBPRmOEXd8wTbCWdixMnzOFzQdF4b5Awj9/z2Xu2zqtXiVDA9Z+jnFZs8WYEk948Na6okkDncXWNnz466z1nIPu2x3prhY5OeFEIy7ginXP+JD8fzfnNh3kcSpklfsNNhQDxI1kqlY7n9RNIXTtV6/AIiq4b32ZjxRXV8FHn43c65jJitme68t0+yc6PzHmBBjJ6BJNkda8/43WtypdaeUbndw/Yn/LV/PeJv/np00oww2zNSfa/GWxPxrdWdqF5er8lITx9fX7y+/lbvqnzODd5Hpm2aTvugFCc7VrDBT+RWdqPdwWH/xX/Vf+H+9Y//kX3YfbQILpJmERsTfS18IIBsbgZ+y3lArepyBMk9CJphAv7xRdIoYQZG+/Zy3x7xTPWEnF/dBQ72khelAwYmRwTkOxeemRvXtJi93+XcNWNhDlYC0kR17OWY44rM5XMRNKV8+vCYH2gizwXJNkLsdb45lTgeiL3cjupha524sttjGSBR6Hi10hcD5wZIzjOWnPYKIiDyT4o4bl7UnC+HchIEyTp9MLXOzHH3DWMwJTzMrwYmv29ARl+sGbzxEcc3ahbCeySdQZztqe97OL52GUz8DXIy9Bw5PWsv8oSkK7MlatjuEkb1MIVTdmI0Npd0vpTfQ1Z86TXx5rqvTdX3J+8Na/f9BjnpjULKaN/xNXK52DZj3k8sTJ9i+n7cMc/6vs/2Y3/mvblwnF9IiauuJ2bi7cWSxfldYKB7Pu6r3MJ5BiPmWRz6xLA3qFDopFGR10LpU8fPKO/HMsjttuyDm+ewcdXbT634mw44ZjgLaoxvIpm9C3OJiQ2YQ9Ia2K97y76HIWCc/s+omOfM+7EwdgJH9uvVJs2n58lMLY3nGQB6SL7m375sdgrW5rDMNdwRUmr8j7NlcV2eX63W8cAUQktep5pcAN1CuzbLEraVNDSZc4w5s2dM1/BR9zXkLJPkZt4Yp7DnyJ5X7sCWS1o25jU9YQwr/70BPTA++D9VPed6Ac2WI3RRDRW5z7yxtd/33TV9RcM6UQ/AcM7B3RJWZ9CX8/LsmTuE8QUIVZqva3zpZofPQhJyOh+fl674kwexO+w32XbHohEGg4yPXWuZyOhCMty2WZP0eHoGrB/9T/LnzMJubEBozg//flbkdZuMtYVd9Ay2b5/1vF+fs1PyRiFxhn0/Oc+dz07DZVpLkNjY1nrczgvOG2lWQD+ju7drtTk5I2Icylx2TG+IYZTjKLm8K8vH+lf+2uv1g198vX71VxJ7OB0/DlNVfbROkJjYJJ9+yIvtw+v9u29fX333S60mGZJTKP85S8oD7MieCaijmALGSYjQSEH+dUn66/9m/knj3/rNMWLmQZgC8w14Yzb9WMYfs+RH+Ty8kWSzTCchJRe2xIV5zxjpVytkGX3IPWjM5gXtyTb78j9wY4/PCUYO4PYb/6Ly8prjgvOD5PSq0d0xMDvO/jDwdP8lvuOesJqR3240AxWfVuszPxFb6uyb5qmta1/YAqp9rMwCDo3Nbm/EkZnT+el+8LRNReXmL+PLPo6uxiVXzJsA2jN/3mi4P/x9hniXsT3Gct/rZHtABveGPNPhSEc+H5Qzji7vqYvuZsbXA02G2IDPF1kdIWrizMc7HnuPvrHIfLWqZtm8OwflnkYJ7NMKn7GeAa/V4V9h4vYfzbB6ObPW7LOQ6QoVNf2Y097BXUARaNnLyabRs5jO533HOdE9Ausin+eBdXxxzCok9o4G+xp2VQnItEyU9+D+bS3rID5LZhgTeHQB06EK3XMuG4SJGLnXGAbSy6U5f8EZ26y1Qc39kd5NGcPFNDYsxO2ecEfO2kHM86xTcb/BqB34/cQ5NU7uWeVKbMF71DzDA5/sPAOB6lLb9fv+cIF6V0Zq5uo3FPG2qteTYuP6Pph1++aKGDszOz75tHhP6jl7j/HIBfLsoeeJjcUTq5D8GTHHcWzWgvhqWc+RJFCLuGfmWIZgKXvgfki2G6Fy983gqgyIb46bEy//YfVH9cCgF+MEa/KXLs4P0+Tyqt58VrYlY/oLE+Crjc8b8uSZxshzRJ4s4Jyn+Wah1ZrLcRecb8dWD/8gN2xk9ruqe3He4fsskq/IvqaHmLRe9eh5tO4DtRk2Sng8r4RWIrL21PfMWY+eUamzLjjDWx+ZnnIjQc44nT27577mebj7rnRzwVsOo/1AyfOT12DObPdONbJ0v8BSxEBE6xphx3bgjcxAdbbhuQftZXpZTALsEtNHCOkTPAKshVNuu856w+1o5VZ/+jf+e69P/LWO3/nNyR1+q4CcD+cUa/IhxRJr0Hq53zZ0ku3965s/+nq04H2eZ4XxYwxBbHrgEnSL6dRQAelmhWAlFGZ7NGcFtv4X/9nr9Tf/zzH82j/OIWjKmyo3AcNwJ5r0hl26xuDFfaaGH5npAx8j++jh5KFKjOBEtmjJizt+ixnIHeL3xneAcVWaAdL/uQlG3zjA8PM1UY6wdmJmT41zPg0YjiPew5oVJKZkio7sM4XHfZ7A+8OWozEvpZJn1gxd5O+boQOGDBowQLUbmi1zD5zME5oQbzoF1UvV7C+ufNhk0H+4FPILhJ/EbILBMrFeUiEjsYnPebZuIMuoOdvALD2rzbGYvVnqPPntWLat9Cv5Sm2cPqa4z5tfUuA1Ij0vVfzJc5Jqzb/WYyHhw2vlex8Ujg5fSwLMDG24LHblOenz7D3MFcLACSKaNXmTP3H8kAzJ8vSckKlvWasambAFumLcu8mzXkSrEY1mf1oJGV3LG4/H/SHnUkdCof/mDYgKI5LhwO43BkyU9jpWzjfnjkU294ZBsa6FB3P85gjtyJqEvAbuD4rwJrkw91HjnOGBrP5VO42rDpdzhxR5RoDQeyf2nOtxC85R3/iDRD3Z27uZLaS4mxXkPkx2SZz1BQfE27yFa1y95OzE8d+zyCjMau/uJ5l6zjDSxVZI/7mSYfalHLZ5P5uBOVuVndqW4zOa/ra3fwUmb2iguZsr/YG3awC38c9MwkMdnqbtLk7iju3q7YwDnlHBFE2sZ2kfe4FkpstiePyOCb/ablq4/3++/uzXtm0778Pm3vucW+mSvKQoUzVjCVaQCLASI0GQRIkS6EVAED8Yech7YCBAEOTfyptfDBgIZD3IQQzLcCwHomWVFkWRoqmClETee3mq7fb7itb7WPso31i991Z8reh9jDnXXLvUfbzqde+2s+YeP/INhqacDM6zmySGnt99NuODatWl/vT+KJIsfG3mkXnPYjG6J3h+PR4Qcw/jnMFc3qjg/qjkfOLJnzEp9Mf8k689bQqZY/XBzEgOU7W4LjKBcRR6zyAuVXkvk8WXbFnNMMwx8JavSPVhX2O0t/iVcTjKO42JMZP6lBi27rNjxCFWunHYYzZBmq/qnp1mpjr4RVL9Qqlz1/yU6rFNet20Mou8mBHa2xrw32fTjLnmrD3g60thes657n4Vf4AmXrmyKsM1Yp2k0v7e33m9+3/9h2Md7R//hmphh8dq1jVSkqU5GEA1u19Qcdd5xX348Prsu3mvCOZpJjG/0q60l3OkK9jKcKewC3FgLDTiVhzt0SNQDOO/+M/8v9wj//Y/k0e5JMxcOn5CZlLee1NkRZ+nC8rp2TG1nX5mzkE9IEMOWZuQ6hHf6uBbEpysIfKNYWBrdz/aR//OS3dqII8N91xFT22Z6Y1Z255Jx0GtPZesSnZnc5xgl0VWYkdQquZE7qiu9cqoGrzJYusYkvKd87SH+axPmOFqnsu2pTp5UWJloVaGTwtK883DfR+N+h0vK+qOqUP85vDasMMcyyz2oBv3iw/Jz5zlzs2J0mjnH2ueFYzmepU8PZnrWFpPph2gK6CfdoADX7uQcgfJGW7n+tESprXyGyhNzq69abpifCoD3QxJu25vXXMvPsXVgNyj9xvqFkzct8bbdrqEzzjRz3vmri0PRvCz4zzPvmdQ018j5i9HjmY2sYmfIY5izD9ThoMHEz8/pPY8+uwW2onqMhwGU9+49MEtXYqCJz7ZHGNzfFljhCwbFxxmbQGfOG+GFqaoMReKG5CJXytxxV4FrFrOKQv3/km+fVrXczhnr9cUrquB7Rt937cOTHUOc2RWoF9ThvoaDp1xlhdRkvu+nhshOdfrKGsSFsvYtOc+2mSyjmKGPQP6rqjZPcc0cL/KlXxidr/453KsLezidMzgPdVvqr4kJsUKM4DXfT4LCqf5/s5PdfksKS4ZrstRzKSkO4dYf+kHzInQa8Yy8Z5ZO06s48emD52Pbxgz3jwnFfnMobO0nz9OVteyEdSMVYBp/QP1OGvt2uPEuNeb6V0b17M1tMrEcIzsq7oxq/Zk/43W0VwnZyALg/OYMT51kN58RJqETav6rPedMZYzSBZdtZwIbEfyWu6paQ7Dtm+LPnHcI4YctjWVNyNstt1nfNxreenyzTmKMgYZEyejY0u15dt8uWOp5Zl0fd33gjLe+UJOlGy62uuyLR+xwgVCOqCKY57Nn3brWiP85/+p/8I99f/ZP43fXWmoV99XP1N2OItnoF4JWCg6+6HaML6es9Df0ezPJsZ7/bOGMpFkHOtLgVNnEOdskig03JY2cOADxNfw9OKJPxamwJFnqANuFIdXu8i1j6h85lS3zTm0YJb9go1iGjoOSxszfplKHiXjxF3gTUdj+OXojQw4YuO0lwsyn6w6OyjDcyZfjjNrz5daGchya5inyNoFhOQXeutL4HxnkUqsX6ROoUkc9UKgemLgqFz4GTrWzjmn6F5nR2OLJFO9lewterbHxnHThTpJfuaez+5FDNDerGuP4pgnW9ZHHXLNen71dur0m6TG2YclgIN8iLZphhsdkLn9oLWGOBnLrsxUIz/Iye4syjaC+zXJZyFBVg1yY5LmmPokDroW1n2G4o7hCvO0Mji5gPt5WtD1vAoJnEX7H7v35fPf0LHrdz+4d9iYlCrrwB8KTsWGQvAHW4qwlAVS50Y4wN6LSx8aMY0t1MWJLOnizyr/FbT9wBkiLtsM9Q7Gr3O7cvT9qEPPBnlwO+vqXhuf7vSLAh6+c73XsTJpv8RlCIkTIQMX4kzbj1R67Ouo58I+098AybpXG1mnq9Yv1EdX+/yB0mZHkQfd1YTmlSFMYqOa51lJZPTziEEe5XSeZrYGkLAlR2Oyyqt69Q9OsKC+tTqqXNbNPjluOOKkur1+PvLsy9FMA2x7X5IDkyRea6emIMFeKRI5Z4Js905npEdr5jSXPV4J63acIVA+W9ZfQp9Z/Uo3/Vff6o5UTdeNZVAGlrngbC2ztw4QnWfLccflHL0XLBrSbjjv7aOGsGTrvdfth8Wea5br+DYXmCJ6HaQne5yVAberS5nndUbihBUpdGogkRG3rfjzHiS9uJ6ddSSCkGRxmWckqMVZPTTPhOQzsscdGU/7YIS+P/S153heE9O3/gEeP0Paw74e0jsr50JCDJJRZqgZsqF5NY50OgPwZ5nn9zAuXOevXvUXzT0UMaI00eKT0rN2Nc0pYBu8+SInw67htIveDdEWjnPmdfz+T9WLzhmXUljQn3TRDxt+3gmSW8geLGaqnxj/sU56+vqr3399+cXvj01E4T1/A19XbQhVuoyumxWDI45WtCk3ZE2bmvXjz/+CqGLzn89MQ+fgmm2GyP6mcz/8eJu3l8njUx6JiTkMc0beg7UuKGnkUbxHo1KzLC6+QD0e+DDPemRDxexQaG5S840NSQObeomPZXu7bEIDXU1UFbjisavP0VtvAG8Z7KH7EO28YFVb5U8+iY98IsSOYJ0afXZOX7bttaHNBTA2f+zXGdCe77XN5IlHNq9Hw+tRC2A++7QHwESeVaZmRx2J3nfY2nNoT9gc2siBZMeD08l0RbwD7S9Xs2u1hlLE3ly1eBxQQ2HNPfD9IB01z5sF1tIOXdW1PpLUVpfgN6jDH2kM1vESj1zpzjfgpiosETpLM53Ng3iPwMbUlqQZ3BV6fEIpsnFGPAeuZp5ru/uSc5/mmXn/4TNxseHVPnkv3f12LarNrHMf0QmODIE3+9UTzzm84UpNHt/PxOkQLv3GpTc1P67DVXdjdP/kZZgjRvg+IYQr2cb6w8CCvcCP6fwOkGv0Uojq6UUN0yHJtfsTGl8c6e7Ir3iE5JcYhnoYNABl94PiAM0zaY2bhfHsydWONmPyNSNonOF935atE2iP7TN8Wuz7smRJibLTRjscc5Shcv750D15TJ+Jvch+c1mv+EElVVQMYw3K7fwAtl8/KhSLjk04r/7b7h1bkTSTMmXfwtjM8gy69TMrq69JUqa9jgHWB/v6z57lCFvxyYAcnd3B6DBayRFAvYlwfK7BwG4oIib5U2eWmTlXn61tHiMaOWNnt9F+XuHlJh65HPli01qP+0DWIFZx6Fzgrsk0sx2CXgP6XSy+2E9flSeDczjPMziaYo2bpX4nP+vpRlUM3BFB9yyOHPGq58mgNXuEOnC2O6e5EqVyno51HwPdU15bjsJ6Igw8qreJAf4YFHtVrzmCM3aY5Zi+fzLsU8vLq1zkOYwPoH+7Nnv9hT9kkaSff+5M5EfQiMLI9zFn9yulsgB/4Ar2aEz//jti716fff7d1/vv/XCoIQ/ef/gwhI/+C/dAB61No5xF4hZh9MVqUtfNwzjT6/WH/9jr44dpBOe/8UvM4dAg0Wi50dLZ9+SS3zzLXiHMl8fa86aGMbA4W6YtDf68OHndp2oMqAiXw9kDSh1wDq3rYHI9XsizSlKMX5x5ifiiz2vly0BGYZ09EKjaIeQcGLGYU/Sn3+ZA04vJONYgsVc29f6Ede8oZ5IX6F1Hur8GY0OAstn9nJxzMCrXcs7XKbzOtWc6PCeaETvnb0OyDIZnS+JlahVWWexBFKLvwGK2peqVbrhKz1vHqPPZ5MJm5V5pLxkDuifOe0KHLUEyfYhpkrzkUvhMtpgVpixlWplJ+ScfgbWF73gtZwjNyUzGiXHhWXiDlOh8ERthxDEgVvciMeaMX70hcj8tMusDrmSjOdW/EC968h1fUs617DsZiMH+nMt83Tz168zS/TqZodecwblEWD4WS3MpL6v/sq4LjE2ppkOtM6wOTu4YBs5hX+XBuCU1TrViwHbp6l08TJxMz4YuS7csJdynMmtr115XQN66tv8J2WqqUXvrTVT+BSdc7a/nzQUPti8jWXY9eDIUMaK0Eb2F2qjj9zautxD1ut/JssBDPtb1RLifDQaL0H1/CzaHOGFpsawe/WVwdjo/vh9FrmsGOWzHQo4ZKCXF5BFB6xBig3rT38Kd2tP3ZYUyT636lFbrCJHfdgu7FiDdzSvEUvR+OMz90bOl3O7Hv8Mvl2K99rqQ/MB/bA1Ta5bdiEcHmg+GqZ5m1Jdc7oOoYxdGrai68mOxZLal00eyZ6/F5YnryJ4mL/a59ty92fnitee6nuVUNuexxftTml0dYz9QvPL69RyLY7j0PogdWDAjtePzPejz51mDL71mwfF/27UxlSYnfdgXT57ZwzRuHmfgSGT7JIclXXv28P4xwuezae9M9TgX5DCnPAo1qv0Vm03GaCOfeByN6GqPs+YZoE8bB5ad401F/oWwzz8by3jyGR6vMw5uQWl9prLYZF3Jlzx4ynbPPO9nH959LluR32GJgSKmE2Hb4S7cQv5s2frTmAzYn4Hv/tifeL37C3/x9fr3/++v15/5H+tmagO5sdF0ds6hLAPnjZsAC1oHjzLYxrAfCm29bo2hFFdNrWB3rwhxxCMd1pESG+NMiKOMXI7dEAIlNFdrRFE0CAj/7aq4/IskMQHEo+KbHQ5HD1Oc51yBDFqiZfXF+Qiql8GX+s03hdrhKldj+GLCl9yRZc9sNrK1REvrXPhOjHUWSVfvANuJoHtrOidLmmOVhIy0niRgwUsOfYOby46sg5PXKGePoPtlbRE1z8AzhqzO1TVmwTqLJXdkxJd70ZT6hhCWGcjWwzImBr8tyQXSi9AkHdt7MRmxddNa0aXsfgT1SHBXpHyTmnG49MXlD4y9kxoKKw+O7RXIi6hcofmb7giqbw4y0YoF8FdRIsXoDXZ8qFt7+1TSDMz8GfbsrXsN1bWwW5d9hnPG3rzp07DtsYf8JXDddy4l8Te/PUNsjKj4NMQdJJfFxpBDgi5LbxCD/b1Pc1FXY8xafBldAdZ805ov360R1Xc0fVOTMCakZBtO96v647LHa0Fn6N5+7p08AxnJkRg5RiKXRr+hNt9GjqSqgr3lDHovwlCGSdj6B+yx+8y40X5yFSc3Vp+P+x19Br5lpyBL/4lZZzDOOpfOEqXRWVWAUQGRWlFVkxzu0+ZzgdpaD8g3NW8rOcVV/hOP1TXOMAjgF1QN2M6YvSih8zSvBMCNt7DiqVeMfhXEm8yDss9cv85Sr0u5Flvn2ptnbPh5PUd/84ORgdzIk1w1pXcG5mrwnpEoZlj1GicXOOcwaxNqP3clMLPeK/yeQ++PM85nrV6YnZt75DOofoIGOgyLJ9qybUqrlXj/Z8rE26Kx6aJfULzGyXtkw++lRZ6pMcm8xPOsUUGmjet+6Q2MNq7tBlqoek8fq89CBh2BLdSAOrP4CYILj1Xe2s2wHbCWVwx7+nTMPW6OWDPHpsU83z3nWP2P/vHXxz//v3+9/q//D/8Tx4nbjBKOra8R/XE7csUG+vpwz8+h0xhRvzn31U9e/LWV4r3+iUGaGQL0zl0o5ErWgEorbpI3bjlo2Hkx4kyin/+DY52I/+SvvD7y59IEcw8uWflmEqW8+LWo2JoOzDvf9GvzgQkSOMwO/7Zlpgt+kWpMimTGIdAWWbm6z/17CLpmx4SfkAGK69jsjEuxS9BN1TfV6wUxONGNIofljx+/mmn42hcLU5lEVnKE+hTHb1ZCz1tUgh0jhKK18hFGdN0TU5+flxt3uGJk8JlJla7pQA6LGzQre3B2O7Uv+U4r9SdKUv9X+XZ2d9g3GWHz35h4lwvtoZBAMsvbX1FxT75vvhOcj20IzbRIIT/X5kifIdfqziWj7FkVcuS1CxGwB5sHlLr8wUM+Z9P90KJtedKuerVjs8l3woSQ9Dz6g+ET0acAeRRB7pEe3/jjF2Qfjni2lurXmK3qQhwcTM5r6XRoQHANv/mOT/8izwXlOPBfImTw5UztmQzYXMPniY//b+Ab/sn5/v8RyjF6nk1VVo6MPB+6WPGplPeGeGLObnQ2M7ACVlGAXWSIIfklATz4vHLZP9J1D833zr22AIAFl4Hqf8SgDPfeTM3lPMQqXv2fWtrAfjgfu0TnMIuYqcfmYq+nUQALuvc0V860tR0Buu/6gDVL9VoTtC9nURsX3qjfClppxk0p0Qqz5CSXNTe2Z+UlNiW059GPZHrM/TFjxmTXM8fzKE1278r5ep/tS+7MhuXDhOVZ930+8PgeOf7EjYYdDmN0e4aTfWDw+/jhNZx+lFHU1TSzQvQdTYAk5LElRrQbscOiVAkqO2cnbIzzM4vPpX1Yuzs5azTlDmJiabc2HZJzGrdcjqqO6KrOQg55c3/Vz3zd0TLo7CQFMDx82adxnXPjhCleDrMu+V1Np6Rnz+cFn34bAU5Fa85HHhkUY9K5D7jKF/I7dSGO/+6Ldez0pVh35zEze1Cx9BgcKTwLg1a/xjbrLMAeqhnO4aFL52Ku9itpEKHs1uNalg7RXtD4tYqWTuYzvM7uP/6PXq+f/BTLAMLE6EyatbaZZadM/o6QXVfFSq3Ifpzri9//+Pryy/k8m6xgdjqJ9Kt4yp4CvMDRMTElWXPGB/QCuzbN1nD5WCwL1PiF2fBv/vrr9bf/ZoyNc8TJkYnaws07mE59qUdeVPidg7UpdNx6WDOar/sSM+Icqm/PDH2xP/uxMivvHaPVAvaa7MwZqBEGCrj4I1aTPwkcnSs2EcT3ZUtWnYHEgXP5bKhB0DwwfKiKfHKCDRzggDNjYvGQxohvEVnJShp5KbYpxxWHfOsmMH2b7QBVI7IkrY20EtNw2HuUoD6BM2FZzonX+Uq1c7/ZZXhhhsbFD+m8sR+ovoXksu5Uc3EfdBmWcXKfGHFsLOdGrhmTRN8E8VkVzrm+XYmbBXXi6Q11oaY89puryIlPHSGrn7nsSRb3L30mP/0jaP8NBq6/sq6DPrfu5eSUTwMtccoDly9NQvnglgE6Uc1UXalqGDy6Gpv1048H89jVb3VzfRl+NnhvhWOrmY6RjUOTfg2Zmr/Z8M11PyNaT2ZJ1Mywo+SRktfP7axw4mZZJmlS1jXrwchofnK983/GNz9o4fOecZnb7xVcrbJ1pM40e1rxeMmmXP6jdfyq3Wh8ZX/U8O67ItKDbUDZ0v9mlqvZC2snEpy9K2WEO645WbFrpxNjjjR5pGZUVFTzx2IcRgHrHuBtJ7fshj3ObIsn8x/PE8JJ7kX7LRRBkIfAak53y9SoWKKfTOovh3rm6Ulm318ie36+EEWYL0c5feSAGPUtbowXR3n1zLm3nIRkR1ciys+z47cL4WheKUe04mTwM3oiYFLtso2ATMyzH9sW4o1F+Rxfv7UO46og2bmJ9yr29tZMrWzsSWSp766nbJzlPg93BnxnV8q4NMeWv/1lRtcZopFDzylWvk+xHn7XWrcICTpQM/uypPdXK0GUxOSkIifv5kdEhnViyrYdfa7x1WK2r8U4m9afA1Ac4xzgxHGVfjNkjOOch2VF8UzGZoxn5ObkKt7xVzr+4HyG/ye/NZ/hf0U5ul/Fr9zXUvb28at59PlFtpMLSfFWB/HN0n9k4Dvf/fD67vd4nz+s+XT+db65cONxdeMlOXiLsexJBvhm6A0hQKpW+ePP/ej1+lf/6vX6F78zyuHq4QvIrOzU0DjxUmKX7aSYt5HalrlDaMAMvzB9OQljmCxICsK3piTyAXswk8uc82IfjEs25LErFCgwmj54MOolfmTUmrN/YakzKfFBdp6Q6WwHPiYFDmVq7J9zZl2zcyIw+qKNWXlRNIUTcWNkm04u2Xxo2FA30wKmJxZ85gqlbxiOM2xmn8Q0KNTMrGpJcmMcb4p59C2fD02y9nKd5SZiBIi4DCTvEk9pSOcaXM+7+469mbTYbr81r/TZZ90fEhcjuoMRdH/xZyQ18LPqPDLv85EYK/M1dhcSB3HhQmPmB3xfNh+5rd016sNqi2EtXjmSQ3+RfQTirwCn8w5OTZ9r63qBePd+yz6DAzzUmzUkPQ+B30ixabHQMVAXUEZ1PyUiz4AqW3QNYLbGJLDsC5z9E6sk6xMkHp8NYcAN9ZEzk+hCSWWVCdp1LsVRq88xsjPxR+Vgnvd02/Uamqu9gIqsqkZtDb6JRtYHRC6QLviexe8kx9R75Jrc3/seO8qwtWe8SG/G7eG1UP3EWmY0xvF3nUYJ36J4T774shHZSnbkc8t4xkZLUWR3MD7lce+EhWKO8sA0+wbn1zM8SAKZOFl4jBjbRFZd48Nb0M9DdydWurKsqGSC76Zdvq9cISJNrZvdYd5cepaOB+h4JNUSjKp9pf8788Hbas5x8rVfr+2jspnNYdnPo73ozihPJLKd9+Yn26APZN8X63uPMo5uSDtqgIFMHYOE2TJzzNbo17lb2wfcWNvMmWcLfd8bLsheXmPIPXlWD5R+Km8fhruxkdkyGQPloYeoGrliO/diri0w/vyxJOe9EszkmNj3d2jGw+tJpOYxbPOwRx1sD4IcY5BxlPlynKyXZDvXeXLAyPPFFq5tNGThnN4rNGnlC84tD5yf9Wf4d7/3e2PC5hi/d5jZBMjOSW9cfS8/BY6kSBLt+Obrb15ff8Nfh7ALvP84N9APyFgTo4CkwicJG4Jc9qn0fsABTsBsyTzw7rf/uYWv55vN+/x2P3n4Km2EjVghhwBWGAxXdfLw63ZNj9qLBimcr8dVKM3uASIjOj0oyFEwtk8I8+G431Cx+HTOUO5BWjCqDMW5XKM3WaGsI7S2A8Csip9x+2ZFpQ+Z5cpDo7VvDiIl1qYqTWUH64XornID7lhb9MYYMamjEvTl1b1+GqgKMSmDm3SKe4h0jziG6LwiCT0dVo2hE4GtLN/r0cap+yDbrDNsx2V7FI+BehtYK8f7NyrxfHICc09yKdhfQldcQO6ZNMZo/9V3JOjIvmopvKeNZ4p7+whcB8Se/jwl//6K+T0w8Y9YJC71LPM1HIQH5D3WxMKUqhn4V+qpedvyVW2j3MNbvjrWPG6tblrS4Ga6D7+fuB/HhjOLazgFVfyfdTqnow3OpsBm+/HTzLO+fXrd2rBrM6lm82oZhno9cMxVZ6Dnjs3TY/pfzhIRPHSJx2X0Gw1QrgHauzf7RlBs33uOZ4HlnG1zOg6v5G+5xDND3PJ1MIGeyeac61nF67HYu8/yWPq+6XrUyNk9kLpheVI0wiyOV4+yuY5xeGcPUmI10o1lRA30xtKXNfzww/bKlD56Js0J39zEiRsL39f4lVBxWbyqhkR4KOiu5X2cdXNpIYgaEHqu5sounWT9DFEG+2M4zjntYz6r9+cYMs01OlXNmTGxrPLl4slwDMxAm2SteDNnKGBy0Y+l+N8ykZwK+FyI99pLvktWUWVqbeczsDrHE1vF0kz9Y6f+AWdyECaG/acmDq/bQ3AYc8kVjf6zf0y6RxZsaDsj+JI4gBNFh7tEIz76FepW89TjGbCpmVFbNi7bZriyk9yy6vYXY72xeuxif1xab0wWEe974hjnp67PGovR56B6er5kQCU4Yuk1blifmdeGFSbBfOuPeKEV4h8VC5rSdeALl1V5xuE4xvEDPU//5DetfP3VOOeeiG/o3jGmYG1+zYPu13WMZy2t4yJaPU8s/q+/+F3nDqaq/91jf/ONSVDU5EmRNKe+WOdy8dOgM5zktrjZj3/rV17vvuLNcKzf/36asl8/9BA2+smBbdakay1BByPBf75b3hy4YhxnK2JX7wH4xQcHC2RL8JB8SB2GsnBOullYOFTyEGW/2fAkSKQf9Sa2bVrTp4FF1rGxd7/h6Iej7aVL+5sIndnuAst88QLvb6UlJz2mniLUs4eiHWzewHVlQPMinNpO10ssIRk2B3Z32Wxlz3mMQW+Co54S+CToOlLjABqde3Q/z/xKrtXnb7nD1/B03ie/nkdCmbSBM7z31mFwDV9Wzh0Pdn+Q31+l5Y3Sm4WodZ8b9k8efjdhLvWE/apilI/H+77h6MNuBmcZ63E8oT052ldhWdWuv/imP/IjEv6eLbbsVbJ92qJCx66+D8RMrEnxKve8uvhLxP0jjCB14xY2/xo5F2e0VpRoxn165s+zuv4Z9Epy7WlAQjuk6r6O/PHNf2zlvL0IU5DC9xvvKF6uTlXLsiOfb/YaTHBGkG+fWynONbYrQh7thXNcW2pCn2XZKjBIzg7vxTXVIpM4h3eQHIvpZkx6LwjfmQDnMleSrByUDR5Zw890wWff15x61p6a46yWmTeZe0yftoUzy0ZwlrK2dj2js3wCGxtrzJoStssoUNv5jMslO7peMzmo9mawHg2GYub9RR64M1ya+xIFpAn5agNzHo7V7MFX+IK+J7JK8crgfU1/4XbWJNXZWsyiZF4H2Mzx8D2RxXx9b+NZNhx1ViBZnLlLpIlNZxGfbFO3H4xSVeMAjeeB11kss5LlZiur+pI6cDUx2kBWx9kkENr9xNg+eRJssm7bRl4IS++XDH7YO2ekwHsV/N7hjOf10ly6J+KPFVn9D3fuh6DQcOOTMTXI5Wyxo7FI6y5gYPeqOjt8/5y7f5yIHmXNFMhYjyuv1HxAi+W+zs8JU0fiWeUvbFwX0vSk80AkA/p4UkE5+zqhl7NvYI0LRmM8qoOTrdDrefIey0DncyCfzk5q/Kk1E+sdoT4eCYthiT8T/9P9V19Zns/wjsGJJcFTp2fq2NzHoO9bB8fXMJ0j7zvzHH/+vR/MW8jhzKt1FPLOByodwnY9RgKvq98g34KYWi2LHd0vnHff+55/MkP+4c8wby5V5AOdVoYmqZtLPxmPrJ6CofSgsOnY0r9jJDodqwyb8bmVvhAH8W6+k7OxM8aUtOqpELX6Kew8vHGDQx9EmZjmc2YlmpnLKV3dfS6X8FGWx1D90fNDSyo4iJ4YSnj2vL26kLLVpECS4GLF0jxmwpgRUjSfG89VTNLObP8M/ohHrhvOWjZoJZ+L12ScxpAY9hi2VzsfRo4N9nVGnC+vhdjMDHuozn1/qLkwce1D93pkd0wUal4/fMFDtsOraO7HMdjjiyz70tEPuwOC2M07gNHebDVTnsd9RIZnrlgy2QP3vb4hIueDUK6wHTcEafTQolc/4GIvt3WjqufNEcDtXqw5E8CqbsakOxiX+OQB2m9xJSa6eZkkKJHgXshNBe4v72e8hohJHhdeGdG+Tbir+pxLWnsb9ANEWYXKVxCuunkf9w86rmu/lgxz93VHf7w/3z0P/FRtkMapNHPDqw9UM/tV+rHbz3PHYg00020BzoHw5O41iXz19Xd4BXa/z+IzRynjA86BbL1Q/ZzfI/fSRsgZOrp7LKplzwOWzUe4rKBdHC4wN7jO4fAhO6uknIltkRWHXoQh06mAvqwI9plvhC1DrCx30/BRVZez55ma7z30pj+CfH2fGZz3QT/n7khJtzeEVsCvZ0tO4uq5sZHqw/8R4Ilxdl+AnMCpkOm7WdyTXyeG4+s/8UBZ2esQnN0z69bRfOLOrEq62ptnM8XbPsLMZyp7l5XAiztxfs+yy6JIM4c3y1VpZu7dyHC1pxnf5FnTbLma5Ku/UATzvPY5bQ6HjExTstm+ep+RphZaexDaPVgOriZuR3L6vUpCHE8qK547FGBzBLF8kW9OU/nQMTr39TQH6OfczGc6vPp8Un59APMkDsbWBCO4ZuzhLxJDCffk2LLe1rmBRbmDd9/93nzL+8ox+Qy/z8h1GSniJGu90gmo6xtInkk/sMz3NP0bUl/Tn/FeG8mBcS/95tIUHAZyD4VhD8CDSsNKcflAfcr2+1+8Pv4X/5kpP/jhkxrFSxVWH5f6ozc53I94+tXNy5YPjEBZ+CY+sdvD4NyAt48TWmInpjyfiUS1VA+zzcyVIEs02cKhOHBhs3vrirt0YKsl1e6b1RC3xDZomzrTn/P2jXYMNpbJqPNgRc03f+WQpFmXvtmgn3Ew/Yzh9MuMRnVr/pA7NhO09NTcU+8NccY+i+HBqZf12L36VJzBuZM/WuG87scfSlJ/5kboCPD1vDQaN5XVa+7Dt1yOdzZwJPvuvSmrbpZ76A+XwHGu22+k6iv+MpgtOWeRbkhN4gw51u6dcHH/7V7OEHQ1TqlTQT4Jex4LH8DADOPIZnP5Q8yJPZIFprUoRRnKNpO7GCt50oc4+ppLvShQPLZyQIKc66y7X1t2JVQjOW1DUQXpWHSmjUqAF/OaPS5ZNMI7vVlorj4vAj2OioUYY7QqvBi7Rta+GhTIoynv82qIwWIbdA3iV2POuvYL1FFeMF50cbxbw3qJzM7kXDotfpeR9x1ZQPmMfm8yX7Lq1HLyCOPTcyDzJx0LvjumEOXn0vCz5fdQY1jkRCRvQQ9NLrvPEOOanX1HGYtRb4YwuSo34u0u0M8ORqKXCaoFnNeCXytA95CBIlMrAazRmwRElmfl9jgz/er8+N7jX4TC3hRl+rwyZMVu1kqhWuM+jkkDxwzThdaxMtqMb/ij55JtFqQkULVBnqlRsfh5qK8rkvfhWoa+jyQPs7Yk2RnODxbPu41GFnKpRzRil3RqHOOVYc7YmrMgQ1PUvceu49x7PViGcs+I3zo9+TXQfbxe/Ko6buvlSsadQ2bWULA84RxuZYiOGsBVoO9Fn1Gdi0RFDM45ynfBOufqa4kDPLKZYtyygHLfY89v4ezw5uJ7B/+C3TwHvY9c5gUj3J8nvH+q5ImS726kfXD1+RnoPOHPMqlUSUUc27y9R9tJubHp3g2YPXxJiu9AGVRHOb784vX6q/+xa3z/B/IrcsOSS4bpXfaJcxpBDOIZJgilYOF3Cd/rXPjTX19ikA/wihuDaEpS2Yj9oRfI2oatbIqq+RXIYl/o3/nO693f/BsO++53sVgW1XyF900VxRNGLWaBSO/4YzcRsd0nM7H+YGTfxo5waQ9gJYPL+7KFOTGzILvHfjPDd1VRoolOuP/pRXmkFzZzkVFBupCwGUjITtA3E02hlOk/1kdS59pf/aXPkga9J75Pz9GZ1ZMDfc5byaLIJ8Yv2gIpmmK9UPm9/pgASr5ZBC4x+gjKlxzNyureUpE3jMce7pk9+/6Us8+3PtB56CzYw5j10zvWcfmE4DhP30TBvUsBKmkVlRwxC1NPqd+EOWfqJ/KOWUVxVnQanPP2Y3vrLiio9IcLx6ae+6lrcA+rjV9ho8ckJvls9eDNhFrsgT+OICuwzQPdZ+Oz5r5lxKZzZhFdAVXThyZjRUXPVYNzcUXNmGkosR7E7j+Kl7TolYHOj2cg+ghcp46H3SM75QOOMPPptaz7Ka2XwW3z2aCcHmyipp8rqRuUEZznxEi2wUhyuZ5ZeMvwenekVecxigr7HsK960jWc+R7jt8zGFkxA3Jdl7BEFUEYUKf/MpgJuponNseA3I+ZZJ21+R3ZFQmfVwfYC8SgRu8BmGT7DMPD5wJeVcm1/P5rkAGrMhEvWVrSx6bcUgfNc7gAeSmFk1x7HT02s8cmvf2Ff83g6PYjrs2Cely5uTWzxjGr9zL+GbV+Cji+j+RK1QWWZ95LSl4zYqW1vL+RywMjQiugzFDIWOgx6L8IaprlE2H99DMj75eyye2erMswOPkNvy6wekTnGc9l1lyTw+8P9wXKS+4xSmJS3cOyCkFODXmTe4EuoTyjEUvtexH5VBQZ1XEyDVkn0bNl2fqGVJmUXTYM3X9XPDtmMpN++L7s781O1dfbaCbBcpuaEp8c99liab3CIbfNvfk94UqEB6425LyFJWbizrPhe25u+Y2iRntaj2oxZFCs4mW4Zn3VCxIg+Fko11HA3PaRXUo60aN//vnr9Wv/QDle3/t+OIOQpDGhZ20N1LBtTwzK7Vv2HPHHeT18+O531grefzMvuP6Wi984jvOWn5tz+n3TFvDD6g8Jhm/NGD58YHaj++epb1Rn7Q0DSEk4N9w1y25Mq7sbRyBzNc8NZ09mwevJ2mhfwPuyZwSR7LESYONNTL1iGK4CsU89BubAGsRjvRl41INyWS+DuUw/bKO3hlXB2Zc5w1ltY8zeNO7rDcbAC87100xYyx2zM/tS02q8MsvUVX/Uw4TfUrPRuzqYr82lYWaHZnJVTi37eVO5nk8nXXHNEmy4d+1MqZ3e7bbngeYdu0Vmss3auHBAo7svruXKOTJfiold9yds9tUkuW9AFXseM9l6pdWa+OgV4J5niDl76WGJJ4tFJobIxPibmNg0J5vtokANoXpnQF9WlVS6+IHem3ANbruD2JNH+958oiYwPveVgUXuWdnDnGeCsvoJ8SPgS3n0jxDYLtPwdDV0YNeZnQspJAWfWlKXWYzUIiYEMLzfw7lBL/EmGYuG9t3nJvEzlCG1zEOyrgufnj0xDSVnDOTHd9kGOpes0rVMvvkB9yA15kI+iKyeCbQueWxih+JY0Gq+xJkrO5R2+4FnPLAYVy7VHoxJEZjkwzWSqLV0D4iz7si5MRTvK8rkOa9j6yzDLYjTmnFBmXh2h6MSEMSZJLMqb1IbMrr3AAmewgRlXbm6bOlVsuAdO9b7l8VhM8qr9wa8qbv0MwOeU3uGyf60jmVM2rO4WJkZ/IJYn1GGGYitrHZaIGiLfm10tbHU0/kz9+aFyS9OSbOuXFYX8ucHIzMSn9qSL6nYOvkFlidimQWvcuk+2Wgb5zVZOMdJhY+MfQ6qG5wm143kiVVx/vI0+jmjQYsUyNig6P4MZEOVUSZjqqj/c/+FUPjdB38fnDHvIykf6gqmSxzJpoHvkXt1Qp+X94Zdvv3Fu8MWxCVLEl57MbP5Pcz1etC/R+Vxuyo/s5xFfr4fsqzfUe7pZEPa/azv6VfMmnKWa7jWz/q/zuMNQxvwkkl237vGDuQrvLNbcszMOtu567rto3/z/Fnh/Qe+aUwyFfiGPzCWwDfoliF0S0o4Rms9lvA0hTfg77BgkvnHvzeT7cXmZJB3Rg9FGeWKj35liC+otD2A496YO0rrTP1mcujhyj4vCnkmg/oybLP9CfQZLMnZG+gXpu340bE/M8DxA7kIoTyiNtfAv7odu9agdY9FOjg2pOuiZw3eEE4ujh5Ib20ZT1e7xN+H0Lz4Wz8cV/Xq7t3v/R/xya/7YGjNG4ojOh20xdq9lNRY9JGnv7NvuQIUhs/CfwGQM3WmHXsOjANv21Vuj/WZh7CvN/YzgysGfdmi4qhZ0bHeZzQ20Q6vMT1X6fHTlUvbfg/fieiz3xCtC+PFtRr5Xf4Je+oH0qXOtIc9jFVrc34Nzlx9u6h34FmYc8PvvgcnLcFO7K+gHfUMQKNndHOKu940UbMuFH8MzpdeZxwP+cn7tG8nqqnghU28e0fR6oWoZLxQJ1lhoJuzfeiQ67cE1PHU4NK2c2aCYlDNSWOxgcTOIN+piv/UwrpD7mPvZUfr/f8H1dRGenWdxlo+fbgK2NPXc2PRXFffTuQLe3m5H2O87af3YEQ/t352xZbb+TRyrkD9Do/L/tSFs00iRxyY68t1bOu9QFdeJTIQHXegnSfWDI/qZatOZOD7rdC1E+M4w9LtdR71JcsMGh1wHie/mUAz+zma1maxxX6lEre1Dhz/BPyz0+ZzlHVf1ZuluXwG4Yyx9sKRtu8Iqflc3cbTtUdne+cd/0O+F83oyiT/GHR1xZbIEFW75y1+kiTNfOHryA8M4Tvn+Z5ja+D0G7lT7F5nEmEm5cxaeQY/pPAPQZ1/3OXbEAc5R3TqmbPvEybPoCRw+5Gsndep4fvwKbCrVPOof7lU3/9Fu3uhJqxZNA7R50o9lySbORrsYwRk3BozsWIXsqofVDm8//tqgH7Iuy4h+/XzAqyDZpMN8w/8x8Dk+b3fsyf9e2X4vVEVlDMZ8BGrpDNllW+G06Ihk5Dl69fXI3tfxvuvv5oCCSyOfwSU6Cqo1Sa1QHJZ7Is1NdMwOX708yfPb/2m8nZDhmVdb3zkU35UmTazDP4ga5Z4F9RecG/ctxi/e60siOeHUTbG9hNdkhiSq5UrRb+Kgs5X6skxo7Xsjm5bmYpB6Qiwi90c6InffeX6JHjAOSgy57H7SsymNWnFzZK4onvbLDvFJ/4Mm7TKPusx+RIz+ZUCuSP6yXmib+BhYO55AOfNIPnq8Ng3AQqKzfbDmsp8eFUv/uc/63NXXOfN3HBeQpxjcMtC6qpaPgwNyHaI1EKBY73y9rT7MaP71cobST54+/WSZyD10PWGNtzG2Q+at+NG+2nVWXO2vWSb4byHV/jIkyfO7Iw0yXBls8F6eiXCc8ZMSqWVSVbbhPnmxDJT0klIi8pbGbg/8oyCb8msogwstCc/C8/nQZH8CvBc5p8YXVopQq0Moavx1KClP2v9Gpy8s/A16LNUlFn/WIjnmZlV2zkJZ+XsUGq4cxm2eHZn57VS1PbEWJp20Drm9iy3kY1vr0B1tN96I2uxbDVr36dh6jWCj+H8p4PWBSPfqpj3euCznug9t9FVeGopDXVq48srE2zfW5frffYVbnyGJey+sDg/8u4/9vLPSYYn+cQdXuewyCd0RarcLs23dHiGrX7evBaqrfz7ilA0PFuZ4ic+NnHkcicXe9BMBuHwanl6D2o/vCO5B+PsF7T/Yyk2QoL7PIPZEXELWXJOHeiw4aP7GbPNg3y+QO9As4GRef3AJqDcJlASZ1DumOrc7Y9625fbZgDylkZYRSgN4fa6OpdloPyTjxjPB37OEazXLXNcmJxrXofsT78zx+vfZN+78/SoHrrsM4hRMscD7RUWfXEv7j9uTGwu4h1hEG5OoKDUG/HmUqL3vpC404wNsCBXflfvAfYgjn3b3ezJ1ceuQjN+bj7DCyP/o1+1j/lqpLl03Q0K43OIUtZ/OmRMhrkP/AuhH/gdHYWYB/zXCfQX5E6CZIvM5JS7mUuzbotRe+IpR66f+dHrY78Z/MNfZdaAtQ9X4O16bQXpk2cHRLlGqi5ciQbSnIKEFkLRN0A9aM4JlEn5rgcl/EViirqXllyiIEuVgjC87IeZIO1fgi5g5uCEDXoeYW4fDHLaB5pJNbJKIqb5prc7okyxZ+HDc+PEY1JSczbmJBmcnDrT3B/zxRasDTfk7kvJlkYfJ+bk8oLk/s5euQp72EN8E6QPNrUpF/Wa4eSwj/7aFxpAH7b+vDE2n5E2oiHSwLwalC6ojOcyS+4HJnLV59Vs+qQnZ032Sah+ZygqPT9qalKn4tblD4HDVwx5tCA5d/oQH45Tk0Si+kGVbJwzI0trKalW+8sxbKHWXFfjlU8Xjc35nCkzQPJg3tM6hAG2MWhP8Qeojq79BLo/Pz8+LDAVJqj3pUOQUov78WToLOrXetz6I1NvbMBZ1Mms9i9D+fI+O6Nx6nn6TQdrN2Bm8DXx3k/fH2ckQGeCTXvHB+xU6ZGbG29ZnAyyfCvscmEsk6j9Gs7gH+ZPBG5X8506leObST3JKfLaWXHgIrelEDaTe7bXzCfMKh4cRPL39WyD9ZRyLWjm6L3pmTJpiLMM1jar0mCc2TZf91mYZ4v37nNsPuybUwI2OPbZz2VUruVUOqjvcK3Bpo4LXbzR+TuE1k5vN7CplzYJ2A8rNsl5P2bmfMdsJlbbb0A59sunuNQYIDXPQWXndp7GZKXA4NvixVfPxwacxdXlsWGGbXdfwNrTRlBCnEMKX+Ypf87MvwDRiIBa+Bk2ZK2krEJfp8eS/FoN7VK8rgPlt1g05i7tTMAnpWfYhovrfj95zypx0VxGMlp5C5mVPAznbfsSkPN6ggej+1M//MkX9WUq6Np8gBhLhTtTxjjIgbirrGcFumdj8Rlx+X3U9v4QIopwYh13g9q6Jlbj8+/wE4Od/X8VB62pxdkXaKk4DE/VC/dDJdbpeM7zm/lB76uvZ/36veRiqs9PMx/8lxm52SquYYLXuwCGOgfhP+I0Ti6tf//vvt7xB9O+//3X6y/8Rd/UHiTptwQ3Ls0zK57FVuwdxJAG2DNHUcOdVIsiEkBO853rznu+SW2G5HwcPPPaR1O+J8r26p/eYfWbgSLGSRpkdwHbw/UYBt3eHqbWxWPJEWJwZtmnwBvTFOOytdJBe+zekLsDaYgOVq47PXa/YUQfkMZ1IGWor3Avsnv12QA0n0mgXAPFmt/h84WNA46m4bO29nXusbUz8Kg1onScWcwPassfS/OHjbHk3PDSwg5ZPIT0Z/vpwveHtb2WwZwsoiLfGKNSdhciGXKdu1j4/Mt0vGKVQ8lOWuzaI8KB1HHKDxDenIP1PrtDqI+9Lu+Ckjmjn6eRNSxLXMYAg+ATOuhZ4HEddaF+qC3T4Ooh7kf+gU/kjXXq6n5tvn5YKuzzPbWH+o9Lr8kOLKnFXpNqa1MvOjPDEYY6kzpT2swya6MqbXqhPGM82RPD+yo/Z9y9y+acOodkKt9as2dlYYh0Xu+F3JN/b2uzsQzav5fUjs3M8JkJSxwgp98nBnEk2+BIoGFdXemwsHfcbNWXyhrdBi+YrdFMVkRNUnWWiAxyEIAbJ5zNwRwp+7Eu5kiujub+a/ezZBypf0Tu2343q3kOnq831XAhDdfgaq2RlsDitT0Vq2ufjmE4R7nuB2x08hmW/Ywmhy72FZ8yjK+JBNs4g0ixViLW8Xc14L2ZxXr8jq5HyJ4K1/KweaZy0OWcKSHspDPoeksKIqQmJbfQD7JKG7NcqjdD79eyqAefPqP8c6Edj32AeMbNa6RrmO+a576Ic73Xk6nvQVLP5FVpWEfg/aQ37y2wtaaViVI3U4dalo2T4Pm6gov4tHnpPWaeocUrv9Nij4xZzy5kG669oJ0NxiCbHQtzHdNnqc97gbU+zqZZu6eTo9cA/sPv+/jxH/59fYZ/94t/6PXuL/0fIWZ4dogrnIt0s24PjTBUcQIbv32N4euvv3p98eVP7AjmqfA//6d8MxQg/yibBd1AVJGrAXPGqofFZsFkjx//Kyyvj7/8p16vP/RLblrflEPA0CZsOZvEhkE4HCApqg5oXX2J5aI/6Z5UFvJJNZA3kbh94I7pw43F474JyvcG8ioHTki2Nguyu0J0Tt+6cmobzCTNgbva7he7c9Ux+qju600QdnEPrBGTHsL9hIVdSd1pCcq35PbSYUibaXs6ivn6Itb6erCHp7Zk8LNWny6e8mJs5/kBnJF/aKS2rvHD0JZmvZ/9eFD8ZtNn2wVH5V+ocw7zAW+q7KD2gWIsijmTPOQRO85AnLG1N3sVIfjUxzqLaqDKzb3jDNyBceUO1SB/xCMkdkBvhyy40zuDL8nln1QLncV731Mjka21mCB9NRHeGVrgsyQugWGM3g+9J4cvg0rVXJcc/samb4TKN4xzc+ZiPjiW5nIskkIInWdr77twZ1CFzL5q872unir09SY+jQb04TvS0TkJLF8QW/2FN3iwMI/B9xNuzfRo1X26X/+9uWTIvunZDEazez3xhvat1+MbHMrgUiRaV31d5J6aY0Y7KA+0j4Hol/4G58y9Es/A7gv5VC8PnNh0xeQGLnbva7JB0pBJsv0JRNY5mfZEec2OxdHCmPxsHXySInDcXHotWW4cu2ncWWOjhhejxhDbmceyApNaC615teo1MPJM3bt6QeFAAke0VqsoUhLfH5VDGoKyy2M2z0/zeUVF8gdnWawjBs4HkrlNDp5dWHZ8PGnoRJjF8HuU35/KM6JfsOb8BpapMRtoXeVrHCniv9ETEQ9+fnEPwPcwnpGjvzUEqa4ZRToT4+rHI/WUTMyZzx5a5O7Be9wECSujK5JZCyl7JyQztHWcVw8muwtHQFKCT0HoLOY13j36dVh7V8TLInl3HLh+k2svKr8ZjLGpTtTmtDRQkAIF1dMVje9d0f0eYHAU4hD/27+N5fXxhz/7+vjd72OVzzuktvNb6zqXD5avjFTtmVBEuubhv3t989XXr6+++vj66kvHFO+/4T8Fmg9fyqkPfDMmUqQwN0AuF9kXwMCS7cK6LOiN53fY7LT6d/7m6/VPf0t2+elSnSY2unKdErKdIxmEDqmteGkeQiwrm/R4JZ8gS8zms3LQz4zWbQG5ESB5N6JphGaauU2UIJXeGnAeOMP55Z8v5UiBe8/nm+AzuprO8kJr+iqc6f4dDgDjdDXrFJaeN/K0sT2qsRnKrQ8jGJ+VfBcbacjfvjIK/aemEmZsGEo+MIbbe+qzMVm5JONnHqdV5xrZfPZtX/Nxf/Xixcafb+UDWv6Yzv1By/shhhc94PXEUGLDjtSiEoLj4pq1fN/fo224VtmZ4KhHM/umg2P3oCuQyfdGRhUJNznYm1OIsJcx0tir3VAPfGk0Khc/3LHqjVBNBGTy0JWaDN039VJbcTiF9tP9jhkPlXJH7QcsOqNgBfd2fusZR7OMlnPdXIpzsCN8v6TYsBwWM59usH1dRs6h986IU4kSobPxvzITB1GK9UXUyVGbJJ7LuXq+dyXgOPNmETcduNRgbZpc35JzGjgrW9s8wvjkvqzJx1kqFxq0zenV9XuJ5Vi4+CfBN/xu/qx+pnzvlP4trtwVU1mya4DygK3OXJ7h9WjUP5nMbwzAdrF1ibUUzmNs8yUbQwGOqgndqy2S+X7u0OP1MnA8uPupyHI6fzAGtsi2+Q2tOvPmiOeZYNCIw/uEIsA7r2ZHzTzPp+/qxM+m+r0Gi62gXd5WuBHHpmtcvk/lkmfGEHv2wGxLT5zOkZzlU65tc01OLuAOG+U8liw7qjgc0NfwyXaQWyD6+b5QPcLiTTQc/QIfa3g5Hy7YW1Nn5Gz2Olv9y78bCut8bsHUOsgIOXvBmRsZt6ZjHSgW2XHNbU6tYKSELLQ/79F1y76jGaNRQ4PPQH0fLsNV/V9ZZJAzfmAT02D3GCiGNSP1+h7oe47gjKYxWwbSwzeGK/W2BaVefTyoMeuzz/fy35H8g7/3ever/20oEKiINoMverysoD8AP9oCGEROhGK/0R8P/c6H1+t7n339+vD4n+61GQxz0HyTkqxQrcC5mM6HNNAtillOxxzA+nnB/Nk/h/R68U8o/8avSdQh7UC3rd9UTwY7lTraQTodZ9cITKOiI3u4xJWhcfEVxN0052X/6erhHKgGGPvlKg2vZE82aEoc31wi4jfr9Os85qgVVFtmzKXeLuvkU8jAD0uZ6M4JJM/YPIcx48yy7IedOGaoSvducpON3m8qdRyo/HDI58vG7vXrr/2hw5FDhDtKuWunwjhUTj9w76kl1+TguZY+S0G+cIT6Zq1N55x/G99+8mOTQ7JM0q36GZnnnWd+JNVQUqdobz7nmRNnbodf3MA8Q9IEkLtcI5zd4FS5/twnTLlkOvnUVyTQNxq4pjNjwe6Lr+Vr9tk78rA9Z+VM1Df3qqzn6tqcjuXaz8oeXBdYyn1n4FMNs51pI8MRZcbcG/0FyzEKZZqTJsfiS8HSLbaNeOWw77xvwbHkVTzB1rcXdg/OaPjaC89QIuVmYvUzvT4hvgsntzXQmPssC5tq5wQPX0pc2HSP5summemJa5K4Jv5ynIVhsyQHs09r9kV0ltHgzFBNuyIdpmGuoubc+n8qbYJ7v/Gpht4bBvnFjqubgTvfZ0m93gwyqPJlK069REduVJR4mXzPmykxw6nfGCHycpdgXWaJW2mg3SZfruwHWD6+/uJLNSe0TMfOy2ytvdjvuoxG77OVH6I8zAZmHb4tlcGRxaFeB/iW59noGTTeMe6XTMj2AL1Xgclnhqc+A+SzvZdhm6udTioRU/YMf82EQOacn4zANvv7mQMdl2MEpW9fmKdCfQHH4vfGURjSbTPz3o9l+SECkRL/gJibJ2wB3XutHQ7ZEef1RgFZwroTRKa+9vPG2W6B38MyStFqv8/CO3FUuGAX2w6L2eyoBrl6tjqgJBjIGncY4+c9erLq/cXchouV3ltZs/xMIbZE17c4CQcj86xoxLQYQ3O8CcGuPkPoquXm0u8v/+l45yR/p3+HxSTsGjNpawvfwz6X+hM89YvMOUUO+v35/WefvT7/nN/JOY281xu7guZnav2FGpJ4A74AHFx52EYlxaaRsJoxedfM4D+dKfLbSUBpc1lKptxo3XC7RkZoJc+NhScvvet3jHIQwgo6OB0eJgjZTwy5EDFKElR7hndFzKzaY/IF9geimCNlP4hWH7hYhcwnQixyZOgHkSGdiABjrHph6huwM/gK1E/2Ibk4kmLk62rv7kVnxjDXzwUyKroEjXYBEh0q98x91Hq4Yx+htQUF9fzLg2TZsc5s2KKLPJuLeca460Pxm4uMYliXZy8Db6BnBPieLMgpvTWdp7NhXdCbDMyT76AR4eu59mvD446zhWb0KzzxMfv1IO9G4uNEnSY5htMof2B2FvNjz1WtWe/dJdsAW8fYx+GzbT+T4Srg+wFpFvy1l4dcIVV6D98lH8QHXzz0WbcOP7B80L86sukExwP+L5/tVRa8Ph+hPNV9i/SSyJ5NOpN8420G13VUY0/YydHsaM3dHvfD1yIJ0q/m3bwzcka+sJjXVRHLd3/JMjhRjfAe8LED87qvzTLmdi99Z/TElTxQ+Rmsp1NsrtBfGa7ZH/hYmWDMcFOK3XitzVXtnIBAqJZE6qxqK+w7UrSZ3HMU7IrvWXm0N+GS1y8kWd9/HCjxzg9HNVIHq1jEzhcyT7aiZ3IGaaP79WkbFscDVsuR1AtcXzeeFvjOL+SHRMUnY9MZ+Nt7s3hVv55qEsz1iuPuG+gXFRJm/RGunK1/9j8GPUeT6+r17O3itVqKsNwdmDFzz0zv5QMnsJ1FTOewbLsSMhC5UEeWF8GuQQUbFSJT8u7MOrb5YsUGowND94xP/tHlm5nVeTwv4IzTvBvnTto7Yw0j6Kufk8AYJpH2Olfz6d7ja446HkgtvX9LSi4QffCUOrow0eOs0eMdkc897bV93D/oJ1Zj4qouzCpDdNXxM/qEA9deLocsENeBPvZvvwGXzZxeChMs369/2fjTJcUPf2Z9Xv30wGCtba/J5az+RWxlutIdBU78/aP4F97zb11//fUk2cYHlfVNPYny5qJU5JFWmLMPkQ4tjJheX34p9fWLf+j1+oVfONzBvgBmciZq28bopptMF/GNEyLNwk9nBnzbXQ/hsWi1i1ynrpHY5HHlJ7aX5N9Z5zYx6tP2O7MidTPG4yCHsZZGDr6afwYvZtyl6LetdUnTDFS+uu5jbX5sBPK1h8wrhbSlpcxQojnfGFWblVwJsO1+0IiJOKjImqiRczqTn1VjJvnJNfI5P9fQSj2niIXhPZYNyhHUY7zzTZ97rn/bXs9NYrVPMWbx5WfI48itQlw4V7G+XjIFxJA/9WZ/hDgTPO/UnQDbOuyNRJ/7Bg/Pifg9GHcEzDPXnPpOjcGWmUncrJeKwOlxAa91FsdPj60EzvNWfZijmj1A0GF8ez4BN1d6g49u3zihtuH5OvcKE7bDVSkuU7W6Jwb/dDVGJjoQQ/8/gJAFHHE7GVwEWcnh62YZ5baKGRrbL4pFYWRURZYTYGMPjzrerIbug0lyGThYZhUvqyevzZEw8ndPBe7zXHU1TxLPvUgTzZBXHrGshYvcFAC54ywj+NzuPmS4cFeyeHGF0Z0kmoXurrMyJA1Qqr0c41o3Rh+XvY9wn8EYamP1MwtctT6/VzCw93V/TtuIRg6NqJ1rm8HHK9VmUhVXck/Iru+AQLSZNGwy2LWvLTCy99IsvqIM6pd4whZWzqsC2SRp6vEtjq0S6ydj92go7/Ti182Bzro97hJh0F/YsS2Ryc0vCJfLvHEnXDypIpglvOEYNh6X+b0MVp/VWcu6v1cA+7298Xefg813TM61ujNiaxVbIMwIbzsRcTSrb2CyYxOhc5kxH1z1H/Xy3Kt/3/tW1Nhz89A1fJf0/RF2f7bIv5qj3WBz1RMbub59A4PkXr/3Cv/xWXp6cHbyjSBzY0D3nzGTn0FkhRuPPm4ZuIKRFcrDTE668OXTHhJf5Bbv8v/0pw77s//26/Xzv2B5LuCOFRgNO/vOwBcoN6pCY1eYpvW/ez/Z53PZ2fC8XyHrg5qMLrJBxW5Mii5zLfubH5uN+Ubz/O6/5PdzXq9/9//0en3vB1SQmY3dLxLnBOPvBsItfLCuqQcoDPU8pjudehvsfqCEwLxxi5HR/ZVejGcnIw9PA2v4G5Maza35qnN6OBV0lqwylTtr4so0zy9c/wR6uK3XM9gYDCizql9EDHN+jW8WJFElw8m9ZZp49z6KvrxqBDoR+pCNdYZCTKKuJTFlsWqe/CLEv3YPWdW3Xfp7JYLzoG2cIE2rDgZXuMToaPjBhath4ljfPNq7V0Fmy6bcdjSRo5Otc6DC5wdQ8w/H0VxXDBh1OX2+d+ZcfE+JSwcjnRztxAvrjOxpnxMrTPOFn2Eb8f7QKUlpGmLUWngHsuqgfO9u+HlhSJkptWc0t7/xnDtHL/S7DKVgGl37YNhGxtoUs+f2jLe/v8KF1x8OkdXWgH8jnsTybax2pxRO9HYNb20Amby+X8bxN+IIas8qzbyxL+hFzdrYrrSMicX/hKz93oM/DDQCweckQzhGezi79QXHlnhHKQdb7x8J/JxlBeqnkah8g+cZs0/rgBr6D+UiK4dk13cGg4wK98dy2Y53MM+0Y6RkNY6GNNHpo3lMiDxAJddZq4Hhsc9Zrq1cGF+p47XoaPbF7wLyL3n6nrqH7SOwnqo513Nd6b8NvLaHcTJaIrKVzADVBuwpyVlilaAoBXDf0fzHWC0vcyCSkTx+JlrbXGZJV7z2pv+SoTmuXEPR5xpRbRc/sboR6Nf3T80z+anw91fdDTg5T2ymwfbss14tkv32YHUs9tqqi88iON5SL5SZJdgHvyGqptfLsRRhy/c8e8urbUgrtjcVzWr5vE8YkqHO2Bq6h41gnQtF+5ihevUCGTQrnobkzv6REGZqf4YjOnzHLLv/GSwzOaL20WS/YY9rwEgtGz3yLHw7roR675qaCrv4iDkjVZNfHuFWCevr+LJqSJO/lg7mVYxrlZg24fa+0wt/okCAR+LLBz7yn0V+97uv93/xL+kX0RurABT09EsdrclVWQ4WrVaURr5D0N3K94vWB++/+eqLqfWB78JOnoC+aUie4Qc+qxJ49DLSWDSZq/DT2Y9+pP985uPf/Vuvjz/9ybiUUG7RNCWbYvuQAddB7wOpX1nWr4Ly5jIiHzQkgWFnw8LsRwenfR2s1pT1Z7VZDl22NWuC7BZYOCPbRtOIG3nskhWXNxm4BXvQ391gbzFlX4d29tZOgKT2zX1K6vtNWRiH/8gQwHfuma1o98hscRDhYUwnTIyYtT8ULTbqgwgGNZgh+IyVaW0DwqQiJHFyoVaEBO3sZqD8ttUOvwyvV603snIzTR7/q0jEZK/k0WDCAKZK/u6N906W8JkR1FNHziJzKzTdxoqbNU5YzQysmwKOb5uzpbkwe4NxdIltgf/WB43bmdg7yeHfPSKffxwhz55yScR41uF6h75sS3owgp9zf3Mg7mrLCJmzqavbt3ZXUEJ/QMwPJf4wx3Mw9xQ1YeIyUx/boDWcPfFCrBRm1azombt/x9SHIP4M5/Vl1iBnAbYHOSUdf9TFISIIlrqXiSMWuXkFeTQUPVMqSKns9UQhkqV7r8uZj93vcckiW4hb5KCphJHLVh1dlk9fJy++G+UhMfYeSzObVbY4fCdmzfsyOMxcV63dl4IsquYSarzd/t7A4P2k/yCEz8v9nAon7uBTi/PxWpGixXt5w3UJ10IW/OwJ06+fWUfeszCCtA0AVzyC9gHoY+T52gxyeY8ebyrEz3L/MHrH9Eb6aLHndZ7zq19nIktnVt6TGWAsvBf4K3BH1hvjGgUSw94yjHOutQz0PtO4t9G1B8SPctfLRgfDH/dmlgCZ9y/3LV1S5Zm9vN7z3CnIGczw5ysUx5SRawrqOJNDDYjBGdUIlpAlK5A4U23k02eg5MA1n1E1TDYXsTFSqeHRahb+9c/fo4+wvDPX6vuzO7H/eXqDPYBY+N5G70MXN3qcHqR61AanT7u9W80TQgr9SSlG80iJ3NlBNQ0qzHpzR4aG7rNDqr+e6D/5vdfrZ37u9frw2evjf/Mr8xn+p8Pw5f0RUksupUDSIv/J7NzKX4OQTjSd91gwz+dn882ZG5PAh3s0bQ6BpqxjUSMdG+Mmt0gmFv2W3mzw4/yA9PrOd+Ynte/pZuB0THNkTWz70hb0Qcd+H/MMfeAD/bNx5UzU9i7NwgzzFK1pP4yUjq7L7N6Ewh54DmocODfIcQ2745E8CBwp8ebMYAH5leK1M9ML4ic1L0inL0gXsRgTqZvXV3EnCyPfPGM6sjCc9sRQudTdgxlHRJ0rZ2YlU/M5ARZCXV0Rqz9sI1GY2qcH9/r1vKr1l/YJVKyojnnMYM4YgsT41OPFSx4AFZGhupLjVKP0MncXkW98JNcHBZgt9ITjnz5lVuyM1ldfiHD9BHXdTvT8YqiXHEij37kK5Orqs/KMUpnQ6wOJsbkJBonZMwFXnL4RjM4ZFT7vvu7cP5LzXnlAw/LDhM6EPQnPHPLNxRmQS6FyjKS9+v1DVTBpmK1v3v3BJVD8gJyalR8k18TqG60G/EYM1KO7MdIX9XIWW2kE5c6+xJsriupooCQoVK0RHzJc9/vmqi0rEaqL2JKUG4PvhywpT33bQjXGHrOBLIMSBdTx/fL+zx71DRBInTh9NWETcO98/74VU29LIVG/hkcqknvPqB3A/Yx9+eyb75f4rtpjyBY8kdLKgM59ySGTCAaBSw1H/gwR84FAD6lDgHNWahJWn6X7T/pSweZlPxF3cfyWF5ynr1Gku979DANXdh6weelfnyVOFl0inHg8jT7DceOaWprG+m1wbie17PfhYwPmSByMk3wq1Lxd/T3FVBHWcwS8VZA38Uhcjlc3cpkrm87CF+i5ne2deubz2jAXn2wM5Zn7c+U753zynsHi1ZaZYy50X7N/vxcyXLs1psj4zbGjFQPSKs+VXM9BZKAYVi+K4SJuxv4g1TdpySEOJKZuvDO6f65aB6K10ACxvWcJSYO62mfgXJY0pFpWva05Frk3qbh7T3YaUD97Jc/Bie22gTOYr19IJbx6iUMx72T0L1jgzz0dCd89zr1sFBgu/3Hkb/+z14t/8fd/8Kf0uy3ZiWoL2Y+tM8+XPTDMcu5GxUqcYu3jf7n/zndnfO/zPHfG+w+fzwZ4AcTmeq1yiP4mbGn30hrlpRE94Kub+O4P/uLr449//Hr9//766/Wn/gyV4zN0kANbZiY249yA3Z7zy8ax8ED1T+17ZpDHl7m6Qb1hHZRypsFw99BcRwR/Kb7ZcOKPZpAPa/hmQGTcTOzDUS2P7VP07LIhyhuFmMTVbaEaflbn6DkU1mJLLVZgK/cZQ2tOhln6IXhbblxpGthq7BhMkCkKdKjc1jfB8NwzwOa/Q/CwJfjxBgnUJKtl/WmAuMlKFignAuIFqXQ4gnjUkOeKMY3hZ6mEw63QD1z8r61GItXnGT1XP5diCJtbHLoavTXEctyBOtes3m3aEJWrgLGOEhWJe/LqV3PHoQCwwoqwJTZP8VYP9k06l8+Pe5j7SF8D9+7LmDVns6YUbkZRMEmrlPegmZVfCpPrjNE9qa45ooxam7/8zVK/qCMCaHfJDfidXuKUXlGpix+e35+KQz02MU0XKpLNpwaY45FhJonx8gtDknPG4o5ud3TGzPW/6YFcshzzleLmz8oZRnu7av/y86zmQg9hecrDao4J8GYvFgV3K3YQJ3WcIghjiVeSkibG4smmzMlzRQj0pW3TG0M17zs62A9h2oVWsH0rhoiuAXGyeQGKvCjN6x9cZnXq5OTLZNfBLlWQyMS4Ys2OHr4p2Lxf5cem2RFcli8cAkEZLGYzLAwx5yaf/PIK5voipU+yfnqK/NGfF0BLQ0vZAZHUafZhKVWz3iuwvmqRcghbW4gc/ta4UHZ70NoGOePLR2xZDLym0OF5r+95oTdOn9/0fRvYCsxsTmcybHWs7b348pQRUx6JoPWdx3czBJGWaNwmtTOTVlmCh2L+47xBEt01Rj7vefB5Lho3/Y2I5o4lBCPEJCi8NoIc5dGZchAcWI9M4eqa2POs6FQHdDDSfNkvo1AGIBfniQW76xlI5OeP8/ozvMj34l5m0vusLOdemYhvRMmseNwMs9PadzxgpD/5b87L7sPr41/7/7ze/eE/JhtX+wWuaemOdrH4yD8uncFNuQ6Fb6dfffHx9eVP+TwS4+C9n3OS+xvsHnTrBm7Na6tAyW0wPY2o8BZPzj/+y6/X//LPv17/5V97vfve94Y7hVNDGXyKsB2rQ2OIgOMWDInOr5K6eGD74YB46viB3octC/mdQsGKtmHstUVHcYuu0tbOrRrIiP5tK4SoKPQ8l+2RkWq3ajgoqGNY6jFxj4AD79C+Pkwbh5rU8czKD5KgNUtyDmZ5NNnmpbzncl44dNIumS3pnugHHT6Ussr6htccnLufG8fBsWyR/s1j7HOhb1KgXvsOBxlVHsusQy6vkCYbmWZQOz1hdvzJ6x9E/ExiNwmOYc4I93640AF0loZI55qMxEa+1wgCWRh9TnWyNZa0q6Uypcxw5tETw6J6U99t2/JtsK/3/jwD3p59ZRlHMnPQs6hL5smVtq4QuTRmqkvPByNESXPPzGuSs8ikD4ZSnXCe0d6T8wHCeVmdB9F5sYk0fvWydiWbwXsSdngZIjDNmCB3zIWlcfMcsYiPgAz9vH8rg4ryRV3nQ3M24P1Yw+dVd6ivxdolW1MGPe8MCuMhC+PiaU89Jyx0YT9wZXvB0ZKD/cylevHcUMaZsq0BP1T6vUu/6DIOtSBn6yInF05kk0R5W0dnqMGXz/1wElSOzPVyinjpP8AwSnvSGcpex5zVOH1K2Mo1/1uh2ANp6oURQylO9MilPiIjVG6IDDqnyxZwNo72ODLM0SZOoYl3gpFLAyt7x6JkT3LljJx78Niv85+6AXWlJ4/6sMXg2c5rJdfxWfZ9oFzqUaio6bqs41LU5rbVjPKES7TH0dQ9uknuRF5vPxxnt0/oD72Ju2FW/Z1Zb6k9O69zl380DZtTKcqut31GycKzN7YiS6jCJ/TmsAPTGTmrjXlYrRO78aPvvTT3MXK2Rwa1uUi347OaeZarvYB4m56n6ufLU+IE33vff9s9eA808CxdcGZHTO4JUIy02HRZTmbJzzz1OlcHqL34+LM/93r37/2fX+/+1q/4H9GagmW8zenemqk5bUO+jxr4tWaF1/03/MTy7qt5W/zxrCEN+BQlMn95TRvUrrPGV3ncD4Sh1a27kT181tj4kfDdL/3R17t/+S9fr9/4R9srQxlSV2OM3ViSryCrvqH6G4hQ4pVDfefNyfG+UeoLjoKQscU+8G6qI8/gq0Ner5YbceDe59vmN/yFQBkW5baekGQ+58nHbw/IgNM44hVXtDGRnkE1ezf2nXvDhWE8ORP9Ywa2ht8BsGfINPEj+qgcb6VArj5+pZpJHMcqjWRGPgRtvYJO/ISpzxkqh2X4MZEl9mRwGcFZG0fY5bxJmsiUDxT0pauscAEitecS59ZHzh87V46Ni7xXOQHtEX9AQvLxgSbh6NiR51lpLsDsnGpEmXJyE+bMZg5IEaU2zkUcDBny8Toa6VnHsqsE4teuqpoBmZvBPdU/a1KcyAFGOWY4SNCzwjU2zIqJ7ybqlEbUvhmHtPLugRUT45lQOB/8HdsP1PvBWh+uujsAMUNadsxEKcWt2+aGBsR0BsS4Bj8I+AMu8Fnw2skzC5JrYzU8G6dYfTovDDrYjugiZc9WYAq1mDwYhfNONhsG9tqq/WtIsy2rkFQn9lzWO40fyuz9m2++klFZdDbpwClCjxKf8l09aB1dvsmhNPHA0z0I38/hQNNA5yNBee2NJC41bQO2+541BbZKrgKuqDXGomUmEwfI9tUFaukugVNVH99xXfmSyeQd51x6XhixM+GzFxC//OHGLbuLSrK9DY/mZwNk/zOt+0L3cErX4nqM3jffUxPhurLX3otPQLIm1w8GhnfdStRRCfGcF8UM/0LqwOXqCg/MfvVHe07GkpsBFQt38XEntUeEJ1970mUot7i5B6Ip0CyLiQaOdL3Kc+kmHF2zzq6s8NBqqKCFiaytMzMmlPV/ilIE6qmPotmWMeIlg+w9ynPUd483ffT8dIYydOrI0rCYWLknj3smjP7+s83HbHkGOa4Ns0htbZ5jWUJFt3rlMajap8FeYs4FGkOYGJLzzAZK+Tu/83p9NT9I/Ld/R/fc2dwDoFLxtgetW6MRxuNWDvh55Ku5xb//k3lf5/9uDPTfsBDOmy1/fEW/vcZKBh2Cx7ZEALqqKniAzy149sOYiAE5Zv6937X2q3/v2fDmAbZrY5Zsog9p4eoFMlAfCMmnQmbi86Exrj+Swf6SbbciH1bnMdO2mB7QuSBAERltxsjuPZcTCebbsOYR1O6xKDdGLegYFTd7VrPI8SiY9V5mX/z9jfnE3Ms4ccz0Z9n3nHuCZT9IoFzwmy57mjXNiT9DbeQBR2xsTuFqWd5ZpEgG/KAEbwNvOaI13zNCvaxgP/IFq45crlQmcmEbWQ0Cy1zwFYMVmyjzHOX1gcer34p0Zsm/ZwinPKeSwfx8wBldnGsArQqa/MoVz9ia+eN8SFOuudyR2h8K91RqFwvja6b7DYd4WQmesRz5ECwhSxfGhn1Ga9/Qc5J8hTt1XuDVfvsOd1FTzkJDdf3cWp9FvJlYpScQ+YL7ukIAOoZy1XfkcdCXdimSbV5dv32Xp/jh9L6bjZ2BJFYdp1z5TLLjwEOQY/Qs6gLhRQpDq6/aZB7YgqLLSYSwwguQpc+Unh4YkzOSK4HYhpsKMikNfd97aT47PYL+goHZuRLvKMcrR/LAMaJvLamCa9bgfI3f+nNPe3KMxrger32eO78G/X//zFAe9+zYC3DEA6npaF1FLY3vetgDTAzVwwDkMT+/u3KeSNOO7Kxe+5yA5BNxbNmXTcMb3ds4vt4PBWkFxPhsTobbbZ+n8fJ9KswT45ohBbdsTuGKltLkyCebJN03s8CRmveZv3q2amgT1PL75slhuelZevruzTEPDIl+us+z3xkKrd2i8iPqzO0laxiB87h+tHyPMUtFNRR/yfKjsyjDIPv16OvOmYDjqm+U4NrjU44CeVhTZ+/Fwz94owK43utg+KqZ93DDuZgZZoyTGjLaj9xcdoDIWrIuqEMRVluW94hBGMBFZIUfc6k9Qc2a4Dnx+uiPoYv3mYsqP7YZDhO02+RpZFsqqtZf9HOKY1JsUlm+mfHl75O8+0f/UGsZ7v/wJaFcfQqmUViL9i9OyHlvFUb8wc//zMv/AI4x3foDmIkzhGwg0j54bKDJsqGZ7GNYy1qJHPjMk/W3/jtmWYFvUho9CbJGgEyN/N0XrKUIVZLUOa9+28POg8mnvR1DLsTw8V0ylW0SKzV40w0kjO9NbsVIWObAsnONLF9X8z1i519zc5as5jWlOyt3FnqwEG/e4JY/g+AZifKchHJJItXEJacc0mWQH+b9TUGU/KqSLJvIoy8UG3CaS85SN/UgaUfwD1aojlayKou7HMFy601upHGa6mdb/zQmz1/jE+z+ijGqqGPss81njOozFm8g60ysqj2Iy6Ami+YbWKhjraBOTYpRbp8G+vpHKRPPI2YnRxR3Bp0JmvLLbAVhm5qItyTJjtd+OY8M/NCQxOHiGYh1fwUSjB/evrZ0TmPR/SOGX3xwFHk9BkredSat46Ov+SBn9+FKwod7asUzrrn43dH2Lxsw47ZgIxKbngm+unfcs4rLHhoigVzNj1+OCyd+n02dm1yS9d49llgFS29Opuk11SplF4TNs7YB8oyewwPdLyI6v1PLOmBtRG3ey6zXb/E7/0zyzTpkUU7UKJZDE0+rrBfE6xhcBEQ9b3qGxp+cy9H9yXN2wSx2Yrvix4pm6ybYq+8Pe6WuY0XVpCzqo2efnoJTO7jdyVGvzo51vsvb1qjUGZyeKss6w3zN5En/6O6Rr8b5NSvNN2Osg8ZxzQpYtg604YQtyGPqwLJDzVuXcCJPlq6pAVw0HKyVb6B7iC7b4KIRw1nIV4L6H5J4GyVoz/iJwSX3lXBwwpB6z5vJs59t/PnFJCXjzJcx/r4nSpv5eIHr966D+I9BUM8io/i5NryqF0mG6JY8YoimUSiukxzxql53nuza74yo25MMnKdjdDcwzeLnynl2xT7rIoamLTNsmxZhrdmxG3ySDO6zHTSGfShmVgjI8XlLGDvAnO98n7Hq5zS7nOF5mSP0bpy9c61Vs1fLeHx9CiKBn6Wt4itqI7fSV1++XvwJKTz//J/KB2B1OOqSJtnRD6ihDvBv/QHP4Qz+0v27d1+/vvnSesFPK2PwJu9/t7xbjiHYbeo6/hkqyrjRPDP/7u++3v39v+tSv/e7iZ758U3ibbwtGuS3MMv0MXmUC/O6zuZdl9VX/8z4WghObUfMrKTI+EhqD2tFxyJhYKDIMMusiI01MRUYA9mixy8ZU1ziy4UUR38rurkl2+aHdk5l8vkbCr6kUDxy4gf+I2e+N/6fvv1NyJg1fbEgMXz+GTZ4qDKmxvh8lEIDPQZGfwVwYhWuX3HuA2mf+TVZyGJhhvQa1Qur1XE4vBytGAZwa5eKfs5sk2DgAxg+uLcvyZh7lrUBn8iMieMvbLeWeb5XzoR9JB2EnmpZgT7A44p2hhelnP7uPPf1xPXGp5E8YWqer7WmH58N1njyQdNRuQeSDX0TJQbTmm1zTDPVOesYfL+R8U6vqo+7vERIN8/PGXE4DFdxjPaIX/0kjiFT3wsG8kPlPmFgcqzuh2xX/MB1/cxikTo6qRQTnlbFD65enVmRyqV8doh3q145E0uqCwF9jMR21+Y3KhSEmMo5jGIsLRoo7sIzrt6LJcLoS8xTVl0KmF6nb0e682oJu/YUjzcvwOEX3PT3tzRsB/vcDI40GI54+KmNk/chbBtv4fRmWCuJWP+CiS3cGSTs5c3Ie5wgEfusj+91x160srO6ysZq9jNXuKL9jhh0fxLNYNYPMvtnVAcrUoHIax6fczi3IHP3aViCPMt1I5bDErGCaJ6ks+pq/NBsMSw1iRPW77XMG7f9GVu98ff99nu54WjzxZl7t8zdKxbbdG/HrH04bL7MUzdj153wlwZwhlgez0fuG2fZ80xuZVU+X45ptSJ6YtunoDRzaV/xI4d18kCEg2yuGSrvvQ7HVst3T7qI0Z/0ADMrWbWJ1R+bR1fCuqTugKnvPXGuSEzeD8Wz6bEO9tm635/WNusOmza/amg6KxzRSx6IG3/3hzuiwDq9vnvPB/F87+CZ4hdL9xcZGjLXnpNOKbKXSIFP+6y574XIz6Ay3aThu2ZP8xhemfUfR/6Nv46U/wjezLdZKt9olu7z6bXHLMY3r2/44WjEr774vVkdA973gZJXdlLNmBvySHpiBtfWeuMQc1m135nnEL/33dfrV//e1IbYD8jIh58uNO/G0gdzH1r/NrxRniMZk4c9yeS1DHyFUyQzPTBkjByfFsFZlC+89pZkclYE5ompy2RoyPPQ4u5QTVZEZI9UGJTIXJvh8LEdCoYRUfxhvGYrZLhyEBuVGPV95drYgcz4h2+KZ3Dvsd9cvZeBcp4I321Mrhdtht+0S7ff6+a+bajXEPrhlw/0y2Usw4ZEOW2Ts0K2ppiNu3NiQ2fhTVOEWa57Bs+SoOdln32HKhz7XP5jA+2nsTNvD7YAlzfX475g3nx4HdUbGc6IZZtj+E11PC4ouTUe6wh9I7Zx+NjWR/5cKkROVqCAFcVH5M90x+d1Qvjml172PO0ahCW7DMYo1G2Orlse3U2Nzb+yudzUkBwP72F6BmIl1D05p8+Me+kYRx15NZpEVGjzoE+veqbM28yp4SCjdcGRkv/iWWqmcxYH/G6N93RYYHgPKkru8yFHnkk6MeZ4P0jO02edXVXiWiA+9mnZPceec9uoFcw7EZFm8f2aKw3pQ8LWMT7Vajke9+pOdHsG9doDHOt61rnKsHxzLXk+6OOhIaefqUK9tImBsq7pdOp1rhHcSTsAIntJruMbyObh+cTmFGZMX9eH7U+z2GJc8ojOOtBNsu0MCO4btbgzg7Q9UNBc3WGeMeXgfSKyGKCZhkcSqT6v7nJ3O349L3lmai/XWcORJXHYuMbuUHMd+cTJYs0DOJtz8+HWuwxxUbbJM8av2npukmMG38N6DrXHIyyPWWeGfBebmHF5T7xf2kemXsTU7lqyosmmvOE1ki8ZWPmcCLfrDGZzvXrpeo0b9ZNKTWPDEHuWT1YElZ2pK1g/eCijoYt8XFe8zku/o2Jnn8cQNLrLszz9WgY+sevie44dXjUfvkTqxXA42HmvtnxizKuoPn/4M6+Pn39u+/e+P7NrnOcWWd71eZzF/NYayE4kPYyie8RzMa/X95+9Pnyf//4EjrHf7Z3Ej5SKEYivZK05HPygPhCTkHAmbpJon33n9fFP/VsjzIvnRz+PRfZuVLoO1KkkSXFiz+YJ+tBgy2kzfu0pTkWeaJmoo6B84xXkUb+++XmRT6j324OuHChN/3WaJ5zxX4dhp3HFudAOvbiO6sFESGMyc1b+VQy+Cecv+jPvXrDkPmD2MiBRec7je0DEuYg7NQ31Ip+vA7FLmMX5F3zI1g+e4LIXU8i9eBS6X9Bn0FNjmcWdSXdFQY3MnsPdtep41buCD5MoUxpv3LaNwzoN95wdz7MDynXk4QE/X9pX4G5OhKTWmOFZaaznV66Op3AODzzOV4Zr3MDTOt+e6fa4ntfnCQ0O2avOdl5nspX7zCOdTWlj06vE8TLEuWalgMCzbisBXDqqmRprO4vvh7TGDNyNY20hHGu0iAqxKP/51b77ZBkG/xEv7wn9QceJXG2MWWekT1d3LoY0iupZuX5FPzHY++EVUzIKJ5uhN/4HA9utj6z9TB32ZmNimu3GbYu8QbNfhY1V+4ortg0TEkQvEXFr34KCZo6Ttdx+iEGXjHrv8ioku/OIIVLkwbYll23y6t7ZUjtSdyVLypRl34Ht2Fq/GN0hcpvRwRzIlwv50t/CFmpwv53a399G0rl5+Pk1py6g+6Xnikwz4vDtaD3ub/fRLkhiuw3YYWBHB9GFITmp90NdaYOL4uGe9AsEcgBI0ZbfAHDlK8bgPKaWwdwUcvC96c4vLGO2ODJfOgNf3Ss5uRyP5XgXE0fmZm99xfhrrbqoJ4sj/A/i5J4OfHau6etw5ZGI1XzQPRiuUUZztMulDWyz5L7IXxtc8zXkdrQzVnJeQbH4eJ+cIXlszRl1VwGlGWeWapvXAJEYctWuHGcXFqLVyKp05JNlMMIGvbGvAiHnVdO6xie3Of7+z4U6JAnA52qVYI91XxLwKbQIuOuXO7bJ6de7/wQAHntRImmlVq7YbZshKn2P5Y/+cdX4+Ef8zxorzzyX3lHjAHUjKiCrsI62EIxCv3yeJvjjl69vvpgf8C68979hPRgusW3+DNucmGPyxYvbG5HjpkfuYTXH1Pnxj23703/Gtgw1J54PbSHRFryqddVrbmCOOpNm6dvGyaOeks6+3PSZHY+zhCUO2JuWjMbZsMzdVzHycgeJ1z5mENkLTlfzQ85Dbn/so7jMdK1vUvbsB4gAK8PnRvbZf2ovjXOJ2GB19NijV2c5kGV4GnI67lzzaE//+ncdhqBraycTi2IG49B+6HEMcmkmzj9rqwyXailUcN0BpPxc7nPGJgeT0aCgFKzOwfSIGOX+99Tw8aZAX9b9DXJG/i5EcfbLPGNc6v+6DEveh984RI6kLDJhs6XR9/wW+qE2HqI895lRwowuh4Vuzfek90BIiJ5PbOhdtQdOK5COewjI0m3jB25BiRnmWTqy34QHE3RyEa8s0pNR3o3keVofSL7INqON4C/LWdWrajTffOWe0rIy632F4NPBgQKy6kso70QgpUZY3ZtBJaPrgZ8RIT0Av+4HMsw0qp4HOKMqffbiKAj2fRse/YmqF7bQWqiN92IusC+1bRrYyezcFxQwoz8wKjGDZValPj1pFQeHnLE6zjxEekieeke3n1Gf413/U9gXJQK22865Su+oa+ubox5mJNoDru7PuffqfZbzvuI4WUUaqw3XkGP1aEGycC8HaNB1b2+yXvt937jtpw+i7XWPiyatPBCHvVyplEt1mnNmxXX/CR4/smdUZGvNZb1RcykG5ZKV2nFAPF2YZ07t02CFvhK6XwbXs/7JfFi1lEiMexg5tpOZ8wZoJ9a1NsWult56Tj1F1bU5McF59q4d6qzGMA5sxqwYr/H8AdMltl8lYACsef+JvmDz5bLKdfkfthk6rPqbf4Bd5tlBUglaq1B/SLU1RkPBswzjel/v62OErD4jq12Td9fxdE+y9HtxOKr1ZlBXsuFz7/l6xiY7X5NfVzbqdv3adeSNaneFAkvzM+b68vdfH//231TO1y//m/Id3PfcknjC8RS+59jpy7L/5EJ9k/HD53PMX+k/AC/0Xf/9h/evDx/8z6t5n07km8SN9saUVD7AFrwZV2H1os3haS5E/g7Lr/0qhtfri9/3OjjxTuADdx7DunLQR0Z7EyjBmyffSBTvDMz3aFZ7mbofBg9PP4jdbKNZm6nO9tFWNlJv5kF6dj2HKiYf4hzfm+JKTkc2eEkunBw+j9Rp3yoVOXHOeHQ3m284qS3PUOQq0hORzM9s6FdOyX4BYvH+JOGMTSKtKp4vbJilB+p/1uV3HaYrD8ifWCB7zoLam02EEimI3zYdEcDcYoWbDKd7H6CPUTXyRtALOI27VOhgv9lLZhDbrLYXilJRBj2yL5v6zRsQdbh+02/MSXlyuxuPsOKtZLtXSyzel5lgpalHTe0HNbZlqEjyDO5f+e2vqJXtigoIox7GzF7Esdi8cTzQXF515cwOYrvN4pCv9uq2cRl9tnzPewYJmuXOjSyTddkmUjG+Z9+2g+Lt85Hwrdsevg2212ue63Fh4RmWc6E+8bIHXTZyNU4mTWNFaIzCeP9EH/V67zjnAY8R0mbsc56ab2AWBSTEQM4Y0CsPjoqUQT+7YfZzJUOEUl68Z8/pbYY52I4XKFvyUJzlMag9fu9who1aEWUW4rNkmrRZh++Q0/1Ce0t/kpB5xvx3BGo3rHV2t0ajBeWUMKN7yqVGZrDX0oCpsqPsfUVnOAkZRihu2fDrw89Q2eoqeSm6z3PyOQv9RFNj+K2rD3EU4J7ElypoXy50bOH0e62zjUG/iwrTWYEzMhPQDM6VLtKHmTcLkzMpexhMOOwBRwJm1abvEZGBK82VmjoLbWYQ+e7BvmqD+FUeHyMF3rQ1qOJ45js7slKgKLB9JVIJEYrEqqdqvvYHBrsGCIkPX/erOVmXO5Bcg/tA1XN3XQZ3zWmSTJLFmRhw1nXyFueeFyaf3TtGFiUylN5S1thkxxIFkKJnpaUx8Q9OZ9hG61nJg60Rc/XzRvP/dD63//QnIwz3P/2riQ1/OJaa70ZzFjcHq2Ndyq+1r7/+5vXlVx9fH/gjaNvjvOR4CfJHS76JUX/HROG+ScIGrCW9XjoTTccmfaa08np957uv18/9yDF/9S+/Pv6L34EhnrgzK6cU8rAijlBZfngIqVVf4BdgOUqWHBm1DfhLdjIpCcNvkn0RA7mZRfRugKvYrJvFkNer3mzTpxCyGScGNMqyKzufpM29llkc2jcgSnW1XECr1nh3fr4hKPO4iGtd2TgfadeHzRlEM+gVv/VWAbYox17Dn8k59NSZFu5Gn80N2JM/QJj1HM7FIMZKzxU/BiJxCXsuXR3nZx6r96/8e5hSrhwM/vgMguGaUUQoXB/o/kSGS0mlQtf5ksB83wd4nNPYRGwBHPqqNiNvzEKcTT64uZ5rGUnf4NL/Mcf2fr4n+8+sQmj/mxiouUfoYDTM969Ea0NZE99nDc25o9sgXTaOQVhHXDPpC+XAoeEN7teD5PGxXGYr0nndRiQzPSY9dRDxWZ7r3kNzWLFQXZiNxH46RjraYngNRerzw6WIme5IdzHYWtwvbGsYuOcDfGcPUjUc01r9hRU7BzKOvHyMrLENPq0zthwkecHp5uYG4pbH6yGcUtXjjB5EuGDVvH6cq6vjyClTr+bHOHC29JcwP0eKVAZ5EycbHBMVsq1Jzmt5Zg+fAuPA9e5nSrrkuUR2ZUcfONd5P1/v7stwXdtcxbHI7vHCuNmzfDJkX1w2QLBPjhjVjLOi+HXBej4MAoUw2K/2bP5+GB30+7HsYWgW9c1zeeU1yDVjcw+UoPG4eb0T164GKxiOZJ89i7nIob9PZ/oVLfh7HLDXOTyftfCZqA2rT7QINQN3cSC3BKSplz1vqhD6fUv9EuCgxOF3VrvmmmeilEVqyHbZfZ8bxxx5dVZqiMzkGNY7ERAnY+T6m9MSaFx0qbH13nY0pCvCI03iBDtsQe5rt5eUGTNJyf2War9nPzV8/5Yt+y0smcdqDpp3Kb8PzDLrEJwn6OuAMjOVSZRxcQdr5570/mqG52dcuHsd08cf/vD1+j/8e693v/RHXu9+/dde7/76f+7WxunX9oF2nTQ31pQ4llNlZu1NCxleP/n6s3kb91+5AO/ffcbvrMxhU1C/9dJwp27zzH3opNPNfWgpKYh3gbzfnR9Y/i//t9fr3/lfvF5ffOn/8X5ch+eD2ywSUuMyWmT2B+62cMvqkh/F6FF92m4CNswzycaYSTf92be0vaFGOzhQMqe5xmHmRcMbxWnwJi50H9oXUP8Snvammgmr7ouG6WImtxmsd+e2Advn0hnM16z6uxH+c1uf4qrjGVKHgfV5koRhsVW/8pdLtvgEpbIPtMKdH+j+4ewYt1/IPAfkZfjP/xdI1mIVH4F7T06/6Sgl06Ax7siXnB/DFRFdqnQsjZFNV/a6FrjkwFOehzAm3xP7/Kulw7xsIiXAS+1oyHAr+ep5dH+bK8sDrUdU1u1veve/MHfbUudtzhZDrw2Q38IMc9Qj4owsF3KCMsbT0NSwOHPqNL/v08Gql9lcG3ROJSUXroqs2uu8TrzfemK/E0skmOeetLzO/b5i1jNeeNOvicPJmZXNypm44pASdvLaL590D7Rjk/LE6PYnfvrpGfb2GqO8iZUbvtZOM96U8k6ik/RKzJnSJTNWuUKJGDpT8jPoUQnB+FYeiGqeQ5t9UJ769tX3Bdfse4QW05lwEqOBGAJ4kxousnisj8F1ApCwa9KzMq831eA9w96wBXFNviSuWNirvscZ2Ih3JsdoL10zznt1eRd3RD37bAgCsoSAeKknnv63XpYVcnbiaJ/sccYE+3mY/jcGHgpOFq/iVU+esEy5OO5qsDmjDzBdpVxLPYWlPJwnmu8r+XrZdi4srGDPbMDs/Y53FHjgeAM5nRncvOeTAJqI6Rp8IQ7aF5c06leeyxHnco4BfTDgZqmbqDL7/+vo0nlb5stNNNiQhL0NFqnV3nzSQbkNGddGi+aYHXVuWPsqXOdEWG5Avb7ASahn8yQa9P634zitDO6dOJ/nRxJBz4uleJvR2nqX98xzd9tnxbPv2EbxDPCMuxkMsjdS/j/zP3p9/LdmNGjWpWs0Zlzju8+X1bJZZd4ywvv57P5h2vjwzVevz77+sY3B+4/6XySTchtMCvR7yJVVIfXxNZM6fNofsTSvHyTm60/yZ+Ds05vBBBLaI2yaogfkB+Bs+FAsMYvaXhSY4MIE+exNPcknY2395w4Py5Vda668cck6U7Zj3Os6vwUxt233zerFwozEN8tylzfIQ+c3odtx45zirvAZ/OtM2bMgdyqy10fKxvkbg+6l3tiflbWd/OqO36Cv/EQqmFHO5IwdM7NtSMPJnpXXYnxcvVPuwVruT0emEzNQTtgTN2KsA7M8oOiurxzyYCbkrdXM+O/9mrFvMF0J13JyGPZbH1nNx2qXFldDOhyCTh4Q7YoTyhcaO+v1Iedg6uj/BOI5o2Ku7KOWZtd5TR5p27sZSD4j4nDzHJH/7fNhjlalnskJju4Ea/cy+RWLn7yNNz0kQboQY2sQp1/lYb/0dZjN2esgOTBl/9h0f/Qail+2uZKDAK8Hfe6VbGRi/GWrMy1Dg9N1pn0iVm42IK768x3x1R/CQgBJgvdEDziP/V15D583Ytbd/yAmsH2IN2O+yG+44D4PNgrSOZMY2z91PEQynEZLCszSjP6gKJjwBvaZk+dx8vdEW2ph8wFhxKYEsiiKQ37uFmL9CmkchrB1jumZ2RnsY9UYx1pHQPZ54UDD4DSyadjs+Jz7fA/wORmJzDp2qPpP3Vyfy4lwwAHsNLUZAJFJiWZSk/TqeGZL1gjjF0cAFP6VUPelzLMw8trEDJAHzXUwmurxPC55BvzqJ24HITN5j1kpqwsLc+PLGos+75hTljwkLCSP5zJZmZEz29fP2HxOp8bJf2Bfu/PAJqlknRtK9qNBnRNNhBmWl8Yy624juTalZGLnyr/2yOVgESIduXYtRfbK0LOArF9MndWF5FP/Y9tQQqqIFySff8Aw6fIGbyz3c6XEjCdOhH3KSt3W5iwkHiZctGOpNjlkJEttMgTE9QI9P3Dq+1TiUfGTx9LVK0DVmRQjS8WPMCtfv/PPZxn9j/9Ju+K964U9ZWd+k9MhzGNP/LO/4Yz+4fPPXt/9nD8+3md/XqX64zA+ySfWNEmn4PmmMCb4+WCpZip2VoNXziv/u3/6Wyb+G3/YlOaeS6zhapNAdmNviWqz+g2mt9wzqbGc+ifDwKYQq5jrmj1MW7XSg37r14fmb6DPVF5HQiFwhl6sdQLJydrkAT3qyN4C2+ZAuBPGrfOInSSIrMqH4n6R25PGWBov6qCrvCUOfN/tPZzIcCQwTa5ZOCv2lPCF2xLZOVk1X1hD6zuJ7w8Cbx7+JmA4AK250ezlfla6/SOP2D6P1eC3zV2vZ+bnIhZdzuhFkvbTTK5pkH/07Fd9++uM7mUoreth1O8Mt+/cO1muWPWIPoTHvjW662MXwvWvqo7sQxppsk0uMjvim/me8eW4/Bfk7ankuv6Bw/Z6Gy0/F1T9EGD5ME+EHOlDV89xgLSaEpjLJRNX+0iO/QGsJRL2xBjckDORU7+TMrF8s9yqqhD5U8DS+0c4imqfkvscz8gfGajvzqu2JUTBJ/eJYMg9Up/WnkN5oLwbZrui1utf7VE5SUbtCxHejA1iHX7OUohLtpo3B7Vt9/M2Qny+QLlHJA3jePo+dOLw12sk4jKloiIUMz1Imjzbbt9/wpUtnE8gEz6WyTTPj/mOU70YWKCpjpxm3DhnguYunYP3eP9wIX+hhCI7BC+/KxpZw44D6X4WtaX0cWW1fBvkf8twDqCVZD0jGySeRM6gMZOfg7GxN5239wo+qqdnBo9aZtXrHP0eQXJjcyZgvnTcXmbcnOaw5djbe3tktuQ/qXBq58mSrH5NXxxxJJSNrcd258dH3/UNJE4fcC5z4ec5Mt//Jr9pzM8hGhxWRF3JMXCc5X1fFmF6k3MmCVnnK6zBOdfmEzBWPQSjm9IPyQPVtNOW9Nwk8et9Wx578ev1MrkcN3YJ9QcpozxxsbxhHcC/cupMRGblrEPJBZe9e/+M9jkzIZIaU8lo1BNhTnC97mbqTP37g78x3nltpeKGA3XI647zxqecg6/ne/6v/QMxXr/wB2U/cIxeuwN7sFUrdwwYGWOSR5+xGf7FCf5evW7z+++ZH0xHfUE5ONkRshocrS2QsmC4aH6TQRqnHpJR4GVTH3/7n71e/3A2++HD6/UHfqgGgdI0llCbB4nTrMRWNGqtweCgl0vKHswxzNobcR2wUvgBEo1JFtBa8GCceraadczkwDYjCyY/wCcWiaEM4viMGYK+2aw2XG7oiV/Pmg7XCVktS+Oe0P/wHcKDjJQE+KqFhKzY5iNmZpjtWVdWPyc9Ec/YnYyVxbF905CZibVlpGdUl5M1du2rL7gnbFOR+Tod2R4v916Xe3ef8ii/rv3V4yy4VplZPUjS/Cmcf6E9OYdHr8jf5pNSK6JXY1kjnjc84M7Qu3age7TrkxNbe3ZtZR9BkRPQKP2F3th5TTVXDIKzGPLnGVSiViHHCK0jImt8hfs66NmrAyUg9mIkj3OMgl4/dBaFIR3cfZgtpkfCb9vl1TiwpjNLXfKaRw1/ExNPHBYMW2QhC+8H9/7E9dyseHc4oVZ0s88ZqgetAxnjwRC9r437Gd6YG/CbWBiGep31k/Nlwi41OLVFj689Gn5v2TPI/t5yzMPlGWxK1BR4xCjnDNY2gDnxuwfdM8vOAF+qEfpBDel9cCwzkgJoGV3PCA6tmCA9QS7uqzyQ+mxgs1F+/yBjvoS3ucR3PdURB8Bj5PujcMUiYp7VsTdkjAyc279zxwdgLgc/4xSp0O7/5HEPfqYra5YMNtvFAT13GDq31Tk/y7I2hjQr+jIwOlof5pDCM6r4vjjquUfXiQJKnH0+mTItGuOF/GXn/tWCkd4QZbcJiVhGrf7+B9KTlQe33yMPfIbCBPnMsFEQGyMCG1ApJlasY084hq1FntpZFSdtoTT9fsyn2fzulUZy3R/6nYiKXg2vm1rqTGPwLs7F18EoQzuvBbtNweYcDNvCFd1+iYGoM7k7+3Wyze/NZhh3fH3qc4ajAwnOaj8/rKA9M1jN+TNf5ST2vgGeA/S//B+9Xv/yX7xe35sfJPhXvCbOLLKMBGe+Wt33w15set2gCLXOPPvW78TNs/PN11/N+Pj6kv+c8qsfX3x9ch8C/3TYvJHoty/bpAojD1sHPz4Bu5sQUFmH4g2GP/ALJtyf/Pj17j/4f85PaF/NZr+vB27vDYM8zTWzXdmMLPV4XUfRZIcRxN4CkvnQNEMvrIAD0+gLlL7tPzXHHo51L0Jl1u0loLRyHLu01BQ/JRbKET7nmN7fphaWO0M01hGQNRwr+yPv2aMwPvVU3pzPvoTpQdw84JxBQh0za2azZq6/g0mIT+d/HnmRPNXyhPb0xqMeI65kDnP7du8AyW/UxwewJF72gmdFmcyf0TcHn5NIg3AyPzXjSFe1NR1W6y329Va7v+kDethckSwHKcIHl/oN78EZnYv52MIV3Zpg6ujYWgvZUYJu9MgJ3/srJBN7zFkCPW664gPYxnFVP+HEhaeo+ULz/alf7vgnjwi2AdXU6HsbOARyGZD4el4ARveuTpOv/q5QVhbf6P67F2fi/h7AIbvvoS2eW8ds/mUV30vmWZska6sXxPYy3URFIxLQvXBGOTDtL3IquYbDBw0G92p2LUYzzDxFV77PgGak5KSry0Yb7oe87cu9Ac+ueWok9Hi1YQ//UaigAjktJAcStsS1Lh+olgvwDzi/wJbzvNjgPMzNm8jB2fdaFci9wDfXmOWf9wrlTQ7D8ZcKWXwFPkAkeTlT/ytY5Tgnw6kULg1Ykl3D99kxRS1csJ7eZqCm7Z71K+T0Kzl9C4neJcJgpaE68lQ98dLCnbnmgffG++4z58nbfqwedN/F6SoRVgTfu2JjIuSuCdp3LuWfQ9Kl1SFIqkBTtz+j0ciOuDAhGye/O/XIPeGZkAdE0vPOewPP98joCmJyrIWsgmN7Ulrxi5J44Rnj3c09UThTYwb0LUXOb0deg2a95babXra5/xRJjz2fxos1PnMNSeG/sQqNPKN5U1/78dk4850dFvfi8LDcfnJ6RwPyRgTiVW8QFH4IXPs4GIGejf/uH78+/je/Ytf3f6AKTsDoa3Qu1iv2gMDwxeE93u/z/sU77OZ9/JofVr5+fTk/Lty53vP/YvBzC7eS/zOif3dBSSScJNq4dpRdJVH3iLvNcslW7xdfhDDyD35gG7IOvErXsYTqYZ9X30CbzNPYTW1Ft+5pzN5XAkd34Ppr15qHN5xeyxV/FygOU2HHgItqq83CeejhNNGg9gT7j+zZlCwWH/3mg8p8eEfzDKwp5yNsJr4JvLUV2FUf2Xs/uOUC27GrnKZJoJXfBeG+OZOYTORXDQwDSuohrpt4eWYdYXnZp87HvFjMG6Ir7Us2uu19aa9l+nN653Au64xklgUoq4PjaAR5/KbuWEAFYIaY6jGoiFubkRBZHvOzL+PEm3L5lmvcH3J9mUmfskLnGuFEpQeJfNMuzll4mNMa6Lp0X+YEGCL4XO6+XNhD5iESa5/zS2Bmsejcc6lb2Vhn6NxsQvJuRmLhOcy5mmVOTBFmSSGdhUb2Rc2hlC4MlRp+zrOq2CD5pM3k36Uj1n2LScxcfpZyTmfKai6AYYufrxvVP/vQP8p1MVJ7bZfrxqmK5D+65PNx11Gsa/gbjHdxAFu5wmMF7R9YquZotGdr6sArH5z5IUJnNqqIyaElsvQzesYnb7VarrhNHJ+LOHVMZb/Xc2HNF+LMM3QpSFYt0uRDjp2k1Ljuj0+z/i0bjI/95Jl0Pa/ek+5S5JMTQOv5b2vjyhYFx4HT4eLiOdh4mD+Bd9Js7Ys92D66TKyRBRklEfu2G52S3BtwtyTgWdPFJZdiZ9L7dIaMspflD1+NY3VNo13Z9GmH2G7JfNuk51kQJK8mqLTQs3IuzpDzE8rZ58eo5mdQQsYd3xx3V2Ods/APh1LF6jOndLKPtSlqXN9AZ+lBdmjSuzIUB7x6l2iznkID4qyfM0oudH9lIjfvjfg7cMgZ1TIis++zlMEbvnSd2Mr7zG4eLOFlj9qzZO9fOo4zBbFrzpi8/fzjcXPAWKkNTzoxEoRkueD+EiKq6TGAK8imKLpXCHBR53Xyh//o692//T+x+Yc/o32GbVRhjSxRuTpsBznRway8v6t+6vEbGp/z2pyfWC4MbcgkIuD9h/l84g8oJGruc2M1GXLORCygDu7RFduHp/4f/ej18c/+Ocv828q/+7sKb064bKDoC87RZ/aemWZcd8GPhtXCUQEvxBo29hxYdSdhgjPDpyj44CXYoJpzDd8sYpRANt2QxjgQwVAtvulz3skhfeyk0QXOfzyoXAvLcdk3/epsbPAqQBpdvWCnRv3YvNqVhEXzRwhVvF5yJd9hdQyGK03qTDz8ySvc8qBnpr1cuQ/Pus/jDuaN1efWvm5vsjxBDmKWe1jpeud7VW4FUMkxruks2mPsXR3LGwicniivE157fv3pdcOqD2j4mZrHaB41kSxSPzmnA/9q4Y2QZrHUmd2cmn0d423V4zXfv0pCnLncFz37jJyv8zcKjK5DZ4xKzLpdR6/ZcjaWlcxzjd0r9V2TywmNO/z+sO8sZpatXYow0+Xwb1VzP9IXaJAKsFr1Oiw2M8P32t+EsLs/7FDP+Siv8m8FpciUQcQ56zXnHkkWehqWZdeYSXXv4Qv0XrPCV2ns+JGhqUcWr448UPysospSPDX8qkuezdVszuILnOdAjNJuYFPfE0EQa3ilOxdn4/O+K4ikMVPlAV6XTpzorK6la2viK2KzFDFJgRIxxhYecGnzvLbX0XIGBf5q3Yf05FufdDMsgxUu6YLqJMMsq70h32dpJOZE2Ocv70E2FImDEVYux+dtnNyyip7zkLXDvXieVURzdIu4Z6OKE99yRIPE6zzPUWC+ZbReBTl8Fel8cpz3jNYAtfQ9uTtVpQwDi1txDK5W83XnaJxz9BIm/GQdJB25H+dlyX58sfkZTzYmhhsb1DD+/kfJ88XOfb9ENgdZYdg8KnU+eQfcCzKpfobgVXNNALljsLl3b8Cy+2vNTI/aWQPdJejbS94DEqN7HRk89I2zCjBRv6ssLJUXl6wcJGlk2ecC7I3L8ttRCVTmnAOdFe+5yLKMiedslD/kv3v+7jd//fX6J/9kbM3m++QBvCp882ArDxM/fYDREbQ3zjS++TzbX+wr3r///IP+kosLwm/j3briB6PXACpfRvFG70OqSyvmsf7o51+vn/nZ1+s3ZrO9kSe7bGgaku/cY83Dq9jWTYD5VgsY0lVrhjYfRhZ3B8YgHqIru3+bBBQ55LFNeSNrdY5kiovcq1huLTBm5dMepAzqH1v7t0NcJGsDQpTbQ8zRt0f2jT+jmQV42MW1x/oTjsodIU34/XCjPPgeoO5ZTIQ6GnvSWLOgu6ieHOO4wZueFPKw0VteVEXSg5tJp+52hnL0TJgPczWE9hoQbzX37IGNdJyFrPX6G41i+UagPburA3/AdqRORjOs8mR1QkM5/AH5wRk0Sr7jtLf64BLTl89VcSuRlUivllFnJXn3nUIs3Z8Gk87UPD0T2KxExIeM71iw9ZtBqmy54u2z4HDrznjnC/Q6YbW3vD0DkmzPji8+0eBCH62no5FGLUObTlUPCwF9pXkWdrHATARfHurSsijnidRajn6wk3KNAn91ksxAlaikBhzUWZqrUdYGj/Pxyqz+TWAS1NPY7D8gqyPPrt9yzHKsuNrjSDLMdP1i05ECetSQItMnz0yGqUz5/gPIX4yoZ+QbCTHRi1xNoBweInhI7v3i3vvaOgPlmhX75pOecGmGPDHUp96QHCbI1pHrZEwKbUDS8WyvxZU0rNO/B/ykecD2c//pBYko5hNiie81+Mphdd/4qOT7Yx82jNGU2s//yQu72tinvluYHBPXTJiQzJx5FL/H2lJuS4FLHODj+6StXng/QT7v8c5m/dEngkgz6Yt8GJ6Qpf5cBfuSljNucqms8kahVxzzpRySrWdKMtYRrl7S4rDcf/9rAWkJNePZYy0iiVfyrKYE2MMTJjOixkxSwHA422nI4UnCon7h1UdY4rTMVEc3JFuM+T6xMeuLf9CQ2hD3+QrX9x75PPP3cwda4VjAaEqUc9W442Ztr0FZ6qEa+1jUNoPY+3W+uea5+Jmfe73+N3/x9frqq9fr889iB96DmZ3nmlhnnovc1FfvTtuu+xlDefQLhPNqnnLffIn94D3/0M83+qnY35D7/wpwbctq2IkFVVK1B4gB11ZFaWOvH/3C6/UXZrPgd34bj2qywDMiKYUf9c0Hl95YUWNC0HqSbJyYxEgy0Xs1S9CbiUU1O2ZUHeaVE2OyLOz2bF9zeqgH1cQTn4gzNTm8yGJIX03Qf/iUuHMnztnUcgOe6/bN1dyNGAG781lf0EDMUr1o7T70ME7+b3hmZCPXzPom5KEPDfOl/Vxn4HtoWVlT71icq3GfQA4W3SVzNReWiay0feeqp6vm5DudUH4itR9szWFpM25cbO2Z1WblZqyfvFzlBuc16HPlcgrmZ3/4lAuJ8w5Xg3qyFH1azD/A7ipfvz6fqh9mzGsCD/vavTnOMtLJJthsvNmT+lHs6U+R8EZpZ3WmdbFbr/C+ZhAuCZn9y2v7mw9WyqAp/IH3DOustZ8+nU8TdUVjSrLDGtczy5kHpnmSPNNHfzjR/68hJjYsicueXG7s4iE7DlZrVhPCM+ewbMslTi9/46TELC6oosiMvF+qB9vsJYZIdBFHFlGX0fuQCPHfcuyrDes+c6IwTW47PMbmHU1l9Xf2aIyks3S+hd7rebZTcxakdqS41VOzBE/jwENdZqwz67z8evV/wty68cHFjNXuGdj58usWMJND7mvUbzn1H177oy4eqpMHCOOF4MYQMkBWHcCB6xweun/g9lnptZm0eH2X3Okde+Q5J/EdXyC+uXNDTx1EYgkXy7xmBbY13p5Uk6U5zGdun9yLfO8a6LWRVN0bdFXldaiRDOnPcM7F+JxmqsishAjLPFq7LBwpn2It2lrmrDzX9QfyT51ESzb32Nm3foCSPBY1iB8LcoZ0JPQArjdkZE/MzmvIKqP9eOzlvo9Nr0mAzJL1W+DXe3NMx+IziJkhx6kglFOTghyPfE4ohIrZm37gXMSmeU5jz8B2PNaODW6HbCpX3yj0MMuJK5Ad6dhoPHeROxNXVp9f5zP0nsqf3JjL+x7j9g7Sd74HeUbnHkl6ffwDP3y9/uQvy/76G/+VSZyNzmcUvvKnQ5yLSs1Ph/7jxoLM9ukZkCe/szLSN6/vvD7/4R+wOXivxgM22Y06TzfQtEE3OeN5uGD0SdnyO9HQj3/8ev2RP27b//ev4bCdFNtwaupCiz00icNtXYVpLQFwwDgm2gtfcifqUIFeAJNR64zEiA0xug8/rszqo00IjtGb13U+eliIUQLWGYTu5QdJBELwKcay0LguTG/QesC9ITFlkDPDamzQwpdMmjy4APVohs/r67G7JllcHyk57dJ6zoIxEyr2nH3PF9ilIBeuY4HjLEZtT99NQSZve7kt0vJiccHe791N0NgLOquTdRtmnxubzKPqDYe/5LbAl+hHDJLPVd78qnG99hHZmDM4T3sYjXDM6kNxZsd09++vNxZnsZ2z3V4Gjgonk30z16kx076xXWiwhObwIJOsPrAMDAOIo/f5lQPdzlmVVBDHUrhIrB5ndk2vlqXLxXny3njyHjRqwP55lgniq7WdMNPY7o2WIhsWd0PWuOTTiCxov3MNCZ6i4pJBqGFwn/1ltkJ+i+tSDmeWSz2IiZYSM6cPq1NDiaw3l+9TlAEZnQcjw7ptqPBHJtehjOr3ahQfLfv3a8k9yOhYPnhqGMq+8cPTCs45F8o9E5T2JHkmBvtxPRnDaRZzuMTJ3pVTqUYgWfjKxR50Yc15a61FWX3lnxPv/swcBgVox06t8G8cGxmDPBeu71qewXCXOrJeA2PKnix7VVqhPvevof1iORVCylnVA78XGItqYTd8JpjqI4ezPaMbgT1cYTNv7kZr5F7A0/MzdN93y0u1Q0Mm4lrjTS0FrIu6rtE+y37Cse4hfchS9PWMtc/1G0xiny/oHrrOkIfqGW2kZzJrdqcy6h1/a4lX+YhG4gYyawMezho/TnqCwyxdilE9NnqALdPD51pC+2dc5oUC44qM5lRXQERVw4muMVN8ORH7tZ4Mm7pQX4PYtVw2pMaS1xcumPUkuHEL92/4jOBuTpq59838JoVVn24vWSZO8l/9y6/XL/7S6/XZ56+PP/yZk9JTFj9jxdXBonmfe3AOwH8e+dnns/evfr8mYT6XfBl95gnui04vvHnTP7fQq3FkH6fRF6FciscXPxv4f/+V1+u733u9fjA/Nf2v/7e2A/EG2XQSpAf7dAB50TK5rg/IB2I4+ugxaMF6D3LTs7VGzZwYoXsYXdzR97BPRCTW2nwdy6BC9hL3jJmuD6Kb/y5TuVhf3rTgnCVpfT+Uvg4wsZzn6czJNG+dEfSBwRrxiGfvA4mcCc+Mz6Y55UJUcXQpo0pR/V4HcIx9BkVmecO/w6KsKWn8xxub8+QuzMdOrfbfToMNx/fwvNEG6vfYlJ++ud/CeLjvVWd11rlyrwCzU9kH3RzbCkv2ijHLOSV/kMHrUWkwvLQqOJrB76sw5ofQ+BWn/sOSo13Z/8g9cOic523uGbCSQ806F7JyIMKpeQ1gGDq7OAvy7fkGmx/l8n8b15VNXcn5VX8H9csb1Cw7v0P99u+aYT8BG4fw6CHnNCFKZ4Ku7h+7tiS/V2VIHpeJV848YxN09jDAfuFUMsSaSe17wiJZ6jBrdd5B95hafl2j27yAJt8Iw7XvdOdo65pWGBCX2DAGs5LKkvPrekL+mcRBrnT16fulFAcow7Gnr0EPOfU113D0J8HCYQBnV/IYZtUPYQzz9HwsRi5XECNjMD69J+Yqqt+Zuh/mjsL606KWtrZrbr47MVz9Cu2Yx844ueghxsD95mTSO1/G4RVYbIWkKhmW1WflucSdej1H6ltMLUknZp+/xciojN3/YPdw8gDvp+6R+J6xa5DQTTHr1pTMGp181/v+9qCFicG+r+/jdWmdPIrBEeMsZFeF2Mxwza0VqwZfXhRoZsFZD5gkvAWBcdyxy8XSqjXatmyZ3+oDqVUGpczQeYygP3liwywKGNnE80xnjVt679lyblxPyd7IgagXH9flluIvDff4BuTDiWdqyy+bjEJOfNZzwfeacDAx5p7Yg1O5cQDJGUe6vk/cPfhcp7cO2dLr7/7L10f+/sof+xOv15/7d7CM/XzW0HN259nVNtB+3MMI22prjeebr19fffHF68sv5/sqb7CB333GKXIaLPyrzUd3Zpd72gM1muSV9yDgz/hHv/p6/Ylffr1+/hfXpzccKIFeoErf2FSTcXRWetUF7p/ozHfK9lp7bblEmsNW3rz5gCwSmheO+PRigrvyXxwi34ZdKDOhiOK6pnU7Z9W++NItyxUOS5NEv2Fz+KRu/uKOGZ8+oKtSZYctRlG/Aor9fj4cJ0ifunOO+kAZyDoJZNcfceIZQ2+XTt5MV8bkDOhNam2Xr4Cvr+tKX8x+0fX+8DsHvYpI2W+3rYhR1K/2hoehrNrLQj/c2d/rIHqftXt/YPTmksuTuxpZe2HwetT5kdEcDyw+ezSjPubulpk+5kuLM8Ul3X/m2ObW9usRK37024cFeGYhVP3o3tkg254XBqrldVu7PtAhJIlkYL/PAb7vxTmL+CVfaDxrZPPLI8/ZAzb/Tqf3eXJZUnkJM5JEHp1PzkhfvoB6wybfNeThmjPg6nnMBWCAHk3MzusvaWcucbA1DKliHRt8W9JpY0jDfbDgQW+zdE/Kc4lA93HidZbKM/klyxxYgEuu2rV/BOkzUV9l64Ed30IR8je2LNnop4jc+9M0WqiBH9c22qwYw3sDvIT5e+lMzcOIr/r5lWz0eeZm+OliBFJbtzj92L9LkGeU19ng7Nmsw9VpSwLY0DpKbHXfnYEIYWURZHNmzwAphPTh7wfEOp9yy9UoWSw+ZGdy1OyRIA25Ygf3ecUfV601+Gl/i7GVP/nPBeLrwhmfpMEYFA9phnJYxee9ouJ/yjobjStp5Y3LfNklRd0VlAJn8mo/+0eLcTvbtTu1zK9ko50SYW6+PKlO4lXPm/PZyDp67jNo3Sew2PrwSsyzAvR94MqPyLhCANW2Yn1tVGKMrIzNE13iec/F15zKKv5qc57DnLgOo+tguEcjq6/DmdWpZh2ZPCOWpT1fZ3iRP7E5rlJXDxink8MXpJoBFKE+Trxwqfaaoe91v/5rr49/+s+8Xl98+ajjLj0kZz9nX89rcdXgv1fR2c7Xh6F8/t3Pp6Tf38BI08CHD26aGxKHilIHiQf0KF6gFPE5+vI8VDf08Tf+0evj//DPvl4//t3YHe74DDUdJYtyx7b+zc0LDoPl+ziS+sJTs+7OF6uMoOZmJX+Slc2PKtwwbV+8N1jb88ykkYJxh1FDHxZqNqn1DtW66HMW5ckApFq3eL2Qas8LVXamTa4Ifa2pv4oBYlekhFkf7ksJ/GGub3K5P3M2OofAvSSanPHpuRzVGROhNDPlfEVvLtkizyqX9u/BB9JPQQ1qc5aOTieyKdtOM7RMrv0dnBl5k0XTi1oS8e4c6K1EaWODIpqfoYR4Uj9zseZFzGUCREu2xSLRPmMM+jLTks/E0nApDEc9EdsxUG251UN2F0MGYN/jkndszsvZnG/IiTQaJziRn4+R8/wbI9st9FlwNnejusRGqY7Xzx2OgQLfDj8L3iM9hBu7NXiGdDi6166pOvJ4WAY5X4bK0XvfjDGUN/ejvWUpzLqMTWeHoQ3zFUPoWwfzg+9Bd47NkBEiIrFHBTAEUVdznb5GRu49wqr3Jgk4HXYiRZdr3wukyKOr+ESCkx4cOXb1YXOyif2IbcEHwha5zmYYxCSNqWa4I/P3j/wsnDvlMxmMy1KyRefsWbHKP5Pt0rTC92je+0y6Bpzz2FQD4OZMx9B9bCy9FhDqn57L9TxQ4Zl21Oa8ip7JrzNec4YoOoNYEAfmWvjXXS3gGTRr1iznLMBVQHV7fo11WDXbo12h7UGenTK6H74wqcxMGl97ZV8zRA1EqyCMENl31Fdxyy7NlDX5F8ili+vFGIf0Y1nSQHX4It7Umbx7d8R71fOzRXWvvLaTQGnD0+xVuvo9vlR6zIJqF+EqdkbDl1BDeGB9F78CefrcP+y4vGdBPrDJhA1RP+D2P+VnpKH3RF1+NiTHhtYOZJPdcC55dLlXV+n6FoddUNB1ZJ0v5ZkhTnzKpf11nAVsTf6F33/866938xn+3W/9pnJ0AMszQ+Zz14h6LyhhcPdnOfUxijrXPGNffvXV6+svvpi3t/4RWL3fzsfur/Pw8RA2qs1u004oGjcfu0xOjt1bApCCS3z33e++3v3mb7ze/dE/8fr4W78ll0aERit1J31JWZs11wQc/eOFHIhpsibo4tYkOMnR32CK6MDhsc6XfxX2DZRGUwCX87TMJai4e9kQ9R4/66jWRNZl2cDnfI2JV984kMroXr0eKzixfrMxw8ygImeAgh6bu7pssq8QVHdle2ZWj9bUxej9kCl1Ro9czJnKFn8mv7j9vO6er0D5RiYvdp+4PG8uwzkgerQf/YCD7fogrR8AqcNzz3NIFiiqPTHpwUOuzK1ou0XLSjeTTeUB1pOheRhu1b32dD+JgyTNu1GMPLaXvrqWO4czy59chn1dNORH8De7sw/Gt8FVqaCza6953ShHL9xcdw/ITa0yM0Wv2fArALe154CttUF6PaCeLO50Rk3a36xXP0iOkUPjeK3deiPWqpDDomuXQxok9SNH95zYQlJVViXw6udUguWuoDlmsYggS9aZFMPXiSU6GQZHeoIEHcyz96Q7MfWB2lgvy4MPfD41a8059nXtO5wc4rjnA7Rjsd96PYrLEPSDKzX8gwu/Wu1/QKF1XbH3kTjrjOOPN7ov91hfrdhv3fHGSDIMh8H7lnLAxxz/6Psamly60li5ClSue/h9NBEwvI7gZ+hwWQCrmavMiHdJI1yD3vTey4q78YG2P7bdwyYC44y9PT78yS0Or/G44O3zX3hjsvs9XsaQI2/qCvj7pLX/Gw5W+MAc87Zb9ZYonVXYer/xe6rU5+SFMSE8h4ocPd7RQ9Ce/L1RPuSRLDOlJ85KV2zoylvrnGOhuABeYznr2NrBkmVj9aJmgewjp0fbMpY86+aEU/tgxdpn6CAYtnKHdJc4A0asC4UlUWOtXPkvLNXft5byiAXIjJNEZ/kmp84vZ4er50noPqdWLdxo3wNHjc7riTVQjhlYmptc2yo5lOfEtNrH737v9fHXf+31+vt/+/X6ye8p1mhweLPc52opZ23T4OTH1LLu+d3rw2efvd5/9h09d8V7EuhBZHBITabfTsw3ZRVxeUp4w14fDUtkEgvlANN3vvd68eff/sZ/+Xr3+z8ZExw/PuaPrBz0ISHw4ZLEXDRbfARP7qeYuKFwc7h5Vtivs2kyAU1wN4Z/Vd4+1+MNzJeNWRNfj6wyXXk5x/Cxiif9nALTOdeCmsbx3RzvEZLzwHqbAzxjdSbI3UPqaAc15c0JivqX9sxz4MpAmZOfa9MFzbN5Zyhypgc7YvM+8kz+fU7JY+tybZkxPHeC2BdwWeRo5CC9XBYjKflzs9oWcnNMDzENiMROHbTWKbw75Z9eXOncsdMfcAYGl61eadlDmfRB5VyyaJaedOJb1HrvsjkPiGumuXCiy8RknzHy+J0TzdeDI7V6zzAsJhU/v5NDbY21QGmNmSurYBhZ2/dIIqD1L2ajEWL0TMsHfo941N2L18d5LbofZ/R68qMLKs6YacbxMbDNsiSWyu2gPRYTl9RZBsPIeThewgxeu+xHBvmddQzsUVxn0cxhIrBItM7q11n3P0N/REJuBwzI5hOwrDj5Zs73FFtzDpNgefSv/L7A9rqy7cLu8y3I05ytFiTmZCUfPd2Z4ePFZmt9ff7wySrFO/b3CT871G3Ok810ZxBBq/twR/jkl9GRtNyI3q/n5Uqq6Q3P8Dk6N4gkPwTTNI/L1X1t/xqja51J1GbECLUW+43kGYP6tThfXDwD5tDdN9efT2+Nt2h+XMkqXqsYRwL2EeFnDknpZzpDaSQbsyYN1bhQlUtCnC1FWG3CyFKbz8BELkvle/+uUn0kvuhNF70fv6IbPijrcUGe4f/T65C9k8EsvifojpFZbgKlSizMzDREx/hMjZFQatgVYaKzNHWKDcZRbtGYZb8hKHbGPJdvQ+W7jeRSvieOxU+JTpZY7Q0wh7W9Bm/yiTmTrT0bZ+area0cyD8oH5Tl99nY38aOiEduT1gDO822vfOpc/i21nfs5O37tD8n9689TNff/8Hr3U9/Mj+w/N3Xx9/8DdF9gq7qleGn+2m11uUJd/H4XqW/qXL1NeAd9jqcPOTos/oN2Kr12HWIIyYz64mTabBCxJn4J8q+/FK/paSf0JSz25oxB+OVPBQNyI2va+AoLsvgvBhRZpCGvvi6HwRvaqjJWyAqhfOK3V+NkW0EjHYwjUhA9K6aZx1eb4VXfNZvnFt7uK6G9Cm/9wA86hOzvV91sW0IdvM4h+eb4vkwf4C3o5nPrya0XuVF5dtGbO/BRHi/1omV1m9iV5hZ7DS+gfsfISbvwspDspBlMuQb2EE8b/pk6BpRWlamtYW1zWq58szz5XvY87K2kXsWziOr3izM9dn6Aq50n0Ixlkeu9pCs+sI/nnFVXkCf0czrQZC9HQyusCJVxNn+FGC7ghqnc062irevg5CGjV4KFkIOnq9rv87nDCXH3nzWJj4Z9j3HqpHYkaiEq/vXSq712ta8RNl2UqqFq6/bpzwQlCDVHJABwlbgTHrPsq5WGOFqm4rPqnPIPwggXpmDsamnEePaquV415ascXFm7/0rufk38wvHch7O2kv5huYfxsHxV8rXhftcGT3dkcfQ3oFfJ4Ul2TKA4vdsiPXrzN8Gc/aRTj1jO5lc+l0U9q1f5DtVD3sy6odjkHqaQesw7ghL+O5LDG82HPOAGc7UGW//Hpq8er4HutcWweYdbB0pJ6MxdplsOxHhkUM+e1DJ5Xz4ZV74fowwxP2Fn5G5L4caCSf+gbIhr37Y9z0o3AHxPKM+A7Oo1ftuOJxpzmHSnswXMOI8iwOl1M5rDYlc7oAL2edVJjhx8F299+GwnMsZkNXfNnDDPAFxOI7ImInVGCk5bJuq5NXK68JdCCdI8NnR50ZKp0DjF1BSxz0nBlFq3sekOmfYHvFVJdB5PBwBacb9C9yX+Gbjg8YN6mMkP6bKghbtTKoRmfCkSJCMliwz3j6faPLmtXnfT0tXRj1TzrY9yDbjkddZfXEq9jFbK/fw6vUYUEe1nIG2ej/3fZt/1ljr/ODy2/98M52hSBhrc8Ub7saj8sxD0nvyrO+n3ofPn++v4D1/vGV/y0Xf2Ggw6fx1YTQd7oxQdmCeIueBxdA5hO9ns/yzaH/gZ0ewXRuUaLYV1NEx1VzoKXk7cJTvABa//AbDgQI1ZBMeg8Nitdsx0WPToiQ22hwn+sQ7e2oMdLP5YVAXnvjIP6JsvHnbOKOyJd+0WBowJftgLOgdG4toZqiefAdK+QmOcSUJ6iIXsbPyYlMvM1TStfrAY/H9yxA1OWb1OWFXgUXzK8d8CUvhOUXp+YS3fuf3aqi8Vs2y2Wu9vYrfXgc+c8MZzbG1u61vZvgMzJXnyzr3P68xxeKAMhJDemwO0KwK6QeUWTRKQ3nA8EdoeWYu79NaRMsalBmj7I1amo/laF4oMEDDdzJ1B4OGCPbeZ6xnxQmSb4Z+Rfdwej6+f0DkGT5PeTnfkfHY61xl2nnel9y62bxf0b96sWVriSY4Vy32u0qjrBm2nbWdnL7qCfZmnRwPWf7o9EnPk8Dnx5BZOVkFnRs2Lse6bxOWlhmWkARY5GOSgN3sO/fhg1YyXNsXIOpIm21Qjq269HrBdns8nAOcDG+hHelQvDoLcM49TwGbdXmHr/9LJdTbHwOk8HwvMDfE/Sef6Ca0B0vW4Dr3DGIcJt9bGdUmVYhyHFmGz2z0+7FrMdknru5j9cRkX+1fZoKxRwXWPIvQ7wexN5/8M200soysCHjccXObk77hKO/c0St2uQDKOLQb9tTeB8Q7xnWULzkQLqaSKsdonZc6KrL1WqNRQ9Ijm3I0jxahsbbbj9XXiUqcbO6zkVK+BYrKWYlzD6HKZOqZWnvAtd1N95YoScir6b6j9iwVJamLCQam5vK96L6Jbw7mGTZ3mjn+uA/Gj04+qSinr4RLp3vvqdyMCisPufkURTKv+n6j3BmDeiV7GTTq+cHbIdPBPONlbD8L6/rFoYlNZg9yJR8ePfPSos/aPd6XYmctt0BXjusXn9ojQ69FzgLXz/6ccr/+yJ94vf7SvytWeRq8H8oGlJkMs9rq7PupPJTsUcPy19988/r6y69fX83Iv2wivOeDsn5r/5svRx0HDSvryOJdD6I2wwas8sOOyOKhW6CZmE4shp+bH1IQf+kPv15//n83/H6ISA6lh2BFh9cBMGs1h3jdGOljD0+0yPzmiP5jQ3itIxmnX7AY+ckO/7mdIi5HA3VWDQ5Waw55fNQ4di2G+uteB+ObKNlxvYVNV28hUat7NqvdKJUsZg4i3H24P2z067xctjENaflJkLyfYAuSwfEO9+VE9ileky3P+x5HkfrOEQzFPZpbn/eDfHElui5rPacvgP22nHj1x0pu8aQN5eb03shj6DzgnR9O/I8dwMBHCnKcig7ZirFOT5wlYzRBwmFJ8teBXovYZi1RgWZ5r6NnH82++7vQjsQgZGXHaNVeLWpfuBhBs3ofOS/FKwAtPlfjHE4UmFU892Ic33mGxqbYyJldqXak1GStWZovR9hRicppNTZfRrk9waMDtIQOjnTiPLN6zEWxUmWMsvu7o4/Nsp/K7Yb3iZH6HN2VgGbVs0cqQ/o5L7/fIJmn7DPJBNKj+a5+eRNlDtgcXOS59harpanbzp7RB2jNx3QyOUvjDXt1xvJw8TodndfrLPoPENOPWLjCLyqJNRM6v+OCsufP+5RyYYV5d4Jkbe/3rEoBe2PuXhzTe8Isj92zjkVxhlnoiZjpxByWpegJQvN2JKWf2GcwqW317CEqvMQA78FcAwGr7aHNUv4ZQNbJh7+vdWyuHaFAnA9bDrKduQOQB7l/1+h4RnJCFT/9oVtWXzM5ora5EIe3v+AbyPxgDyLYekAe39lebxErdRiyMP41cdOU7sMW9v1Rr8IK2uIVObDsM7CnFgD/xqon5aBRMYrk1/LJSt+GbNmbXoeCTjcyMPvTXomx9vh8JXAOzi9czfv1OlBMGc5317V0dMLQ9jlXmidLqUehV8lM12cC2S9JmaDECo6fbqbHqZeKGb4A9vsfVYIp9iQtp1JjLTHPfbCYRDNGN6cZqw/G9PFHP7LGZ/nvfFc+e5ln6Ku2K+laWPMDnEwzlSYDRZB9n77znc9f7z6c19f7d9y0j1/NmX4YNcGCso3q9fjSjA5kcF4J0t2sfTm6YOSf+3lbvvOd18e8yMlv3lzjgq/BTdIQbbAeF5q1VXq7ypVbhzI1pk9+ex7cM9jcPFCy+6FXlZk6lOv6M6E6k8jK927OTvqMJFVs+voEMjPF31xKMZ2kb8z0hS52cov94CDCjA/YqBI627mWceXZb9pg7KoRVcEDx0nwsHnAh6Ioyuk6kDw7jjY8sWC17Ah4trffwtliyDflG8T5TDysI5XoZ8uW+2oE1/X8zeXe8LL2L7N7NA54F+aeXJHUExz/0QzFZ2+HB1y9aIX+Wf8yvafjF3SOF1BkOBkdg/Gqmd40X/w7VzMravi+xqZGbFMG/ZDkIZ7szlgPNATur/d03oBNn2o8yzfyLDgnBrERBsmMf+1I9ZthHQml55xB/rBMwY4YfiTm7gmDnl3FSr3mWUM7dbteID6XouS+X38ZYFaVNlUKetWT6VzHY4kk7Z++ZJ/JPkARfQ18QsB76E5gOxZ4tf+J2mpvT+DixkRbspZyY2x7znk23I1j8GxuzvTK0d5vuXzF2BVPkGZ0NvxOt1Yczo2oITuSnyd9Ro4ep/WPfr8mqD/MEKH6mEWdfZ0G/KV7VaP5XFgcacmMs1P/Ytux1u56M+wSDq85kznPCThizmIkBubTYqwh08PhMgeby3ZfDWMvPhkTMxTufTKcM1Lfc0bFskKblgx7zte0GAF217Sa951RdZsCeZnWiOIo7u9eI3cfZkoZGa6vG9UO1xb3FOQQiVW30om4c6GzPwZygCi6Jin0V4Zzum/ZxuceZY39sI3LllzNUxu62WPdfmY12bJms5iviBo8qff7A+0Tpe39LrbuYH9hU0Rd/uEkOdmn+JxP/AmnH3ZX2f1ITfGo1PcXSighDLw/6uQZG/hzXD2A+ytBqL05m616bc7BfsLgPUsy0U3YOtVh2GYt3Ox/LxGu+ys0aiJ+/g8yv17/9d9oxFzmJqORM/bxtb9wDkkzGQx4fNbmM/t83v7ss9dX3zTSeP/Nu8/m8/ZnblTZlXJGC4Sujc0htZgCmqorGDkpHtTR3v3CL0p//cp/NVNi7NTqX83jnwjkQ01vCHZGs4H7CMDtKxzfB1N5dPHmbtx7Azpg1gwD3+SaD5F+s0zc9KfU9PvNV8lBfmZU5pNlcZl4U3XFcuvMipmFWrPWKzP5dS7WVQ6oqQPMvFB8Dhh8CgckYHBe1DiVbpZMNYxsEbYjQG1IPvbxzdC9kjPMWdzO3A1+d8/iDGeQBY74jnn0fMxvoCRZLLdD5zphd3i9hzPXEs5zdl6AKDKZG1Wm1PUaEnL2Zj5vYtz7G6Op6Pj1W7O+Z+Z4H5/uRpXcn2rUMlCu3mtHxCPEHQF0JdU40r9fe47cbOlTOn79lm1t4MqVqTkAcaQQS5P1YxwMvfu3CZlzO3nk1TcEztKvJfWms+s3CvgM7M52fhhExgT/zgwaxzzXiD2Xe//1O706QNRI5PqVRP3ZK+Sbq4F8dLOYj2SUd/iNcjXHdMZnbfyjNKKyeR7Aa/iSRr76Zj67tM1JsfpS/poHPjNqxlpH2Ioajnii2Kom4/daYPf9+/rrvqc/uQb7v3XnqIUIn1lj8xxJbvn4TXafc6GKNxNPm3PyfPi91LG2OjgrYt5vLc8YWvtmbhTJJT/8Ccjsbuw9K2nhAUdYqhyv03SRV/egBu4DMkvNTLM5vfbRO68ORcyFQq5xS2C7p8is9cjOa1mvZ/LzfdheVyh3VglMDD5LVDeOZOilp3KuCazObLXL2fvMzcN+pakQsn2SJsB8enbEM76cWpksh+CF3B03pvm+HyWFdA/2ziDGrw2qKv1MCpPFcLiMi/blJfKgFO+Ki+f4+Em+V1KeGGpa253TVAcWBaR35XrCMUytwf7gYgsuuXVkIicaC7k31rIw7q2xPckyYAdvEc4Mebf21N3vQeyH5zY1VDVElXdWzTPpOKTZXhDx9q5Jf5zT008yWaSes9Bzgkk2X9aYErt26+r6n/6WjuPjF1/IBg5j4OYRpPr9Azk6UAPzxfnrTNKJep1L94nn9cPrO9+hA/vB+w/vJ2g+jHO4+hc75HMBhzFInCAtTiqb+mCKHxn7NMoNbBau19/+r9WU/rKirmGjJ8x7lSZlZeXwzVbq2aRzKCwVCCl/sP1mhSnxRNQjEKvDjawlPc4wOw+4MFY9aOaeXH6o97cds2iVbQYruaNq8sZGdh3J8uccKq8em8wI6SCLnJNDvlmVOlA8RFw2zZqHhUsPkWuJpByIWQlFlv/k2B+MZO+LdaDi7Mn38Akly2qL+3M/MQXWSHfvxw04hvr7q6SfRPtpBF4vv3ooOINhKEdYLTqDyw0wEqd4yz4/vPi9JurSWfsxx532herXFuc1quC8mrUx66zar5WlS58cvn9XGiTZZtRIrasU6w71kxpba+oQE5aq5kN3MstXRsuxWozBIRRxPqWbiS8aUuAoLAMv/OC+GYSemZ6vGpUk4mBFCfTcqyHuAWBFOlqZOU/GOOtnl8uxUWgOIvH1LL3HGcnTGItjm9dQTA5GS29lPQHJ9nOO2NfqNID0Eo61z0hJjakkdzmyDa6QHbERC8sqUl4L9DZrn6EQgocS8F7r7zt3P70M59dfcE8KnfXm65oeEtno+04fxJaE5rzBZZI40zERN2P69m/s29M98x4pC/k15BZ078Zw3bGxuferwOAKao5P8pGFXFy8bp6ngo97Qc1zLszjtXFt6qsDxPc0AhzO5uvJaF3DWv/YbNl+nbhXhjzqp1mcT1pSNeMN7e+SHN3IsexZMc0wIbbB1LM73H4/q33gHAxpsh1g5/th3+NboHsb3a0ohZTsHajrPCs78IuLcsSEuJ8LaPs9GY3PK+nfPvsPfBfw6txt0qRL/fl5VH/KYtyS7eU64z3fcdrzjjzrA3HoPfodYtQwzL0Hzu91xtrJxj5TR8Anp/dV867hit/TMP/GWnTOU2NrTtQ3/jvhfL52Hvpwv1wn+pyTbPlcmfYG9d2SOScrsOYx93kWv3/03hniavK+ej0wfsVHBarzH/4H/pfC/qf/M1kYJzYBUjnvPFujl9EVuG9fFGuPnA/yV1/8/uunv/eFjy54z4cm/5GpKcvh6t8S8wdztTPBeyNkSVGpxMAcC367Bdm0hsr8n/yV1+tHv/D6+D//X43dh12GXljTi/48aG++PJ65HvwexgCP2mNn6sMV9wA04/OqXjTwp389JMBx8igf/SRUa3kAVmcwvtSkh32jYE1+5c6IwXKohveKWX88iEtvNhhn1dlAPi9o3WQ0DDOcH0HO9HIgLj5PatH34HBVvwI25RzgltO6+BuTDxlZAX4uQT5Wh3z44D20n0RsrPYuizUL9YExkN/hM3EOvNE7QktEMkUcwK5OPQnKha7nr7ZCZEc4mtH7EzJnqGfGO8aq/etso+ui9omz/Qlsz56B+TIS66/l7b2YL6cWUZcgvrXG3b8g0RyPIetwk8KamBM7q+ytYHtt+kKW6EgkuQNFZJInMfowY9WkC+57Mq59BAdpsCez7lBlMlTP4poVR5c2cCa9OAOntq4gDIItXutv+s6s5RNqVi1th9eNIniGLA2GpY36ufY5doCLx+tOzyTWuYiLW+2i7phJtqxyc6bE5TkmQIEJlu4TOqM9oTkdPNcnh4FOLrPeQEH4vVhOPhlm0BcXOcUBthGn/chS5F6kX8OSz6KxtiH3bGMaWD85wTj5RZGR3Pb4ZzXTg1+wsowPaTph73N/BPJTxF/y3T/4+5SogXaQHUnywmqOciyfvTQ+/h3JLj5Ql7qA/Yd9RWQFrK0FiOaZiSqY60569cOZR383qlC4wsz2nTuSGdFsGNOj6IKozgVM9bPfn45X0pkE3zMJNtyQz35RZrTf+ljV3r4ORlG7YSZeJBNxBuzTd+V46p+4XKtJPMzml9SwxRhMiDq6vqjJytwKuUeYPK2nOqjNNZvl2T/DcW8GjnijjIgcXOba/bqa8d8T9m8/v27veR/0nXOu5c3PsePajmPHAdNUCaRJSUKaAwRILUilUoU4QFUPOOSQPwmJIzhC4qBSJVRVYqNKtJUSqSENTYgTZ9uQOI7jn7drrTkn1+e67mvc43nncried4xxb657M8bzfL/v953b0vy+IL0D3nCzh7EDi3pi54/69zXKcH+jt9fsYpGswIm0islr2zVtDfp6BzVOcHPsCRGemr62yBMPu5/mB5d2vB/Z8j6+hXMFuTdzicMVn1YJzXnHvD7q54OvvtYbHH+FJM/2fXYH8yel1tIcVy7hRPmc6tHPJB90X/SzwFc//iNjC977dyref302ll/1bRMCH5AvUG43qBhdbNC1vMMUNWekDAH/7/z26x1DJjP6zUcubyXhhkXXKda5//slOTTuUATM0YS+8HP5q/sz2PceWHrLapzEV4zF6Jc1Qe5nGtJ6HkKfD+5E9IVt1dyO8JyZ87GNm3+TAiT+UQFi+rgRPhUyMPSFQ2tj5/J5AH84HA+TgMe9McZX+QHrrW5C+B58Y9gXrZk+IzRqjlFT4kElSHSIL/6UdvCAPXg5vfrZ1AvKVAchFOSbywGgHxLJP32kkG1OzCoT1o3nNZPXTT5EDekAfdbJa8t8MDFkCGv2Z43ssXU+g9ejBNrbO54c8SuPR/NmXphlqZ6sJ8BLdqg1iuFFE9E1+2jsAOwh9/o842Z3TWSu2PP6F1dq3/B9zS+ceCPWmyFr88Qej/8u2WRO/XDaYH8AiqyoieUyU7wwA8LufVTKGP9YO5+r+8LRdTAtHDO5OzsO6/WaQffraN6jEhN7JCpSj/fyD/omzPuy7OPu2aGw//ODYPffWm5o6tuegf7gzz2Gw6AWEYkbrnVBQs+EL0cMIfs/TBwjBH1tDbFGTcTHgEpHYPvbPOf/fnHuDCL9D3gMzXWmk/aTdQhnBZI5o6mftJry5R6K7UNcNXrOwZ54GckEZX3B43SWKCTT5OHZmP3lOUmW1rrnDFC5905w/Y5B6WNPzkqtAdLLIxbvrV7YPDl7v/Ye9W295O0XncqtGITtyQJYJfnn2T51FM2X3mv2mRa4t3CJkcqYNLaB1E4/6QaKdMdIm9hMwvVcQLPW1500P7szNuZMmWunB/cxtQbbB255oOEguM+rL2G+B402CGdZ1VnvAXLvvWdrm+fUfYvp2eOWL+Q0B3ZFt43zsTQxEv3MMCTndc6IzzzXGV6MQTka+UXycsPv6zjniw9t6lc1pMPVsI2pA0x9R7r/yOD0fnGYg1t+A9HPe9r0eeoRc4eagztXJLDnur0lKHu/niVfo/zUH369fvgvXq+//J+lfxn9mSSM4KhzN+cXdzZnarna1ArwSuY97NPn14evv5Le70fB+08fE8gBYH6v5G64OfyhoSFj3PjB5JDDLfkmxOPFkxhs9vd///X6K/9FjHOjinOg2LsR1jc82z0W0cL31VWXawHSavH2NOVGpGo4w0uyJat+TMlWszEhWM+2jzP1E31OB3GBYfhhoZbAqvMXx5Vl91W+vhl/un5wc3b5nHKuhSvjMND2BRMD+totOF+UzG8fzrtKPc7ypA0Ppgb78BK99nM+gnuhfrQZE+9RXBy7NPFi1rnUU3zRF3zLc4emn3MuYHL2zG3OZHt8UsuJyXL3FdkRsaFkmlayb/qbzEc7Nt5UbVWcv9lkPM8MP2ti8uEzdQLY8PGmJ7CMZhJGZC8PO9GoNdnPB8t8uPQ1vtHeyNQlKL34bBjE9gMFM/m4+OM+XJM7yL6z4ps47js2GthNSU5FKPjQNhdSznbhrF43D/rWczR1GOPzYh1IJ9aDvoTxeS/IJ3dE24z0m7O5ae0LCTgqCsuMSeZ1dj4U5icc02BAwV0MPswlfviaoueCOh3PAFhafTy3e3Ic4GyRcopzCI0oKXoz5Vz3GQL5Bbnll4uWsV02W6CVXN5wcp4Y9VO5s3lek5P57HD6byV3YX5ia2VJh7nird+CsHGRhy2RNdjaN7MziL+cqXBu0Dzn2DakLJ9pEGe5fX7zeppAhbSb8HIB36vS4Jmb+pkXkYd8eW0Zoq2avA05eoJw8lrKD3Mgz3DydTWa8CQqnPCZwyMzNvbZkPOMaNo0EnyjFOVl3zOLSOEwHGo+Ho2rJyxUweIcyvfwjsISnq4lHNhEv4zqQioyt8+17XumZIxj5bLh9GxX4B8Ex34XOQRHrwkOH3Ylx5bvCQ+IQ98ICRlyR+uYg6FLzsMEfLxHe/8JMEWFrbVf9659x6hl8hWo+DRcDhHZEs7ub+LsxKsh0zkvZ84Far1hLg47K2SkHll2PwF5ozvs+KJ17dzoDnt+6b+Vlv/238r/qSjFOZtC8LY4Tow+u1Rt3s4es+ccRfZNDPqnjx9f3/7eN3EO9IR/lOM7i/mXwuDzMIqUjLY5T9IFFJirBtMjVrritf7SL0f+e38nP7iAdIoQnXUaTPOYVmeDe2MHDp8PBV/gqt94S7E5dHRXodaEhKhp6ts1vlIquSfz1gPub6D7uEiiD/vA5LA3RUiHNd1iEjeifeHxA2beTJo9+QGREyAkc+uzyifFLXtUqTxr9Yn1P4N9XW4CyX9eM5a8gcTTLjzYlx1as4nLH90YX3+ITrab05iMICzX92h/wk3sD1zUcJ047tkZuncByRVxH7OEoTcKW36ljsEJr2elsHq3SNdhmBj7Qpp+OMXluHE2p9U4ByPM+cXZbjTnSwjvgz6A8Bz5V218LjbbO6IUaXNfbJ17HZbkvEMFs8bTHJpPslLq0cXzPXF9Ng5G35g8ix05kHjtdq9Re8Z3xj0J6iJNrCHDTTYwlIPM63b67fvOeS0LTjr87uUuAdyzfPKzd+8Zm3tPhxl+pdp/n0v2laR+vXmgiaMvp7eWXDff+SwB+Nz75PA1webhNmfG1GDpYEoIEfccya5i9kEqkBxhTAvWa3OK8wFZoMfpz6+1oaW3SRCDR2rlexsWvMnNyL1rL/HUq0v3Ns81lu05S3OMceqK5Qup2bgSz322mFBjfFGM8Be+71P8zKfpsLvt1nfvuspCcJq5bJLB1/XsJk3vL7yMtCCehBxH5APk6SG/orq10z/8MRijOFc6umPiSML4TsQDYWiWM/c6I47kDcL0ikgIz9UQYBJW2uN3XACbJmYCsuaccESLJed+n8HcI4bzIMkzfZrv4gGc5QV9Fp3JPlvtSyS5yGNFYnzpZTnUqS+YHWkKLxdSWTkXMuWK8Rp3OiA9/a+eBaFDcGKN6YkzPyFT7xgAOQlBnKtaMHtBtQn+BAjJN0PAUymndJ2VXxMTe+qONwfisT0IkzeonJUQpyja192fqdrDkFFnR98L3ylx99lRxPSQWA37NJyT573PfPfKymil7Mh0547Ng9z/2p/C4M/vn/0fR46XyUi+JNOK3XlSbYrY5jjPqOK8j83/vDwSf1rgq69sL9S93kSReGOG5BtFmKzJ5eTWjbFTwFdwJLjmT7iniWGzuPgXBn74m3GaT000k0+81zEdoL+xWVUOH4pGD/ruzyfaMXi+cOGnA9OI5MPtRSFn1iPs2lxv9zL2dJKH5MSZI/nKsx1jH8n2Wfur6/oiLL8CnUyTzeiaQH05dlauKHLOnkey5himILbpPdFHSiT0WsVzbDTDLxINUXOuCNdZnFqzOiX+PMBY42nt02mgeMtyTYazmjv/mET4zCjRkGNJP/nmTb+bLO2J4ZgrlkU+YpPFGcRvn9YsTeSglkX551ehogWnF+w5X/pMzjlHZoQoRisck+O0qv/Zrc25P/ikt9FzPiC7c5wH7xXp8YsaA+wwyEktZ8iXNM64kcntH3jnBz2+nM/NKtbfrDFMjBTnnitgD1qGYiVJPGYHAhIFxn/4F2xbRzJkBtk/foY8j19xlo1mfR+xhRPMXh0v9LVcjveLKh3RamNZw2Wuffcl+P5JJ7xhxpyUjM0CTBG/++EKj/gk8O+oOgjeRHYVcOW5wcbgrBfPPgLHaIQdbffRdQJRT905txMZTij4pOfrePK8MtBbTZee+ZPBv4jxzHrWs4HLK9t+yHdi4+w8CcI9kK/7eNgHjomduFPNticfre9F5tiaTjhHruayTWfj8zn1B5yLl0Ymdwe2lQV4xEy+8zwIPmNnKOb1yJj8VmybtfEnj52RfMaR613WdYWiFNcev+hlYrjn131z/yepEs17b0yRzxjgWw3EkoqSD5c4zmD6jEUjnfm83GfstOI13hlAK05hMw3IPTUOH/oIXDd/uaRkVTfTg2XscxWWprlTnxx2JEekRIPUHRwhYQdHUYz3l73YrOm+/8ZFf/r7nnATZnjRNC6WeJAyuIJ2PYM498WYxbZ9HTVDgE3y1fNECsRpsQsBXc8rknNxH+rDFnEzp0/v+ViHrcnPvUH9Izku9xf/JNVIrRC953lN9L5zL8/zebi2vj7/8p94vfuQv7/y+rk/ktXeIhLHQK+O8WtTvEOSYHV2FnJT2c7PKO8+f/v66gMZFv4dFsj85yxuztMkIJHZFGUVbIemQ7CcH3jcmHnzxiGZRmKbnL/8r75e+olJptfrZ38uq3w51GAlXCN7QzPe6DCyaTuYBN2A+Ua72QalGFctJiVZNxZGHqxFGZv87M9NSHae0TEZVxb4HlZsCo9pAh45Ebm58yvm3tv4h5+H2aftjM4qm9N4yM596X2rLidxyYKrMc5gnFNxL7G3mmXX+ez/nRRPbfnmIN21GgcaKbin0ck/NaCHw4w/KwmonZ5izz7iBn1jDkczi5xemMVzNvdloxDvrvgrMJGHvMltsMiXOiAB7T1asNnJ4/nS94eP/KrxHSlMsviRUWIk3tIUzZ7Ce9PV/Md4WFu9CMPxft7fxEuZKrbd0U9p8gjm6BnNfe/v9JSfvp/8WTlbfbkH3dfEA+Xg3Bj+lVF4DPm7QpVowXtFvHsO4ciohXOwRq1QilPNZc3cBPTvkNnOUqDSh42azSFiilhNjlDCMy7RwGdd0aqbdidWDl9+beMYe+WQHU8KxBNaUZy+blyKszc794ArdGxzpuQdIGd78snc5yV77sBeKZzKi/RxcrcEq/szQwqRdfZ5stjpTX+KvWLSF3K6SCeVQXwo6B7ZoNZ9Ll3XVFYEoQGaxiKpsYyNbd82aVrPII5ZF/afMxp+3wdP9MTYj233l3Vye7DEYhCjsRbFTz1nGv+xje6sCslqIWCt7jWZGV8gKQXyr8rKPhpzUlkKyzbPkQ0HaoI8WczjF7K6B/vu95v2P2NyeM8oLJYisLo3U8fJ/ZCh/QTHK2Bv92958YbNa6pRiTlJyH/VuOdDYpl9cvnDoHPwwVAW/DQum6ke0YtTAyc4/QgO0HRsNkRkrahwykypUewJpfplPzlli+k4RsyeUKbDxDhuYg/CPFYJ8JOR94c3fKl5T4wc7qly7AHk/CJIvnDkfencuzS3ov3Kpr1hNXfsB4qd6DkWfGHvmaAnV2uZRazj5YGbBMMGkxs7WvuMdWZ86c/g75X8TP4vlne/+zuK6Q+ZGf5TWjIkJXGpkfdfSSllXFnF73sXCPfjp/ev7/hTZ/5vEwI9r3lRffqYFaL/3K//Auvi7MUQB4P3kpgg9m2OA0ysj1Y/mfGfRxq/9cPTMPNKhMGud5s1YrwAc95oPFjmm60+nNGPM7kR6Mm9uGX2/pVjbqDZ5Nzwk+P+cOmcz1TGtCQoN8b2EdMQFO0lWeu20StT9oFotRPr6Tc17vZPTWSv6/TD5l8JG799xGv1sBq4sItZDVxt+uZDqUn2nPsxOmuvxBWRPJuqScopPz0zO1puaM2C32P8CyzY5v4fPc+G8zv3wvH+JsOLB861I7jeT2Bp1CzJ5byWJn9rWBz95BmfUImdPO7zrAx+4DCzOQfe/+TOScx68dB5VZKp51Qmau5hbJ3DGm3yx7o5yjXMYWUkW3rrM8a+9gKuL1i3CcteC8n4r3tw5IeNr5wfyG8nRyffMmV3Tw7x/iOcZdBeGe1HeQ4pT5dRiocmvti/LliRJ0xC9jwDh3GE74cTEIPCZGH6V0b/JfP6cTBWp5OaYtNEL8TyvmlHQKl0n8uevrcDYliiCZL4GvuN5Aqyap5nIugqOHgyNJ/ey7Ni0mR6Vnp7YO5r3Ll4TT+eC2zS2qlZV5q8TwSYMy7urBYw05gVllkPayL4ypKQGWEF8aWr9sZS7qIa62S4741x1Wb4q9qXF1/PKrKehtWN3xcH3u+s9mdMphnMcR3jgL1dqnwPTUCnJvP47kV81jM09fXlng1XTqsnjwS4XFZxDMFWZr9a43diKNl/nu32ZfIBdquOG4GefF/AvA9iG0uoM5uL1mtqSdI0CDdt4wM7nxz+3n6CAv+Coob89jiAPM3AOvmjGu5g8sZAwD1MytD7/rCcG+OeWb6v7hgM74YZNXnNeRitC9KuxuwbBReUw6/pWBJzlCMsw37JroMyZeZyLvsn2hSeD+3RhnAtlhOS4Vw+T8bVl+A9CNh2VJocqu3Pn2N3DM8ZquCscNz/nbN8UNuE+fNyntHwo7dPPkG8+/Vfh5lQ/h7LnEG5UZATE9fY3bMtj/n+YTH9amf8kMJ4/5F2Dt77XwjzvywzRfTlb3rnL3MLzqGpgadJkBi2Y5Q7haPLj/uf/doW/9VfidyakyFjDtQ+bsLkc05hcrM5onxNHuznwRZ6AIlP9hzmjakHhX077xgmm8OtASoGfQAeGDIPLzzKhWVjFGySj/2LceEkYL3eiLxo4ou8hrwVBX/j5Y2WCzsNEZAGovNhAPP43FdfeCcGxJ6+HXHA34HIv05Erp7fl+jJJXWydAT4r+jjqK2GiWYPY+K+WrSNPVu55tQ/mcRrN0TeveWs4/fzwp7JT2omKHNZtg2ev7DYdrgsTNjszZuNvdhd2tPUZLXXwJZ/KjXRQ41GTg8pcAjGY8OXec4JmAdz9jm8U2P08O4RENdrDC25qMErY+OR/Zw1nkx9VqNNxVwHypXnkHFMWSemwL7ZbFFCGJNDV2owac6XMSkvYKk3GXMVklCusfXHJjiD5P4IeYgXVkMajUCoVsiKYU7HvTOy+HXvv1fGHk8GO+HmGYn9PLtnHHbgfEA173zOM1GTzzZfi5UbmVPLlk+2zdMAr7NL/wCMqpUvrbZEjWAichJgT6VywMQZ4dGteece8Ew+swSyxGh+cL26pqf0FutYcmFv30Y5g8kN7mMAVLF+6s+k913uCUpcWofTu+CKd7BQ9pLf3jWh5+E6l5+FuPpB89wo/bgcmK8x9nkiF6tHJz5ASTwnPIthfg1iWUxu5GQvYOYX1HIP5j3nQZpnAPs4tg8scz1i8NlpuFtkmycb+7OMWXWpPTHmN4YB5ntxoo/xXMiMhHAhN5PmQ2GaPUmkhziCvM7kt2nt4GLNfOe16aHew983AfnHeN4bgElBRfc3ctD9IY7HBk3OtezcTxI0yfpSFz029NOK8+4Jd4Wae4Yiqx2JD3IXFslzZXj47/y+F75q0fBXvMFGh4F+Z5Sc5rSXfNB3/NkYkN97zTCglGvceSPn+ZTMGFrO1pLH53/4d1+vf/pPov6N/+rYieGHjP3TBoJrjjzPRerTV2Wg+yBDT4bzZ2sfvuYPgPEDS3n+0QZyNu7Bm4R1wY2TmWGqTU577FaYgmNnKKYy+Ed///X6tX8qXfLf/OuakrD7y3LFXhs/I8Vn7RYFBAYclvJlHJNwEQyOjP3W1iTFbR+NiZ6RDRmslLsgt11v/Kh5A8FKf7kSMXSgvvLi4U39qunz2dUP2jAqO0/Pj7yzR5v88EzGGHBJDMdph29AyyL7/RN3I7OLjOwHxMeafg4mN7xkyvC0QceYTut4Auvx66vsIN5+k/Cbm+1KbG7QtYgOk2wjCu8Un7NBG6M4qP5tdjliTSw6vjJZt7fxO5fsNjduREfbMutMSfQAZu/de+UZiDG0PZWsSDifSeIX5h77fcBFh2c+0TYKqdr3i1MhSbSm1lkx25O4KM0l2Fy97C8Rj3inbsDaaHbsdNbW07ME2eMy+o0qrxtG+L6GuznHNz2ARmXwmv2XQLmep1KN6349N59mU48mtPfutZ1Nb/7teTSe2/WxybynDC+kclIY2wAA//RJREFUmZu5fO5jJWwMGXJQWWIZP0ALNob93tz66D2rfc2JMiwQXRP78H1IFMiq2XHEk4uA55OaNVI4qztf7+/jeZbFOit+yVOfLxrLzgK3xzq8as9r7xcrcMf0Lxlb5YMmHqPv5xBZDAuaxGnm0LHdOpaRKFSI4jj3PYZrCUFDIX6fKZxCEzyP5T3gmOzTPlH8j8bgizpyCVeCL0k5A+GwnFi2qY+Xc/U5+0+M5F71bLaRIPcfRmxmeZI+IRH3zC1Bv/yNL3BlVBLMu4Buw/Q4/S82yxewiYnKrT6SkjZi0s+Ql/uRokZ23wo7NyPKkYWeP0CqZsbQWPJ+Kvi+RIyFbPSQX9itBVLWiQNHJcfmSc9jE07E+MN97ixL9T2f85pyrqt2YV+e14yZp3aszzn1ydYNYM/+cv5jElzx5Jr6Wtz9sQtJYdux9n6O3WduWyo3XWCSVozs/2QZu4DrMgObfvCHNtU//kev17f8g13JR+jpUyS3gDiv+/Lypy8CdwfRXeRs/X/jSP74Ub19+Np7KOadWd+8/Jde+V2V/KqcIxneNAerIGqN2boxqxvmoKIGw3YOiT/xE6Ez/tE/8D+LFnqMsK1bjceofmy5Cc7eAwLIh5K6+dAl+eI5ldb7cNvq94Gj5BG7EapmkjXPm/hENI6b1hciEmS0xtbCnGr3jWIf7dfmDiMxN1KHMb3ri/CTY2KWVU16D6hwHEtiQaXEMZppsRxJU9dQ/kubBGPxwzx5ZqPE+zo5nnUWPd0ymlPr1GBJ1nI19xmJdgbkmMM0JNJWMt2oPq8VPrD6hQrQOxK5aXvqgfty/MBk6d3D8bE6y4A8OatjJ8zLHRPkQ/FaGusPWhgPdfKpbi5xpIYb0v1G6QFP/In0AGdfjk+R5TDn7SioB1avyD0KtEW9tW5sQByBqkwffJkc3kLG2Qcye9scxM9iv8A+Rwyc1BJ7XNf25nGeDTBJj8QbdyOR1p9i9c3v4EaxcPoScg9mL2nJe4449oMhFKdO91cdF7F4vBOPeAQVqBV+s2J1L3PxxTPYONvMhpe1Z5+MqVtOf6h7i/Z2I/oand9qch0g8l7A+c/7ratf/yfQJ3qae5ez5JrcLMeGEM/RB7vD+ODcA9yysTfuwjDYIEP+xjwrLuxn8tA0g2flvD5da5JhslodAyIKwqw2I1cP3+aEHK5ny8MtbOL+re/sojlYb1mAWbPvjXvEut8z88PSvs8HyB2EJeHZG7CJ87EWTI77B9v1T45TZ3KPPf7h2EpsbFdVoe+FtSbG82MPAsYxkTNiDatZsj4+wa8XX9+H9FeJr+6rfMePDYQ9fOHOmyp51oLo9HQsj/yZAf70kLE54rHdMogOx7wH9y2mhhfObq7rM4HDOkZ43K3LbrPjbNSiteaJiTzPprmxp2foXF1HluP0Jt0zjgv1nO0qd2wXMZTLhJI1OeNgRqQ9W7Ruq9PVf/8vvl4//GFsbtzMEM1PTq54ypGzVGRwva/6d2mo4P8faZ8NoLvy3gQbna8JZghY3ODoAXoKuAkNH+qEB/jDiZniuV5//t88/1IYPjZH+tRimBU42CyE4/HcIODDaJRWJ9PqIdkppp6G7XO4nuBcSA+pFpdmxcSSMN8U3xjBxGXbNsib2z50/mocPUwviNjiqcRDqKrlTIz7SKmJ0+Uc1IpsQle45uc+hQszOG5D0jgo621Zx46wfoNv8DXcdnDo18NXjnMBeVwoYvzx5cSzfyzkeVzsQ9d1Z41Ita0dJGLKeXMFZzM+f/OrtWKq+Owt7RKGYr2nrOEF/hA08smnKWzQnqI5tmdiWcs5r3CrwU3doXvNBdMX9f1sBM5vf7NZWPhcqJuMyXJUgZyalRMbf+Q07Z5sU+EECCMrkKvVEzU15pycQ1Oz2Ta1XHjsoM8ANubs3J6xyObmVMdNJ8ZwrIW5TAuGk9B5HjpAc3wB2a86vkY+/nlvtBhGFSP6FvQ8dcvOPuccTZh1kBg4/cEr+3cfkyyz9HxFti+eLKlkyUs66FWfNzmIdDyW8lrDk7iywNH9FTnP63AUmqhcx57MWqX7+5e8foaG4wbyfLk/75/Xwvhtz3IJgjj8ah89OC5e8qaeE5+Ivo/ghx6t+gQf68Y7l/zJCZpx4Nh8/wCeL6rv79Q2xM/+Qe08uyNrscg0A27OenC3QHlvSNyzj0ESrWxdgOeFfQmlNbbcO585TMGehwCnA3QVHjwhaTxHGS48l41qvRI4vRpXVsXTpnVySUDuBywblTj3QapX/TCuIJd2fJ6h5iR7ZeCwsfj1rPjqeVZ7/8lt82i2RDBc0fA9I1dU1z9RV09gXh3h0rdHXiPJMpFTnJrnuWOda1jm7EqO1sr7j9fx+HIvcG0cTDyf2WRLXIAUL9IMejUno9cEj31Q0ebxtV3gfbK/mDuYWDnV7BdlYq2Sa+wFpkxGIsXha84vfcYLln3HMVI1M4jl6FqISKrYN4PQMBnruTmbe2yTb0yvz998i2b4j4f99E/Fh9559tT6zdfVvkH9ea7CiD/1XW/pr/cfv+NXj4Ysou/dBADPMtourAeDRpRwtKTwkM+aqM/ffhMVO7/D8lM/rTA4vECvKAnJRj5+8spGOqZSGTECB/LCHtRuhOf2DpJh47OgpuIYDpo/bwIPzonlihK/Voo+CqNnMWZ/4WwsVXruB+bq0mqXpgfl/hVjpUNL2tqnKEZyTUlyMmdnmZmwuw/0EDU0cQ4mzeJElBmO70WiDmwa+8Smj1kRCGFI7wW455jtNKerjQcx6ZJ/Y5805KkWLkYp5ecbUbzFI4dyT1RwqLE1L7h5fg6uvoKRRWNLI846RmIa4pU81gxEq5vKMb5O0qzP12clzQhW8E8icAoPoB6uIHcpNTNy53CkD0Av/saE+aQ9wvC1KmFji+akmOVZsS4LNMuFOQt8h+wP9qPPWhdATlSv6OR2/pKJtUEm7c17rBNXA2zSJDkctPkgYj8OOMizChHLz159/sDniS9FcuWDDtdbwDRbTeWMFeVcSehehc0/76WnThzx3zUHjRNc58jRvU5snkOhxUJynfq2zmA4YE5i9DF67/PBvPkdP3tl+PuJhUPx4kl54rRML7fdfVFKw/uR3/36yofXfNAMoAYTO7nengxje0ku5uqpnbyxr5cbOBliddFwFpfMnnKwRqIm1u97b1DqaVDMk24En0HgTOZ05L2UawhnsUiy+SGzvSW/7rBk3wM0cUxlxH0wDM+cRnUsHpriLSeTc4cczFkGSOEH8SUXdp5ALlbppGLoJXN+yAUYTScwTy1qYtHY12jinnPSGr+Do/ssGM1RrBTMeTdVhT2Iyxd4D16Fwwl/dnhwy27J67z3MXzZ2i+BRNnTzeiS14cUkrsADsbYjVnPOcw+E5DF4ugNs31sx6i1eeRy/e+J251nvbXSNjeQfPod2L13NogGE2k1nczZ3+bJ+dqrS7KuxuTcefDgb5VKfur0dTwIGq7jWOLqL2tttYB3v/97VHy9fuzHX68/+xden99/dThJkzjWO65wL4XE1k4wBi3aiv8RMO3p81eq5n84J8ClRUfw4WuN+TPPV7ATXl2Px3g+LPcNqc1mBfDiVeHZ7Lsf+9HX60/+af7HuiE052QkTldq6VIPrdvaZ6OOGPTBwVe3cDHO1pYz3sYKcadmNPUinZ7yYBfYdH6ytWdsiVgkNghHEMn5xpZakif/6uu3TVPPxHuwTWsLYHKOZI+Zefj4GcLxanHOyxm5fTUg/KrN115cb0ql8eHrBexMoz7yeMRvK5OFdpQr0IpoTmrlm2J24j4KGdBrsR9hDCyM9JwPCLadHFldyhLrRI3hbT3yuNs7Bz3MAPfzs90JnBEumySwOgZ77wPAl9fTaNdgFnBddQyp/fAAUnvOfHIFtwykhxo4T0aRLOnR52kreJ6FZQXe13zFrysyM/J8uDyW5kJeW/IM0YhnEV96Gfv8MTvfD/eFLb7tjivwKrczMJ19BKzONYZk6jr2fnib5y0xI5MPw/RS/4GLTtY6nCBLTq+cjiFYRmpWRhDmebLPbJb3aKEWe61OhC+J/oZ6WUHmCybq2dV6tpNkTe+aja9tXzvMkR3q58NG12/kOblJA/pkNZLFbnphBf2hkZzcF/7kAX8czDXgyYmI2wJkWZ2D1yTqZMPtpd2cKkaqJpmzaEoFXeTTaNxda1mCzPvDzVgd1PVmazhIkM9nSh1d3m7j4j7xsa09teKkc2tW752GnzNpfX3SEPFwZOp9DWLfrOMb81Sy1FrJhX6/H06097ZW0A99npxOU5oPuP+D5B7dIq9dcPEPVGueP/8JFefNcuePNOcxe7/bYbLXvceP5bw32I+cTMEym7OA5fzM+uqJeZXg957J5Vnx9rNX7A6mn8lxwT1iSnj4Dh7Vo04QuR1Eoo+ssfWMQaxpQjAllnGkvZlj0mxVk5tDzmK4R8Yt5z0Zms3M/mpfs3/2ax0uNiKaHPtAOfuafF7tNIhWJK/7QZp05mu6mcFVz33wpw6Iz16emEoynzwIYzzPlmCzXyNIMR4qwM5/+K7l3S/+8dfrT+kzvAF38jCdIO36Oiefm6XALaeMYa5zvHt9+Or96yuGfiCaVgz+aSf38em7bxWMpynJxpLj/gKihclcaXini3kQ0L3Z3wtVm/38p/+MvWEUe1PP1rzhWdd51ThVYz893EvnHqrVANm5J/EstVvlm6ykXEsJqH/vIqeVrhIRKcgNFAujrRKk9BqvZ4Duqo8eNa79Z7nsWk+nqF6V3UPmCaWXYdk0Zus7xctlKIYceYFgk3/kVi3Vi/uSzw7BMUNwrBbHosFl2CmU9yXsaX0iWazj04pBSyxXSgFb9+NoXqS66IIU6QN7ojyP7B9QEZ2ffcWOZ3bvAq27OF5LeaZuVmTfI/lzr0hEDTx5jrza1w8qYDzkbD8sR9Y634xd2xJm+sCngdtDU21DnDZOvTkp+20xHQt9mSKkTvYTv9laXdeM2O0SYI44/mixZ/8nfTH5YKdS4jDFKrwNymaM1I6SM50Yr5Hc1bsPXvGfPzZbvzed0R4OTNk89e4Z5AoU7Q/JsLAlm+eaTE2WVKu8Vo+5Ec7tb2QF+pFGjiH3ivrynf6YNgbYBnJ4CBoQZn+o+Mgx753hMoBY1HK97CDzME7ehaOZHBP45KaO9dYSzPFETz1330mP1s5mMWraoEkzsoCUiIkjJ+dKvNXsNc9iGIxJJMQWhFM4o3NEt2A308OxGFPuU/Z3KjjZAB49zf7OPeY5899bTSQZGp89CM3jGAvy9b2yaDz7z5B4PLuOH6d7GZIxXVDH5DsBcvREY9zY0/OMBDWPIGPt5wO6Xw/NE6/1xgj5YYuBsryyWamdJ0ryKRgrYL9I1bdAswTVDm9yMT/rMdSZFNt9nomzz+9fkeekLQNSsqfcI75PhLXRczZg9nu2hDwSZ+J7XANUwTkclpzBxXOOtffcJsjXoRrp/wFyd9w6ItHITbLN43wzNLEaNTLnKizry6k00vP4r/R2K2dMipL85bW4tT0TwXtxtr1mH3l2r88e1OAfVRlfEHsi0XQ55xOk7J6SzjOuLzG1DAfyd9y1fKsfXH7kRxM/dZCdVgRGLLVGtn9GEsVnlmXF6fHkj5fzp7/8mygX/Jst/i1JmiJAzASmANhWCsnmIGn1r0yJM03bLr8Z2PAB/18vWvVG+e7Hf3BVuGCjpuubj2OmnoHonLzwrvzmX28y+BCZ/YU2ecjHwGSMbnEOtnuo3TlZo96ASf5HDaFS8uiLcSzzEnCfSUoerPFecOBYWU1/MA5y/4aStMYciaKaZzNAe/DtC/PyyjiW8mAceTDO531huXSLrX7B+9Rqf/mB2RNy3HMmaSuyz3K+KSVD7IzzonjT27FbE6xOjMXIBrL1kW+QQLmTvxzJhEg8ZRu3hhkgfSw1dyJ6eH5i/AEJHlf25jcvcpv2XOnJqkf4eb3g1DK9nBwDuzziPxbCEM2NjX96+cYwByb3a3QBfXqkL+z8amz+35noxWSQEFv2bIt8ORP7HKb17sfpPEGOjDrIOa6EyymQ+JV2/2XA0Vnts2GwcWck5EJiTx+D8zyyWMw9vpLPXhPVczqY5z3ymbyS+2Ke/GZ4E3nPbAugZ2oWspzIubAzjeTnRSKpnISBfcaJmMEijvviGUYVbGZVvrKDqTuGnrBnTTkXvqHzx5vTw70XdzSGZLJl9cbr4sv2I2bfQWJynnN/YpocCcI+ZqFZGMgz7gYPX7OFxjTTFTdof/ynamtNBYeQ/4RCvlm48VvKfuYZIFvvPfC+dB0OvkkNGyA3DrffP+zrAJfs/BpeC2qMKITBNfflQs6/F5AfwT3OsHX6gXfFDFmjGF2cWwXJcdcn17zHDOp12NQHnANiasYXJGeuxDsW1wBPdccfZ2Kip3LyJ0teT0N2WPgpLZm6GubR63B7/0GyPe9H9pXvN07IotXDmhwWmEKap9HyA87ru2Ix7HDyu3CD4Z14it06wEZT7p9Vo+5D1/SwzfsVOJukrp3Wei4+q2MDkcPU5Z5Q8sw7x+nzWGaOdT0gp5B6tewMNifKrMD7QM+IZ7IRzudy+csAWTuP9erXi38emPcDfAyfsYZ9Ev/B33+9+61/YQ7wc6U1tInlkp1+0HR3vZ7zNDkx0VHl5RdTPn7UDyzfKb6xgX+HxaXEdiGC/D9JyzuJJr1ny25ofwt+CFrLSVNo54aCyff6+3/39frt346MrUPI+fDNR5vzgbPJAakY3qGGYyZ/d10dTG3Pt9ljDFaoQb47b5YRdx8JnvixDdOawyPnBoRn2ckSk5ObGMuxxZ4Yhk+xe2PFPKrl4eXhzVnlQWgPJbNmvPc/8Rh7vYvbkm4sOXT61Vn4PlmMbGL9oHVr6Plhr+8t6jv+c5eMjSpH/c263Fu+cHg54/ZvuKZW9sJyjcJv2JGecRGO7G06OYOFnDZOvIBQxQGAveSbze6JKPypnSwgPeTsk/9k8WtzYo9vrpIQNMwaWe5ARldzwRoF6Zdm2UMTmfIhRXDSgc91DM3lhYg9R9Y8s9Htl77/5Cnd36nZC3/8DmuyzA7Th2rZ6ubiB4cTxau1kYvKrjc+5H0GgqaO9fKMw/z+ciiyxcmBYgmuunAMnP3AQW9h9aykzf5SI1YjIQPZ3euecbK0Xuj2nlytlERNVx2sd/zeEFmu/oDzCajep1Ab6xf2PA9WR16tZzMhmbyWE0TzmpRGxM0Rw0UQ35fz7XkhL6JlTH5rV2+M2ZPrja0zenO3n1SM3yAXXyUKEYdjhVheayjJwzd4GK3keOysfj9YhFOm9ntxkuPR0bG5TsgpraVM8gSyzDn6Oe69csDNv6/otjv/0TQS3+yHf3i9rGZyn6NOpOcYvDTGJnocQvJatIw5GcY+wBcqXvFIEeLYE3G/FxvH19z33hj7/L1F8zZfeiBTrjG+Pvl3zQpxfT/u+GTwXhlQdFlXpH1wEI4W9L21Nry538N3TDBWMdMdMzZTZPA/M835EOivBKdukJ7GwMI45TXZ/5R95s55x418+KMDv5aAOnAsn2uL6fjKlz5zTmixZ/gsLj1fXMmYM8jYk57zaW9eUiWxI/GZXDj3bcZEDaRPnrjxpxIDnLwSkjsIk5VfIJj7bM5g8vIv/X7+gQam3/4dRyE7pwn7LAUrZ4a1dZcveFG/nKP2+/6rH+H/mp8zDd6/8w2bJCaKQQKCJ9HFn1JTwJjYaZI5ree2BFrxf/2jr9cf4p82lvxbPxyfAI1BfRauSZnb+xY4vrQaDnr63T+Tv1DwsV44MYk73rN57UZnFW8egrCWb1tUybkR53Gx3TvblDayv/1VpPL7u17+D9O6l7OuaFieOk0um0/u8JBH8QuTdQY4cjjph3k6szovbteYTsllSBPHD5e5jkKYVbBtdC39ozWnhmFHqMptRmgGzI8fv3t965++RfIZQcllYNPlnJimJ/PJjV3zpsWyWvKBMI9n7Az37Och+dLvxQXuLQMkhgF/IpvQnNjiA/TIFYQa3TYXBfUk74EM5g3yQUewMeezlRK78cm5DOWfHots63gtE07m2TJJs9pNLnQp+ZpoR3oG3WMnf/hBFMoHZXdOXJlPXLs4HMdMo8zNfTKMUN/WnlzEHvJ6fc/ROW8PrHe0vLitJcHp6px/cE6spZjI7xp7jTcrZIFI+6STo2cA3kp5DxKcN9zEvIFrj537Of26ojc1ERVZYwn8fpH+4kuOcK7ZdehlLzvu/Fpy/8Ymjr/ZGsmJ986RexZrsT3Me4KnkQetkFjWyH3/s3/2QZ3JGtpcSMmTHGFsHWQAa+VCUpXrDPcDmlUtqRQoi9+jhDVOdupqENozfUSWF9Rz28DuDMhHLhRWjfhyNSdIFICzWrA2p3LM05az78AgRlIfTkeiN0+s41PQfl+P9/vQyPhvNvGayWNd+9TiCs493JQURn+ABDy3OS/ATpuREbv8EvLMh8MVrx360vMwdV37BN/ZBs6T+2KUbj77GMPsYV87N+I7SRyiabh5737TJ7PzaExuUC6INWfw4MUtHCHkyef/IR14uWXBPY0sYM6Yi+dg7kPtjtFy7qM9JMm98picpsD1Fb1yeJo98v2se4V1/mK5lqTRvKYYjWYskj2vA+WFrJEl1yKxzq/J61iTIzHAPJFyhUfQ53/1X3u9fvu3wvr93/VqOcHmDPtgz27ggGbemsnB+KDz4D3u4+vTR/6qStzg/Sf+5/QhEtYPNSedjQhngVTvQDI8raS6cb0cXq8/+d/N76zI9Jm/zwKQWQl8bKwH2BdxfaoMDyOrzXnQHgdDuhF98OYmk2+upUIahhqdP4pjyXSl9h+jefvQWbllVPaQETsrvYzKhX8u6uglp8FPkprMm1jDnQiwL5DXhrVO119CxT99mg/7HTYjj2l4gIy9h8zRGZr11bN1vBOEsBEsq/mHlJM7PSYfZvLgic8KjkzJNgH8ew05TnjjAxhH8Zv3xALeFPbed1dJQVDuU3pIZ7DC6/OVK/bwqTdvcpMnjEJyHIKjdCVDYvGzJL4MvN4LkvcR8YH6T72+VoJWqpvfsQhH15wDKdJvSI3p+0As6BnuxXXREwMqxTP9gi0ipLaN7Nf6UI4Uqr3Nzzo1zbJMRKMynzhrzRPbstdmJsogaZtH47gTt1Gjs4fDAZHCAU6YxBg0/EceCBpGmHumXh2S92X3PDH5MN5dzL0d5FkHsU425+dX4GNPvuY9+6DeWPycD9cuFobre/GYzONM9pBZI/s+vVMVmzU5Vr1skkTDtZwZ5PXmkC8GYM0JhN9I57Ap2W5++wtvn71agHelwo0D9i5l1wrTv8VZkdYKzmk/gK3V7iyRsRPXXmtPnOV3+WNHk0LLCPR0PxP5svw2z+42J8q51+tnAiulbAGyyNSoJ/DVk9he+eE9vjK2Pv22QvpgD+F1vbHcwuGjP/nP84O3UQUWotJN18jrC5Ij9p5xM4bXa05UXzlJxx7WhSRE8BxupHqMOficVZDXcyI95nd1bedP0EwqWK3ueOfCeQj2Wm2QEFUdzShKi2X8klzDjuXj2V9MkP6Jf8wivxuUHJ6sM9OHexHMYeCffLGUAVLBv8Br5L3ycLQkPmqjcx7DQfNrprowAT5um+N73JWWPCArxjrQch9yhrzHPsEf7QS9P8B/NOpc+PiekD8d0/h8n3jbczK4RzX+zDE7xiVL5Kk6cUFsb/HuBz+hnye+isx/Ag9rnqXe/8CZR4zc2tQB1Y3hZMChmfevj/zHlIc0rzZvf/7uiuNMftwSMVZHQnafvgZ9gzyBPRKL+a0kF5D6G/9c8xXbXRTVyUnIxAFXv+n8bkSsh3sebOm+IXam2xzslWADPdyzOQV2aTZItoqSPKhGa7KWi3DZfXaYG2Rfzo0Hcvc5JPzYrM4eyWmbjaJQw2J80r2Lxn0BfNRMPDCXtcO15izmvmI/pyKFX83g//AZlm1+U9ILElvaSkTnSoXjzI7MCCs252AqRPjAbxfyU7g58SUPuLgPiKk89rK3Obsg/ePLvkH3j7U5nzG0BYNUjdo4Mdx87Oi5H3Pu3hPZsW104boOYp03+jfnEJikFPcb2dTX5W5mr2ZathrI6D17xJRFcw0GPbDnjO2l7NQK8I94bAAW137jAlDT62qNq6/1rGvCG9+N1SrB275Aomo/OUwJr1sbTSN7NxzgjsaSmVyc4bAeyHOXmD3nO0N+GLYMV+JZ4cx98DcsOJp7D4hi2Kpny32YlRh7jwifuKg1xxDjRsZGmfMLPTNA1zs25AG1/EMH62UXpouJStbaAqStcNcFy4uV/SbfXEs4cazuBcnnSUziUH1fIJ5YuIM5fwyPPc1I3kdEchkrIebu5PmLLxaw8UjNOePUSBQryDOR+CBn6feMeR+unz02Onmyf+vsS5eZky5xUdhqgX09RbTOoYvXsxP48JzvO0Gy7Jogpgx6MnzOD09MNRB/6tjgnMd9yR6aYnfko6dY8DZfYJ6lZOl5pCwJY3jyymYwx5N1z5r1nIF5t97Y8Brg52+QZ6OsYOMlEeIpFj/3E9/Znz0sLXqkLA1nbLWwQ0vFyMWjC68bOZLvcfLEE1Qmrnm5i81iSzaWgYU9eV8atkX3NfYwwdh1mSc4Ys4ltvU2bRDhqELf17HRZ3xkTB/p/Y4YDokZorHTxvny64X4WFzAdRipFShX84wxUbH1+0Isc5mHbeJGy1p2pNpdlD+B9Ud/Ifqv/E0vef7Cdj7LOesOEA8zvtnr7GmcggT3rFL8YszX+uEIZaCfxfVG5V+B42//IytAhPuNBkTXyNcAHofhGm68QJqI8UnmJ7Of/fkY//pf1SRxkmXLMzA6kKGJ1YZZJyjm0TsmkAOx5BwzBNOO1xZxJN+cEbJq8KJKoMA3gnQbTB4MiKeP4mQx4tJ0G7B5lTFfkYeUh9FiQDg9zPC94U03gaaENOv0Q9dceYOWs1RwlWDlBKNPHWs5N/v1nJD2vX/XYt7w5Th+rQFrMj0LOvNwL5aEsNIBcqOi1yK2lrfP6bKBOD4jlsjRuYd8M7++SQsnt3I6LevYWmdPJXr5I0UmbmzZISbpiLzGEELWlX7Cm7OjP1bPyWOcnHCqjm1+tQovH4Cx3t+Io0c2INcgOc9SzEH6SvqewwXHxhpPZqqTI3nG5rxlNdesfHmpLe8nybCZ8gyGW+R5WA6WILo1J2egOIOvRF6xXbTmV+nqf2TD6TGa1khwiL1h25F2TQe6fH+I3xzM9554bqIHR1KIWZyLB3Jc9M2VzJu/y2YDSRTbVk7d1ub5HM7Y4Xo++uAh7uXYmUFiIwerwD+Q2NqxVpsdHscy4quUYfh1Jd8Ymi9nN/mawsIdjS97qX57AWdBltjr0UoImz3k/P3PGI7x5I7vDWTCWo9XctYguKY3V2bH1PEeuWoDw3d/8RaV/T0ev+O+B/YJjrfgYU1fOTWdzcmfnUb7vjO74QRTOqwojdBFXo9lYC+mO62p22MrJ++3yLLalIjMoMxk8HlYk5WicXmCmfPd6FQF8UYdGykkN/+9blwRnb16nctJhN4GVNs5E/9OBrbopIBWaiv6d0J9BSdkZKbI5S07PYDsfyF5nptYI3d29HkPBD254z3IGT1tZ08db+Hc+KxMTg1/VRubx0prByRgZ91dvDf8Pdw93CeQriPpWocgT7+/nhtXJI9/oci/WEQW8t8joX3uQaImVsPvze+/0vha5HwWSDbgjswMbum6yC9bYgR6/YVfsu3zn/rXL1/4hf2eW5GziNzT83uKQzTZhDLPAy/JT9r3tx9f7+Z3n4D/5JH/vNg7baxB/qfLmmRzuiWvkVF8WMMD1gU3k4Ry51Ez9Y/9UoQ/8aekpDkf7PgNhFFcxx8gBEizSSx5Ex20sBtc+8VwjN3nqrVvWFqbB0xf6S9XM3oeuzEL8bnJFJoxlbxaHZ2Y+s3115qBlJyl5HHiO3WBY7OHSSM8/fshlgQYx39oGNN37lfGEqQpNrk190zc20kyiD3WRITNmhFUSl3rWhKx1h2q771UlkDM6UuIMbAIs/c3g04iMSNn8GX0EKeWFX15B+zLw2JiQorBsRiUEY4lTOSiD2zJgeeEep5fEZUv1xPde0EZOB6aupODEt5gs2RlflarRdm8F/VNfvdVYCfTM1uiwg16uvKe4I1zehwP36JnEb98dk4sohzJXgvEJLNFAd6Dv9yFBgpSuGELsvWPZCZrUam7czqfOStzYoKwuGq/Lwya728gqIxavOcgrUej79rh9X4klk7KcJBlxmZbuG8F5pmK3+diYB8O8mQwy/zlmXgDlfGmZNRnJw3F5qGp+2DYdvJnzW56DVdfie9OQPtMHNgPmgH+zROLRX//QNCKiQ8I/hMIsWaOFIyuL7LVlw5i92hhIbz55nwAd8bB+psvFzSt0O0L8kxIaxirDxbr7BcOz59XLEPjF58sJR+Sa/G9xT3dlQJb6MNaYiebrz8I8MNovq6xct2gz4Mvern1jHRAnKaRfR/1+u4ftYHH9ajnpb7JMXPh8xg/uL3hNjJzmP0etEA7OUSE6332846Qe5VcYKsKPoeF1aHSh70nlLwaF8erc88fV7IxCKUWqiLnrKqBpMizVP2g9Sy+PUVhbM/Kl2xndFKFi8DrpomzoHXYOO7wWdP1J54B+fqEYLNkzp0j3mp0msvKQbI2IrzDnqTde4o0WHWP3jr0klyR8rzGVyQ3yPe1jS3Ps3Pn/SU/tPJ9TTbs00/zgERnToX4TB9PIMPP/KxW8X72jwwruRJTC7EjU89yK8zw61FSDQDbp+8QXu8+vHt99RX/ncDi/flL9hzM+WMlKeQ3ovnzz0k8wzIivjwA2RiXmKVBGhzpZ34O4uv1878Y3UiCffBTzzX9cPKC2lzE+wBkO/aEBfMrpJGzgN0ZiOQaI9l28aMT1dRz8B02Tp8mjXxyD0Ww5cTW8H1ojon1T9mbE6MlTfRCuhvbraO19KGHmOEXgs9uUgOf8+zv4jKTy7whY40dSMJ+NZJngLrRcl8tHsS39yMZiWPkd/sgbVgiUDYGyO7nUHG+qFsuZFj8CqGe7fN8U7cX3PRx9ogyI8sRMs2verTM8SUBFkF7HtFtRBpFw2VYN0m76YdZkNdYYP5gmBJqY43MnLN4pHfN/jBvv3RMsWitIEtzBKoGd5LhC6MBYz/xgrnX6+32idgKDD8r4m+9YuqOnIG2yRzjWspIXrniTRRYdgGp1lRt7cjV0+fmw5ofaCwnxK6K4US7322MUbtfJ8AGfZ4pU9B9Rgh5tos8uQ6I5j1jaS2k/Iq4x1hTqGOg+vl7XZSD26uYGlHcE4OlsDfmwfSqpV3i7LNzsl0x4eVe26iBKxErhRfcciDeOcPE5wzyQ8oD1wfCIAzHScxA1uCPZeA3RV3anj+O2i6QoiPg5/wnjjGuS5BILsVfJmdz8bwXx5BeT66HBOqPxyGsivNzyBdyDjd+6/NcYT81A6tMyFw2WA3v0lnqWpurnGuMCpvnMurAFbzeVvdmxEufIz1ph/eErfAkILuP+VzQHh54GFAS7DyauyfMoZKjv1MWPfxEJAbbzmXmXjxH75d9eo7NTUpjWJadiz3wP+rbEmrzWNFw+MQHYyzG19tp/gxw7tU5r87Vh0vv7l+Y5wjt7MmfN/b72EGCLTonjQiNovdz8qGlBSsSjnw9Gw4iemRo9D+vKfr47uP8aSI4E9deycWI7q5OX8CsB5cMXM0E6gfULPNtTCPn9f4Yp7r1rKDxGvQ19yaMXPa6FPvUh3//6YupnXCBcx3FOYgLhjk2xtxTNoKH/+Ve74uff+6P2H7gc2aZfPNZo9nmSyN3dVj2Zs7gXlHru+++fX33+VuZ9tl5z793fAJoiKSp6mRXRmH8XG6ub8rEakH0m9JwG+dcKCr8A/6VMIk/y09pwt5Ny/swDOxHx7emKj52Hj70qY/oD+nTGkhOE6wfhxGbLTVnE9a9Xwlf9BXB52D+nEcis3acfOTgRhLOsF3jLL3WBfYFlrB1zHTUPAjVgnyj2B4mv7kImpXf7vmmPw4mw/eve26uyYc1/SE1K8OejZt858E3Nz7i82DSR/6Oyv3mV/TP2ha51zf64k/O1EKGqCFXdo8dRdrsI1Z4Fkw/GFvQvGI7r8Vgct0vsiayx/wEuBb147Ety6wyt7fgPtnM5orjtL4cpDlZCbddhF4FfgOSc+Ajn2ccMzo/4feA4Tjye2rME5aENss7ayKbP9fhC/EH6a1n2mSTQYs74CsL1ukvwLYEtMpjTwaj+0KvDcRa25WZBrRm341NdK0Hk9shxcSHP1HqjbPI856YrM0WHXg7E7mS5jgmf+AoTee56usduiPtvLJnxuZ74NdpuGbjRhjQc32F41yUr/GwjJgKvfN5/wZvM1mXsxbzuw8hKeN3HxLy3Liw7UEyTwYjuZjmvdyKE1xxkr3/VgnceUPQcV1x6DGNRTzvYxz26fJdVu0cFZMFo9ms1u7FzJMD2EUeS+VE2zGS32OR04jznEkY16S2Pe+rkp2CHBE9y574GcUVF9fzalDyDMc2gRrymKf1+3azqCw2NR3T940rju/VHuGnVurd2QJqZ5jCmXnf6TeRmdHDTJbbmu9NsQSx++J+eeClX3FKO4B5wftr7vjsv0p4ex3s8Xx/Z8QUZ0LGG0CfFSv2nOhei8i+x99jP1lP8nj2xKSZGj3AlvgTFlWo7w1fIrnIGBM8Vj5XvPPff/3qQz+jBuETel0inKxN4RmUnTlWaXOmscY7X9Z3RUo+Ym2fhloD7a6W9RkHbkutydUoQSIaXg9tqFzjEoGjzwT2KfNh/NYPX+/+rf95fnBxppM5S5hjt5Cap+68luIK2rNfW1E/vP/q9fX7H5GJ103AJ8NIepCdjAxKjPW02V+ROkmjxl2bBm/m04LNSaavtqnC/Otgf/4vvV4/+ZNxQ4QLzYaoHvL5d4BYfQV+RFLA2vFwmPpp0sdx/HtIC+SNB28ZB4eqKuR0DdgdG5UXa5D60XyOjhkuC6Zogjq0IuP4PDIN2GX3InDW0wf53ZYdV4zzJK5hwLqQ+1tINu1+s9Q0FKvOVcChb3sEF5N1+wrSdX5IG5uTMJUjjdycmX8XBI935Wtx65Hg0JXjfTXzxnFfnJqhC89z70BW+y1NNFnK59ofVDJSr16u7tGznUxl3cgPt/U7+klIAIPGwaylZS/js5UX9uQ0V8PkkT0S3c7zTEtQ8fZDH2UbRzi7DNzw7mKR/dzvB56np5woc96I6GHzZkftrzbepvw7B4+LWKbsOxkSYefDctk1aD01dY3LyeZ34ebLwO1zsnxbGwh37VxPfyyweBYNGVJb4/rXYNjF2Z9SEtfMXt1jLc1cVuyVUlNQjRNWB3XxMe8B6Gt0eJm0ZO18sU1Fz2ppeJEz+p7Smmi9gp6vP1iwWDknYQ1baPE6XvzN1GzpYTJK4z1p9NaxlijjYZaVXt1vc+194auwpbrD2Gu/DzQ7a0eXTUK8f9HrgcYuevLua0ZxtWTUlR1wfV9GIGvJk8QLE+Oqcceb41CmGNwf6zVME2coaDPeYMjtNufq054WZBvdk0bO45kv96mU59WIQNIVerOCzRMK/OzDGnIVA6XR7SzzjbyHMZZtlibn0/fJvBbWSy1bdsJx8LTXt70emzmnkJeywS1/AZyK9+/qzPutr6b2fFfcbJFT86IIY9M4r3+D/c415hOGwcabH8Qa+4MfQQPryazrimleDBf2Hp6MQvRaTomh7XuZFGxSw459aMLqY7iQ/pbLepPQeoXdunlfuLnADF2Lh0XL/dydv9f9Fr/726/XV1/ln2ndyl4P/8S1u+T2RQ2XqGfgni2Eqx9SPnz9lVn5U17Be/7re//F6dYH8+bp3ARLP6s9AgJ8FYLHymPme4R8GoAGQb5vvnm9fvM3Xq9f/GOJ9TdHvpm4LXOA80TQe38+JNpPoea98geJ9Ur/uIejzi2j+c8wOme+0RV7kITqcqyGF03eZJG4zLgrDScHgtCvAN4ZtWVhx/5mhytHkomhfOnPO8GRMYntkn7qWOBeSIBqQ/aUXud8O9tW6OymFtaU11us/3yz4FTNxYNk1hlmDdHPDKJn8ef6Prh78yeHbZPKa67FegynfdZoTP6OFs80q748mBxiJiPHgBxEygeorZ3c5luON4xwYpWXMzofXkAirE+6RjjWyjrCQ5gMWsyccyWb75L8ExW7+R1JEYQbKWt0DTgaOX9bBpLyJQxJOPGzrk5vKx9RyHlwJcfhabmfle0g+6udr2bgMkwrN5eNNjUnkOwaky3pYhuSvVJI55Ek5kUPfxF/cXvyw+O+X7KPvF4CcrefTZkTOec0+9oKAq9pR9FLJRDu3Z5FE8mpdUbFx1YsU9Pz9LCyHZMrS4LdQ21OGPtYfN2roVxn76iusWdDwscHeOsZi9wX5zi59jK0nLiJ7V76XNnMYLNGhOw+MSARRYKce37Bj7SgtcM4TEyWoCUz8bwfje+UKyNqYs2WNdxo4/PeUGJ1hTHbbvSs3kLclIo4Mssck0DGXIBMd56rhJAOYu3IUvt9xbVyNUC6PgO29JwM5Lcj2J32rJ1JY62+tLn4is0Bqu1+Necrms/7xvTue8rnpViYDypqPb35kDPiTm+L5pVYOrgpQveTK5+Zmut8rsCWxqyfI3WsUF1CdFUuyYausdcUwMtgTsYwMosvIdZcwcShnkXCaS75GI46H44wPnvoCX4fzLvJJ/8b380RUrvcONFr9z7exOy9iKvt1nYjeYL4lPUy3v5/Ge468JvLxrEX3/fsJgE+1OlBhoSOk/G3f+X1+c/8udfrD/1kPr4/vRqVpoJE73uay/NYf2zB8L3qXHWbP+p73Xd8D79/h+XzRw5dBsWmySTdBKAypBVPkOVi3zI8+8U72v/3H75e/+N/Oz+hCbmxDc8hPn4oAvy2qw088OFDaEkfhrVakjdJ2Nu7/N8HuvgneA35ctNa0/MMZl0Wo1shZ7+pDt9xGmg5s/RgGdEOODa7hzDWHU4E8o1olGupOf0hiJxDQsbuN8rp2zo7d8ADjiJ8tJsReX6YUz04pwxAvgPsLOGWR/KHq9Lq70gi9uL9CD5CyTml5cb7prQ02+s05mzegsDen1kCcaHLt3cmpnYB4uXeJ3jPZmshhheZDHcvto8lcyzgxPlCkk2LvUOLFUh60y8wzcmVI80sJNvFHFLkG07rLNGFpqAWVn4AJrwZivhjsdU95E0mnZKpI5y1j1VT9WRu/nOnp7/g1G9D5nHNaxSUwhh5K2jUKNkSzz1/QfFUzOycfe1z7684P3NanHfe605vQjtmrf3s2/cRPTHkyRo9+RliJdSx5xxmCXu4l8uiBSrEwpVUQyykOoucWZsxq+EQE6JopZXTjuvgORFTZZ5qhzLlzyhjY1wVAnzjjxqWmXM2iZk4u8nbZ6CRA6mkCA0exnmuMMaB8fBAUsbObInJz0KI5jdgkAgwknLs9zXIDJ4pgmflu78ZGv6eseyusRTLScww/bpDx6QdTu3NdElrOunImLS9lwv7ZLltQU89121zqqP1ir72wFxNubuy+lxsyPa6R1YNLmLSryejOWNHjy1IdsfpKjfnfyPBzWq+e9GY+oDZ+WRHzgfqea+QzSHRZHcWca5a40wv5EvGixE5ZtPTcxgOV75JoxUJYi1B+JrV25bfmkjb1+Sz3sjVRzOnIVkUN2VZei4HEqOly2rEOauTTCYU3BrtwM+yjVhkO/0UYzdrznDcbmNyxa55jHeLwQQZcYZ5f76oXeuYGhUucy13PuSOwZcNuL3pFG3G4A691lTsDhl5Dmu7woy1aaaHJJgpnrTW51Hrb/z6691/+n99vX7hj71e/++/NnXzvHRN3r4GZpm1SLmwG5Hnbyr548N3r+++5T+OnFzC+88y+p80hghLmc5DtvHC05YSWk8ymk3DQflpxNqv/p3X6//zN1+vn/251+u/+Qe20XQupz35HnnkMJfeMEH0orz+RjB2Yw7NPbIOGZ5J4vo0GmH2BAzXiN8WXL6KicXAmL7ch88Ppyb7HGzYH1HrBLtmsveckiMZk6wrTL3h6OLLdg/SEK+zwz7cues22WxN+EJhxJQz5ootkIc3W5nCplY853xla8qsmtl7+2dvmI6ftVKA5r2NB36yh1dbBH3oQQg9w0ojbBg7iBDvwGcW8ezZTcLtc5W4SDnP/I6NBNF9FhEOciaXQfD9JMajdTVhPs8mOMIAYruAO+tYpnpkknpPPCOJdMDElJeowRtf82FOaC48/megS7zyDntG8H2v4+TRUGxft/EEZWx30Z7+XIfTPZvHxVkqQl85hzDTt/yuzUi+Awz2j52vylWcCaRW5eRm3fNxD4cDIsdKHc/WDendqfud+fib944Zlg0a3XfJh9deqDnvCdZFI8NkGYRX8fYYc95xpr+ww9xnv7xb56sxzJHxgruTzQtkv+t6nzMG9ft87MM6fi/5nVLn0HtZ6xzI3t4TpTkpB+ku+tTAqns+kgfXqVvYFb/7w//ocfhw8iWRuWhPi3gh05PWK03hOqFYiwr/0/lFvFzhkMdUTY4VmN3xddZn741dlnz9nhO9mW5tT7/WZDHqMksK7yNaYOXziV0eiQ36fhLL2PkFlspaT2pwXgfDvp1nr7OeeyUaLbFGtYu9Yg+FOkg46D2nlJPiPTEn8wVkuo74IQNnmNpg7wGITF7rQ2oK1pyELsU5lEFCYxhy3PlMnDM0neEmZhj01SjOITsF7Rk0c+ecEdr9pIAw7SWXRu2g2Wvz84bifcWavJiqby5wWTNihnRyWa1/CCsFR0ZQyObFNMbDqjd6drxaZ9tlrIyfE2gWe0I3r/HhLQvEljy5Bt7n2O4zy9eeFS7bsM6qzz6f/8p//vr8L37j9flX/gZk54o/4wYee+3Ivcx7hCR66LAdDil5f5Lw6f3rJ37wI/YX792Yhk3zAguu0rZNEMEukg8GLuWEbwfoOvj669frP/4PX68f+dHX67/8yzLg5xjIn9tyW+xvP3ZEHoswfhZpsUuBC+RLuz2Q+TBz2Iy8Ic4ESWPezCbeKU9s7MMWJE1fIVvwl7HEwPlnlRD3nOPo+8LSGoNtiOfMATz/UDAifY/rQHpLGggMkmk6uYBFTeaMfXixddE1/iyxmmpApGfWrUCPcNjJsbq5aPicG6nuS04xWZyIHPhks9p7onjzCslW4+3aD7POZyv9jt2+/bDrjsZnPrXQxwsiVyNn6mZnzSsWfxzRr0YiEpP9WDzIVkmggb9AnP35WWAgzwBYqrvnCXdXEwNsrk+mPON8479wlK11oFi3M8qkMsqMn1irsXY/Vsbh+Jw5/J5Oxi1nBKM99qSLc77P7Iow7I94fsDBMIv7MMfZTocAPb9SCr0enot7J+TxrHFFU0cjOcYm+HULz89dInxmSP7C0oD0ZLDvCHanZxuEeMaRGJyH0Czk4If/tYeTnJtlclzzrlzpN/chfVlcTZwgkfibHW/0hGu6ffcz2dfRtZdUZ814Asv0tUlSzxIjF30eytgW3QVT7JkTUW/31OibaW73Ns7wdF33pSfFPFnDOdbYG2M/osY5m0ZMOQNVyp57skeq7UReQ5cEZOPIjc15GqenifMV+XxfnR4ag5T7c7I4Jr9A1EwszNj2e3HsjOEM3vcXlUhryz4jnv1au/q+kPd/Qc6kFpMQGz0Z9uml/9j/wDG2xuPZPWPfHIXvmb56KlHDzF4nT/c9fstHCvhhlD9Ncv33FUJYrXMHJKMg22TPLC7vhXHsPbvDc9+QjsUX/Dgm13MybkbGLS0v0vRuqTaBHj3mPdg9Ut/OWUGq2Wc032SyW5PUlOk9TVxG+BORLa52eWsLcs+WB6LV5ofIg/g7eswad+9AchoQiLijnjge0Y+MQLjPbWMxZQx5zjOX8NVXevuT47/5h693P/fzeqE1Aqo4/gzxiMAzy3CJ9z1jyLTlBeIZvIbfvb77hn+SuXnwCp8/8w2LMTmfGQI25uTj6woqTz/uSct52DXK/vz737xef/tvaeM/Ii1krrDAvdU8hCdpmhufHij02s43tb55a7JPuYZTNHtWBgHlILPX1E6uCHkB58JYl+swLl4cA5cZTgHnjami+01ijdQ5GKVdhKO3dlOxEKuVr/YiG/+B0PbIFy/InDtwPvu62my7ZRsH1GLxgzXfhIwEhsm5J8xvnJIJm1AhEv7Toy1AEiaGreMRL9x1+41KhXIJPVBWRBeICd39eqU/Bo6chfkGAnFTpVx9EzRvEDmxll2KNQVbeiMkk0OGzSPJhuiJRB7/5DrAXBv5LTKNbfIYErcOkMyLf6jBpbhhjYbYdcUjTnjvQ7z7HAGn8TU6F8qVqqXyQ0owpzj6SHVauEa+NOBltOKWqe8NuJdazL7daigRvaBqhu+YsV4x1o9Bmt3pYyo8IVNickLu2YfT5yg4kUdIjHnTU+OyhoGZKafh7PY45mSHwnPYevNeB9sBkianIVJ6y84qj2uk5aOjXRmEnG3h3lTDNY3JItV2va5PvHuRX1+xMSc2enbr/XifsYHNF/lG1HH4y1k8F95xUx6hjTDdbEHK6pGOTvhpJFafpO/D3jEuqKZ7nAxCeoitvYZ/x01mGRnhFLYL92uY1yFrRhjDOhJolvUDSefcAZ0krrVYe7/P/bAncC9+L5dCOjPzQ4Wjbed7DQLxkJIdTj9rhE8q6VMHmJkvMchOTr4XzPcvHCYgaDiW4DnTx/5Cx8QIK4a+puoPUi+kG4dgpPvWYyQXOLJ6st9j/aDp3atG+qd2/jRCr9Yxd9bOsUdjJb9tNSX1Zpl+zPJnpiEeO5jqBJ411mW1QLHRAC85jl35sXnekh5RMnoPdwjtQ1es9I4wfluYn6ezcMTQleuc9egeIPs+PM/dRXaeoygHPf674i0HbxnAid6gvOxnp+Fa5DUgvWa7Ns6N2R7nO36zAcO337w+/+RP2X3uOyGZLjTXIBv2ep7pMQV6zZNUHxrJ+pq/eF/oSdYblQIY7/kXuWjqSurxfbAZvzUnTfNWjD6ggYw/9mNJxwZ/+U9AOMPN21lgz4fL/ABxJRa81VNQ0BqpD0JyMXOgts0IR9IxzpsWcBmmMD0Pj5gRj4zkA3ZMOliEsTllcS2SbaaM4HEGdqkOw1dAptWlnb0LUyecyO/e8cPK1DXKbo7Ow/dMzpw755f/cGnruE0pfaGi9htA9sDIB/zDPdHI+WbUF64JIEq1wDVqEf+cydScHlwI2WpWaow3Lp69GozkI9lk1JWe8qEu+X0l5fCSN/fTQvJYjD9aYomJXUMxaYFnZ87V6553bEQWEzvfqKvS63QLKbGsVpgumBLvnvvgEXB7Nkl7cvxNkdyW8LKeIYeH5CuV9HY9PieIJcQhY7YtI7l0+R+BwCbm6Wt0z2grHU+5k+fAtRN7jwjyabXe+z3IHaofmdeA3ke5l8bYkL6nR3BeZ5ZzVXoyBzJ1Dy+9Z5uRtEs/+9tTMH/2+cwbrp9P+xnxM/t8fRWRkunKj9T0K9i/GnI6C6g7ouUqF8d9Kcukr4e87s3nasUjS+x9/sAj3y66pXqdX89TkDg/peST5ZyBJwB/okhmfuBf4eabLn1gcLFwzhCct6/pZLrWIJ2ljvm6ouc1ZEgwQ1/hDPw78LCGOQ7/HzDA/ZVNxhIYqTKiMYvQuIng0Au/RpYZ6X69J2dzTIbMSenlMJvKr6n7/bKRyRypuQPLmpzWeTcCPHJg9D40SjAIvM76CySmz1wzdqk/aIcuZksRT54h2mgu1hByf3IRXQnEYih1KwTlREr9RqSPWFo/PZine5nv69BUzWO5J86cfL9Pn+OZZyi1osMHmVsNPZYgtkV7Gh55+h6LGqvQM7lzxnPgcw3We9dLNrdaSA53jWcrylfRKrmcThr7z6LBhNmTvuZ1Ii4WH+z1faNd2ucY5JxXtPgD5HS3Pa4fC/nwYe1ITQTkqIEi2rjtmkjyU3843v/0/+bP8wluV/aEb7kgcIzKYx/r2WuR2HI+f/yGv7OiY8r3T/C+/6Eeb5r5S+kq7IzgCKnZ1WaSSxgKBxEKhjlQRG0Y2fMP/pBtn//Kf/F6/cavh+AcND98I5kCyecFE8tb912nyM0RNB2PF5OzIrJQfzxGH6Ti6ZTIyFXnXgUy5zmWeeCc1/J0dW/cD0d1jUvcbzwonQULzhTAydfh8D+H8v/t+Ac/OfLYLgPJuvc9Blt4s4qd32J31IT1zfTADsH9Z/UPJfOfQJ5efCaLK0Mw8SmD3JEXhPv0B0hpLolVcEBlFI32NJxYxzZUrx63AYR3vlkYuZ/LmFzUMe9YIsneN2w74PAiNffOO7LO+bypXX5Luv/nPJznOHRZMFJvUmhK1PonSJg61HtAbN+vRKWUpgct7xH2o1Ygpft34l1nPPowrys+FHS+soeoeSZLZ3Y5NeCStqeBxlj1smcTL+TDsnrIfxAujrvqm+zkOZ2yzH31G7H90fk7gpV7Bolj1jWbyzI6Xhv6msTWAZSHVH7PRk5e8/z6CM8pLOokTJsP0aZrCq2kk4c+2muAXJ2kWbG4Z61mkFsXep9FPLb4K5bUk8batKf2ojnLIU9ZzqCp55XKiY8dI7GJiBdhdC2nn3EF09dZnyg1jEpY1Z1E2/U9tfv3mZyaWj2sTvwVS0yMTzhplyHwbPT5mHys8Y5BS+7JUU3Ie3vkJy7DFYdwPBZyNns+MIftvWZkzj27sh2J6KtiOJM/MRr0ceVMyeosl+yEmvQ1lkvAvOd759wak8JzcIUfOIoYSxtRKfYnbJu0WdyNL2Tn1HXn6TPEHqk32vEtbNGaeMP+ZE3mrgB2pL0/GcA5HD7frxjSv3w+R4k7OfweOZn6PjQDc/ZRUPvey3qecOZzwcsvKLKPxIzVc/JOD8LNibU+2SdPc5uJzp5t0Ww5OVLzicaGLZA2kqDXaFIFk8rn5LNiFFPDF9QE3d+TgzDCig5yL5cVXn+BFH+YHufMB1KxnPgrzWH+5f8860//9Ovdz/1R2RMB8phEpgvbHciaDMmdz4OnPkorXMu71wd9r/r4+vRxz+e9v3l9+lYiv9Mimn+1iTfChPihmN95cRYn10RjoWjgQ0CtcdAbjemf/7OI337zev3pP7s5wjjzfjgXCO8wJFQuB1y5XOOOB6gnB9jYSDhL4FhztCfkpHtYrywX/I0kZ7f74OHkrPXhZf6M1GZpxtgzAHrH2PziWkagx/TUUQ3R6ZN7kfshA2fqDzKJJWMAczQCvWYx2IcWP4hTgrWZazqxITOtTWC3iVH/umKb+ElydWLA89tH9zYM/yCkK6ZYnpAFu0ZqMA/n1Oo0UI2o931ZKXnovbJmffmNZN5M4D97kXxU+Ps8bE/Ru8aii3Ofs3feOdNW6AiaQ1ijYkaQ33F+cxzjFXLk89xiiLFz34iQ71BwyvQHSQ3bLLOiUJtIK+GEZPXklOroOSc7HDaxCRLSZ0og0/txYRkVH/PEajjTvB4PENl7loPk7xi+FbTRBdfT+2bvExZ/o7Inr9lmqWTTTmclRennG9X0mqq3vLB++hpfROfpN8a+V5g7fN6XjozPM7y8bi07YWKRy2AO6zAPbaGMjh9INhvjCRKsyzN6XgeRCUqlYgNbudzUkjIGz5IxdxwtisHC4O+Z5XdJ8s0VUn0JEI5hcoyh/GFtzHUAPWck/Lh8jzsORvYiJvt5btKIu5Viz3r3PeuE+TlIoGuX70vi0L7AKWu68jvp3plnXK3gKTGWG4vvo4zWlJjcXnWRqc9sGADyxKGN3xRn925wjDzm5kaPSva5xna8N+79BOjHNkkTm0zpBQG5CtSJgt9+agMWV6/q9zr6dKqLL1DXV/PZtiOYvjyv/cmhVw3XkpVkDWAd4p7WdW6KoYcgJ9oL/fZw5pZULH5QRqTsJzmTd/wshFxnZvWsuaMG5zHvwzmbvdt9XpJ9c1W/bcapqSGZHG85aNhziHnf9S/Woo/9jjH3TY50sHDfunJqvezRiBUprF5g7a4NLF7ycW3Ul5Dd+xZ+8zdfr3/49y3GohrjmqxC86gz1dpu8znKQLCC79mPf+z4+J3ybsb3/M+fPAz8cbD3H77Kr6S/4/9m+VrfgPndl3lgBZ89qzWhih1t5/IP3Cqc//qvxfDdd6/XP/u1yNiL/qByffAhOiOINrWo2fieFpDJdkwzSosBHIOgW+SHgb0KhIrmlJpg9sDPzfQHqDw4hW81cfPB0D0cdx8yTHzI5S8ThWev0zrY+g3HUL8urXfdCbYNK38UIfW8BA4uY8wzZU+xgzCFY+ZhnETjCGfzWfJ+xPMhnEUD/vQDbH/2F197KZDJmyruYQ4hPM28kfGMnuThV3YTx4lPi0xYjdkX9k98aNOV3prfbgFbvKRA2rxBbG98jaeAx+gCdZKf1ZovR5t+kd8g3b3F8OXILhDz5uDM87upfk27CGQgBiTVa5sBOykRwiKaqjj0e3cuTF4/0xL0fMQfBi7XOgWxaPah5CySTatybGz4nI+ZmvL6iP08q8DOiK0LyO1MmhzLxfPrXM2RDjw0sRpj3P4Sz1c4sYcWS98vikrumfpeyHXnuDE1iiNGaORd5dS4vKcf45L9Pm9Bg/taHSieFL6P6cMqLgHNMpMOylqoNvqSvfelrvbF0vvni+dkXAjI2MlF7s/K8/79Vydf9+R5uJGdGMlIH+HZzx494nVuSa71bt+bgc9DA0ufDcOU4bWeBnsgW+4pI7mRnX/kXetd62IsPJ8dsvma/aWbLyPj0bh79iFoQLdJO5/77TPyBSXndaMVWLMPMzFl1uT0c4HGRGtcrZHWJyhBvf7jcuO1dBra+Fpar0A7LLvGTw7fIyu+prDzJ08i/f1F76H3L5J1fQvsvh+4W498lqMC3M4x9y4iU1as9ngqpLjvamGR0h2f3CHEfkt7prEnPhHzerGeFamRZvCajEtGWYew94Mu5hXUfSXC9LDwJne0MkDzYFnrw65EeGKhp2Rrb9hPO/FoTUy5/rLBp+arsBnBJkuWkW6ecchDrzLonbnhz5fnfWR8brgZ9lo9aznwc56s7ar+4Rw0E0gmIpx3HXHZ/ozoYdbic/6f/Nuvzx8+6C1I8v/z/2F+soa7HYyk4OQMp7zgkr0p9GV89813r29/j3/FeHn5HRYM/MDCYbo7CFRivHnj9pw2a12vwCFu/gE25f43/gdR+d/u/8p/ZpHaJ4/rafQHF3A2kqrgfiM923MshtGxozsEVmKjwuENWiuiQ3iQ5MWnL9KdH5wmFpxdzzfvU1+Ipy8QZKb4I6UPr+5Bww+wKUGSyFZj1rDlTOKJL515ezn/yaPA7cs9vu/XaP6qlYjIm1lS+ywNPHpgzJ7Mu/JdMVDPndZCXeKh+1/Ncly6SXe5nFW85NbMD9TkcG0YixMBn3qTv4io+REUhfwf9Bpw7sHJ7lrhYHXueX5yBl/Ckd5ctcllSCZs+ovXSStpxJoduZLo7D1dMDnjVT85cMCxV/qsN/wGL/uGCsSO2FghdVOz60KaqGWzxp+e3b03OFHuLQH+BoIseGbCdslJMrHCnrUdHqkRi3vVlW9OGMIvs3Lh/Wx6Iy1pkrD10LXc5PLIISlz+hnnkTJiCy/AVg175WZJ7vVYqq29iOjn4vSmFdk6T0HqguTN+3n2nlyOOTx6Qk802Ayx71pMFU29F8FkaPo+dxesy+9Orr9HckJmxn4iub/+vmQlY/YPvzkAP9zccasIR56a+iHow1c/qm+FXyvdfaaCY3Nu5WPyOvNeQHUdwpSIjI1nDrdYe5F983+J6excMPGReipTV+KX+WRpQodqSmPmnmfg5H6b44LcTtHhs6Bu74WQ1IH5ulzj+X0OSu5UrvnyaILkTcJcUU/PQtfxHm0twUbIPvnRzWIf3ovGCQobwKF/5zAvSE6+DwSpAFtJJs/eMytZB9ZcO4wyzRY3f3TT2YSp4/p7cqlWXuybt/7mzmXJzzd7Apm9+gs/Mbqm58QlF71Z4mvksjKG6V5BvlcuGuNK63nUWg9WXH3OtlYhZlV4WtY7bBG4olH7y/eiVK3EDxW6pqcWsM0SIAdIZK4CT7yJmUj2oJztxCbLiW0msBYgFlxNbck+9uURtbhzBkvAelEHk0cXkel1xo2f/4XX68//RQnaw0/9lPl3rtTtHJRzrI/iUXxv/Qvt+MXXZ7Gvf/THXj/6A96LN+A9H24/fHjvf2WKN3fInz9/9/rE33tQEorcb0joaUAXeZzLLATXixgb4in4F/7S6/XH/nj8P/yhlxvkNHxI4/UNitwDtUtjK/z/AfHsK8rkm3FEJnJn5UpuBkh38bRPvjydnKzmtdfQ9gxY9UZBJsMPcEQDs3Lk7J3RIYlbqssJzmsZvyqGtrAZy+nasK2+t0HSeTMz6IXFYmRgupSG4el9SnM43+R+o/ef96WH/CDSHplHhu8PrVNMCyfs80HOBLMR4WDSODmoMQNjd+IZkoksyzWu/EVeD9Tvm0+vC7Kf8+AsPaJGWHbPuvytdufEuh6o9jkm46kXsjbJ9Hv2Z1qdgvWNfewI8U4r9IjAJTqu55syef9wPp8Da5yzCPDpC7mAh33OUiPuru3waoyQse+zUX/yR0M40sBRljzL3308QJwbTbJ0E1uvYlgz1k5e9JP9+sWSfDgSpj9mdGujpC+zdFt5FtGxjuzec+7lBci8fpztZMlrg+dQmuT4w41Ny8CW0ZeXXF2pnh7DqQwan5VaNicQ+yQ3R1PPjdPKiSmb/27c5LfO++UkGOSE2ZcTZdyw2uKS5j3l3buv9Y0x//4/3xenglcTWHW/mo0at7a9kMum0cbmkZiNjRREytDsmvLP+wQgIn5JsicTUIT4GfRB+No0haOZKrZbC2LPam6+Mpi6IReL3PuFCoXZq/msEg7fEY5pGLTkjgzGtWvJgrlCd0xUpCSJfXwio7vGyZ61es7l8k84un2CZ2wjQEHsB99c8Uxlw6nYK9LZQ3IaStgayQkvynvzFcmKaC7v4ZJtCIZ1LF7T3NRe9phds3sJsoNp5fgSm6g7B56uuZKhsH+S3ftbdvSNUv55jr9EaicSdnuptTKezmHX6/2e98MFVmfROSWz5iQ5sf1eH26sodQf1NY4rxaX187D3QhktNt+z4GiSennQprfrxTnYTdOD66YmiVXUSkcDf+JH0kJn56SA9yx/NDi/H/0Fyc+VyKYQXcK1m+4WdbIeT7kPfuSTZ8NP3789Prw1Q/CG/g7I3yTPuqHFH3z83Yn2M5knrMYO6s/SIYbCd48FNhmHPCG+2/8BYivz3+Ev7AD2Eg21MsE4Nj122VEx+vKrTH8IJkM7FLIA989NQb4w4KG9yqwQsE1/LCzQ0vsxfbxX/ng5CYAa5cOT/JDn1U23wfHkDmxWZqD4dKDsIumvW1B8hJG5tYNn0n67MnGGc3uCO/3XwJCG+HEk8c6Qz4PDNQjH2t8Xt8Cru9PVMdYvsiIo/YOhaI5wjUAOeaPd2i4nzQ1FBvESczZU/u9xkQF43cKZA3Hes+8uZgV2Jb7kR8k8i/ZBann7PTAfcErtSnghgWH+wYnfkb+OGdY+So7+gNuTINSzry9G4TQb8TFKEQEJ8Lx1p17GLYFOacrm123LgOxmMacBXtl5nQcOY74JqXXXvKxj/nmY7D0nB4Ig6i5SwRnBcgtYK4UmcpwvWu/F9lwN3yd19w4zCNfrqDS6Krd8zWd4SXKeEaOvjIeutXqPHYKEtAl+UOR/Hf9xjuMy2ch/bHHxbA9OjsEGfVKbS/TsQ9HEzGllsTem39RG+xGtM+FNXp28OVzmH4I+sQfQRD8l+bzums9U5gjTA5WOGbKTk0vQkjJA7Y78iTcxJHXgnRs+uLDa5iCHcf72CM98CclGPfz5/6OWgF2rjoPRUifRTTXOiR2If2QnMnrw2cVOTZfyPZthOOlNx3ZKiOkT32F7DxZF7VBgb97LiuG8Mw4FqqZpcm92ZP71DTke9vjgniuZipLK3HDZd660TefYCU1TqU0JIjhBNGTAxuD95JjDBpmqCY0S0trpdOTSLf/YOwkTUTkJJWP1ZYWVWbf57HgDsXAtqc7jsnhuXnRMMRYQUgGX35PL7KjjqBSK2YvzbTnC+P5GZaPyYvNnF1NfV0wKwNL/kVZkIqpGr3R1ni92oc9PryNY7XFjokZzwMmaMiRqMnlCTkXnzcwtYtmOq9LQA7vvwbhn/6T1+tv/HVZZPuZn52owLbhPjuTpjz1hrEScGf+vhOgv3//6fXtt7/Lm99YJX767tPr03ffvr775tvXp4+8YWv1G7eS0XkHsEhbJJdyf8h3g2nqgcYzvvn91+v3fk+ymPqBBaEby3xFO2QfwucBFBOl3Fy+CerbvTkw8n5Aufhjs/3wA1t7eL5hCx8sZPs3Byx63BtcD5i6nmRjXF6DHhSbHPPNBl3DrPosMw0SlngNixr8djIINefsaOe10bAI1SMxKO2N+s5vIBDPiAiruX3BH2tSaDp56wtIYUDJNMg+DAujzR7hYfFgIu7EhhuV+SJMbPPkXjXixmWReDTi0P2Ngb2yjJeF3IZP4qzDEHKqGUMmR5aDjdJpmaxpCLa78Mp5nuMPpH/S84nR9r3/jjG6Cs4Bna4mkeTuLZZE2jb2IN7EiWOSDdFZhpPXzH1vRxq3Uer0kgtqEjua83fuR3b7Iidm42sF9Ej85Z29pkJyZo0/kc3BNe8n+Tox4e7q9yNken877J9x8X0jjHCSiwoTA4iXOda5/Ew2KuA02kuzfYExnfdaiO6hmSLbjHoKJHu2gsfeWVM3V+65MedeFW+UtRnce5vzrJySb5B4kP6CfQZA7dzj5nNy3KFER/EKsuafg0dFv35B4dzDro2Typ9Y0Db9JxZk7vl4eQP3L0I4ge/lyHs+kY9dpt17azxx+8lq9TI5hsmuOpFy3TB1q6s+z6nFy6qhxjayniCe3s/LN2fu2RsLJ+xk2ayzuk5kni9ny4Ym883nmYun3ltOpmRjxBqUfVCSJt4v6DQxd0bQezUWkfz82a6Yq/9SWC7rIJb9LKIv9plURitxJhnIJsZ8XXb6C7lAy2u51vRaRD51hOdehda+rM3WTK4w/V2VPHySJzTew1CMdU0uIUDdHNG3J7M9ajupB8TmKrNakKjx6uvkP/e8WVvhifXomo15tdxKzGEas88nNjtVzzrE9AGoM6Lgc2KMjYX6UWtsgLsUfZIK2acwiRzroc+lP/wXr3f8P4pgcqz/Pps2oWHacOeqHqxOyfyjX/rSc/z113oPvvDevxL7/qvX+w8E6JuWa6TQXvJhElIMHMMREWh6xLXbJOXv/+rr9X//TyL/4AcYIw+g5egSvJsD5cUbqVosjpiDS1hXLTrszdsMxfLiQRkbZ3HTyV+/3wypxwEjq4LfXNaXYJ8gocYs453kxyjB5z+QbN6x4dfyoJCledLd848yXGgsH1DuuPMhDL1nOLUEL3GZY9r4zMNuX4TNiw8bqHWCZcZyW8Ger2wudK2ehTf9HchGvkSDIXiRh96PGl86yMXXGC+kI+B44ibWsHOfXMBa3TZPuzOkvFY0HD/MEg4mh6Yw5ptX4xri34Uag+fcz0cPc2bWSWg+ypmemD2GNblm74c9Ofq6z/nYEpvtzdA9I89kTg1fIvzU9YfqJB/QR/S94/U7eUQBHtrs3rbg7X34PlB7MvKmzW9M+zXPXcRoUUsSdI2ETDA5Mpys8K+UTgKtaGORKfF3tgccA/+OyhKXIqbPgDVZ0kYizT92nRN7xNb6Vvgy24AL9n4kfiJyEe/z6tW7lJjIJKZHifTka3G0kAfENDe9xglzM1NvxPu8heZ0rTkDW5SH32H5+N3vaeUf4CAH7+N26mve08nXYWAbUSt98Y/X8Eetu/+4nvsn7k5xQB8jGocE+hxfmZhiPMCfK2bzfE5DwuC84vgs4/M1ekZjjxdNsFWoDpw04sQbMjUujHAauRn3Kiofj1S3PZTk1WiI71HQ0/4+JG+DAHLO3T4V4XKGpmc/GEzqf7UdXq4FkbdOn9Hl4ZmYXPv8lR0tY2GLp76vBz1iGIkar8lpN6B+rvTSK5z7/liKUSP/UItt5Dx2DOEbNOK9TF03htyTSAB+aqXertOu1pPxyIkEyZex8BnOudxu6z7n1rFxsFkX4+yhnjwzHv2wj0LZdU/xus7UBDkP+tPqz4bP8wBhVHpiLXkfSXQue9kbtSSW68yurzF9GHBZwhCaKfek8d2nPT5bbGPnnxh2WkX82j91jDnXH0tObCp5xOQY55ScOWg3zoni3yzR+tWH1zffSuQXXwd6deP8VsXWaJOLN1nKtJTboHh2YVtGmkNa1NC2hvfbvzVyZg9NtkioDZzNOwVHy8auca7g9MWepr/uz7n8hpEHgBjvbGqC5uXDd21THDIEj7EI1LJj8iKlnmvIZkyyk9N15pugh+A8s+ZrsGdSmy1upW+A5BibJEZn4xILx0W6ZIEfPOjBy1Zsf330fELt1b76F7FjyeCyfOzrjZDsrKjEt7dwIju+8qzc55wFyjUA53R+ezH9Zw9zOYfIPCuSfW8aC+yf+Oa3MK+F8SWk+pyRXakXWRMxHv4amxbrw411RnTXmjj/ThpOXMgC6pm9j8j4c5bYbbCZNSdAVLhOd43jneCw5JMzfa6NFUvrjZbVX9SrHtsJHrhvrbj5Fwy7D25fzmGr5kqKp/YEEY45r7mAHnOm0Ylvjxnis2+s531yyIJDVx3uG8hEVnvwI0RxcL/hxjzJJin2++IriOD9IsInNxSGTW9+yJuabtFyuEXOTnAOV3MO65KPX1qlYLjnkky8c9xX8kSenQ7PiMGDuffi+FU0/TDC69rzPX35LBJn2zpmhbI7WlCPPxrG+0AshnIlT43wphdMHZpy5XvBQtoY4j/qgXfSvQJk90hsInweMNuH1oRUz2JOFTSRzu8OArsko9o0Huvhg9JOKgk57fgzB32dvnN8Aurv2p0nPnNTx0eelYujs/RPd4QYsLouytyrqcHgMsU6QLtHJc3k1eooJ2TNa8nxoYfrmbV5i+ECUt4Cny0mTeyslSpnxJoeQKtl7/2F2LDAdO3vDa1xx2btDLtekGzeJ8FAdSz5TIQrgHvtNJyNrmG8iW+PUNvdhHl0rjXzyaXrWbreOYnjlNfm+mzsly3u18AydIbsidDoe8twy2Gek7A0gmlnr/Ijev/DLdw333uohThWB5R7y0azaHaP4HQqyO5a1QdpImP2UV64zwu4p0cSlDUgfeZ/uG+SH/5mvE6YLGFj+B4c8xu/iyYSF16f3nffvT7489r4BD1Jujlj6L8mhZobm+GbOePgron9+IZ3bIwh8/+vIGLid1skcBPP1Q8SXhuJHQllH/ZMID7U8Zh/+mU1Z1fDpy6oVjxzTe29K4OGkpNz4o/NTVUvrjWxBtkeGQJoHng1po++wK1hthXenRMrJzKrfeSx6vhxCX1pHUYwZZncITFjm1YkSxkbSSqCnjFzxnDHvogdK+7GmXrWnFHuU/bpLeiZdMw0ZC7f/EJGCRF5OMvFhqFLLxSt5o3zQv1TRKn5kKwxvz3pIX/FzgT6/2rw66hJN/ns8IxzP/s7InPW4U2cbGixxh9Er8qu+hczo4eRLNG63dAmcmz40rcweXAthi9gR/MzyrD16sW2O7rfwHS1rhBOdLPxMSaUxcONZzf5421H8+W8uowJZ4CscJbn94NZkxtgAYnOFe28PodhaXK4X1by2BZfoBxzpslmIcNMgbjarl4WK/t31IYT6/hKmdUMZHG56g5SrOWiwXDAxU1sr9p2DiNr5UT7ZCTOCc2oFLzVN0tzarU7WRDjAfNsmpI86IluhuEAmjlnO+g5Tgu+ZzIRnYxFtE8f+cdnJPKnELA5kLF5G5PXRUvUP+uQ+oy4/waCiQt7HbxX9Dmkw77ufDbuffLjndwSmA7vxlplr2ty3PxmRcq+qLtrGIkIt8+QZhn8wd5610SBli2efvKNxbXmvWmi8LDPXLwvz3vp/GBkSMwRIEQPItydPCnY8bYTsNxaijm2A1T/gHr6A4kz1QF3DvTaLp7Rc8h4vkIF1bCHM/ID2ljmzZNzqHW6si2OPDPP7MM6Nv9O46fvoqco0sI/eG2Pt5fvTfv55c6K5GQzbk/0eOpPDeD+RHbrZsQ/hgkPt2I40SORJfcqNvLbQabhFJPXwFM9K3HpLSOx1b+EvzeMOwz2k1xnb75SIVL2mXMGzImJzTuwNf6s8UgaDld3vLzIniOcfo5BI3Hy8V+S/OIvpfyf/0vxic99Lst9a0rkVPAZfQ8g28dnKCl8ZfHe8l90LPif7wVuWI4pzWY8+j4rTbUxHkaRxh5IoYEOY95c5reTzP+T/z17ehAFPYTAPJXyZUtxpPFlk+0BIHtH8jcrTM3nDXWCD8anvsMd20jOWR/G2Z8t2P0wyuZmGON1Pezonhz/fACz5syZ8JmEwZbsJpKHa8KBIUvrRrEejfnJNYaaPCNmsW2EzWn0juXXD+2BO/XM1Ze7P8naB0Banod4PXcAm/jJsjwAxw+2huSy6jbwsXisJ2yEySmwfF+W869mYPM3xAbM/qfXfFNtZKsN1znDK7JPpMmJzLDK60Qrk9/oG22jsLnS7dOO5oilHUZtPpo5nxoTs0GmWMK2Iwyq3qcKottObo1eRD32i3WC7cep0SpmjN+xZ5Uku7PON8HGjMtxjcDCCUXT1f3NgkBMVEdbughrsm1yOCiyrSdvVvpjHutB2INuUHCOmRM3PHMYfGPllWbjrIJDpGklBntbAZszQOqJwPXQ5HtwrrvCW2niFOR7HM124HifSfWdiW+2zLGtZ66Td/Mkx8Q2+IIj3FOeicRqPofRFcx96etZCvrGTi5LeV37Gym/IEGs94e9SL490WjM4Oyi71eWw+oaji3G3h/N7OH0A2elbA9u2GM4yFnCWHvZlmXOfnL/MzvzDHLMO7x7aKSwKYVVYNz1sHg/xJPGjJwZiNYrPeT8r1pHG1v36ZzJcHpgaXLLmnyvAfnvejYZDTmek7dMJ9PAdVgX6LtizvF5lonNDEL2TOAEM9/P4gGfK4RWzrO9eQP2lzxvYXuSW3Ocl4kfd+cuxvje7sowr1rrp8eVF+eMsLJP71WfI/g/lRiH39eemRqViZNHas4g7N1H/LedCy2W4dmqq3FjZ8YeWav9scSaThw3Jep5i9zHVmXdLCvBG8G5sU6N0Zan3Ysberj8BkPsWLdGI3ua0YvYAPZwZkU8DcXW69j5TYc/9xdfn/+d/8Xr8z/+h5NZmeaszPUAss0ZxwvqyzpugcjhsvCnKhj2HJJ+CLaXX9FWsXdb2GN4bAx7PcfvP3/9fVj74fOi4y/d/4/+rdfrj/z86/VjPz4+tZSuZqjxc2hdYR72Wt0Th2RlGIJJmuzIEW501rh40ciD4kFtxL2BmB3NuUwN99cebbfgOF/YDPLlA4dRs0OqxEw210RRfPSbN/WuOEzpZXRha79Zvbfhjqn3FGO2RAcSMGKQjJicd8dvwf40QvbqPDMnjgLJwjf9/HAH/crrmmFY5Zo+DJuZxOCD/8Uba9bmnND8aAVkTYjh7pxfsD0ZHK0c/YcLbHc9zHkztYfz0vDvcnCfsRl5fpwf4I40aN4rV01mSlHtcz+OM1mqsbpb6Bi6F8GRd1ErzzzNzuw89q8U3iTxWaw/WNaDdvzJjasf9Ewbd/MsOzI54CV2L1sfmwKOGPuO0mphHuZImW05ewOp5TPNZmzzGyirbJdVqCZQVCP3DTGv+93nrPPsopk31yNXDwGbSfkz0mZIDzNzXiPXmgDLQeTzrlIX4ajueT6cxqQh5+xlq0lGtCvcsJkTxcgfRdld3yO2nv0FQmXcbE/J2gnq6c3sejnTxpWTkHKbIDrI9iQj3OOYlNFDMnxm+Zr9+J1rVs+CSzARIDZ1xmvZ7yWxJO6wd3aMJY35Pj0+Ivpe6r05Z+sEZI52uhIkS9m6M7v/XEEjkXK29tkdDjEHs//CLp7bthazOJybtCu2vhUmv0ZMnecEvM/sPfab16gZ1PFrcbPdwErn7NERzkmVJ6xDuByOcC+Rmz05F48wyEYtrcW+wkU+1/XafOQ5IJ7+V95LyI1AElobaSK0bOfVLXkumoEVT54z1eO+ayRHT0FDxCMjaYmu1Ur23fvYyP5SKJcZ5LfskAGWrN1fLBol2S7VkWWkQnofvkd6CRq3sdWM0I8nuKObn9Gu7qs+DfGQkCet18VYQjKcz2cuAfv5oTywf7J03QTUiZV5q2t91BCjoQAfOn/i5L/zJ16vf/3Pvl5/6X9oV4n+fkdTvR88t/x3FWPyiCcRoxuPOJX7+Mm/u/3NN2/+40j+UHj+B2wC+GMwFGjhkPJGJuzTYjzUc/CCYxPsZfK8vtUPLL/wS6/P/6v/9ev14z+gtdgdOETk0bFURaMCNVnzRmnirOxDNoaDTHTK70MoJexIWB6pxFP5TmKCIKtvBiP+PHLTh3n0q1PXmjMdcxJEqXyXEO5cYZU3RK8jex9B3cd29bJLsrmneIUTmPnNmzZS9xnAC5c1bzhrZfTl4KgJzZI5PvJaFcrOcB5POUNE+xSwF1EmRUtArFr2jQN/7pXvmSPHBUbd2ro+8UdCPo5t0Vhye0Tz1YRNC9zH8aX+GI+dObYZ1t/0KNw1AL3ct8V76x9jOzQpreeRe5tc86wbSNXWapwi4bzx2tzecuZBaxDtDJMmDOz7jMW6sYmO7bY+OWjKoJquy3DCvDaT4VnHup+hIM/1eveHK2zJ0L/4l1zD1uR72bPxvqcHq3lNBOGQC3kiBssCaB4237lHszh9ccnHNV9G9gv76tdeSLNWtri2c1LkxVTdvkEcRr2N31ygXq1z5jc/TGISwTiPmnD8MyeYPJPLOeeawM69YomUPM5knG2sKeADtV9/l2PyJ17ynI+fu7iEcqAjj+PE6jlCtqu2HffcOrEEsXcveOdyrjAjRt7Ya9fnFyatzCosWVBd6WvaXlNxcOpA3hptgTrersdEea3MlCeO2MYXyZgd517frNj4YSTZsKMjM/H9LZ72dp5to3kayXtGIsJlxMNlT51eku0+e7Bc8kW2DVHY3Br0JaE6aA/Mt707qA6afb4iD04sBU4UjJxL+DfIXW75leqLlPeXC3KRsVnNMD16uM2Z+DFK5ft7/hg4o3WAdalricQZrQ2MnYjrfrQnNFvk83PkgT/I+zjrxrqvCLOGnXyz/3EhY2fe/svf2kFX7BNF/cu+UbE5PkmYjszyxXlFFOKhwva2Z7FxWa37sOPJ/Yu3+ucf//HX65//s/hsiC9YKb5x8j7q9SwauqynVt5rp0cMiPL86I//iGQrxvtPn/IrdzUy+81siuFLAm2ZIUtudl7cSfyE+ZralJOAn/6Z1+u//cuvd/ph5fXHf/mYb/gvRedr1wFy/9I0HwbST9Inl2Z/aTIZU70MmWSrK+Tx0a9fNLPPE89XLisz2xXVSEzGWGbO6g8vzgWw5jq4coF68o0lTndBn1Yie52rvCA3Pvw8qLFqXH2eDibXKPLzAgLhbq/hRO/QrOXkNB9mqwrOfzTZVw7uGmiJZaR/MLPP8v4VGV2qac0pErnxYQXJkTVyKt8xw5mQfoBFgpF8zSPa43w2D3grOTdn8TgrrmfOgLrD9f5uJIqvyBPf+3iTr98JbQ+xdC3iXeC9GEdUvek/Z37HxNfIdMY1q4yxZ/Tf2gm8ozJjH34EBt/ctIqYY2kFm0bvs5v75Viv5ZACG3rsADn6l9bkAO1Mw8usDeAZn/3X5Az05d64CGEOr8z6ybmv+8inJijvIHZeE+Z7lp8v0lkPYie2ayJyte/mqBebLvObKVju2Odci/skelRBJHcyfQTKZF4u+5nn/ag5HN3NFZd8MiaB4WzEz3lyLezQ1zxf/pr37EwemhfnPXJgp2qcc7rukmKRq++zMNy5d2GwOpnXxJ1IjfYxe3A9jTdnFFRKPBp+dMvME55svfIBstYCW+MqA/qrLTIYphafeQrXjDGr+anGe17y4Kgt64kX2DLW5OYXldBnT9TyRfrNM95zBVn7DKZETtuD+7SKCBrD3Rn+XPhOgKB81PXVkgZK9lm2f9dpeCN5rhTUBqYGcPLav2e1O7qzWW51pFxBeLGmSv1bMVbHlw7mbGLMiOUZ7Z1PD2+Hec1z8skqebxuP2x7fAVtxizxPr0+ndfWnK0m3yeXbz58O4A/454LTI6zCtPfaMMLkImMZ2qwRrXvRLvHkYdVPyXMcy35rDRLET2nTc3JqdGM+TzRkRoiaV3EetlcCwz/7/3q6/Uf/p9e7/ijYbP3k0MLNbPPVt1x69kZcrqtvbb8Xsr71yfqHJus714fFcDGZJwDLW75NEUhRPPH3MaBxGp7Qwb/7Nder//k/yJBQYpxmKakS7Ks/moJpOhjy5uLxvjPm4qRW2YHCC2iHZqGnDzCEB7dYtNgufdRqXbncp68ALsPj0G6b4bpz9LJcvCMGj8vnDPuXpYNUn8UAT/s6c62z+51vtH6YbbgyzhnIp18lvmaZ8QI31dfEKZnbz6DAVJHPjjDWatnO4P0Wm+QfWQviaDNnsWwXFvX2LyL2QoWy8fYLJFaKx7gTGMBXctbn+dJlsq7jnmhngN5eDPxWmZypp/0FJtkvwnc/ODxgYrYdV2IcfNyid3n4NQH2dkfiDrdDx8SJvc8A4GkyRm6ck4c2RGro+SkAsy908V53pUzF9rs9Wx4a8Sc/tyH41PlDCZLRTy2KE97ah/Rak0+Ew2scx+4qD2/G+Pah5poQ3qic0/xeEyOxn30/ykFDz62RB1jrLrmuXJeOOMvzQL2xKdOhFKSp4zMATK89NL8XMuNLQQx/DvP8d730hyGTLmv48MsLJOoXKk7uQU4pGa1udaeTSJs96ggmGEq0s0XRnVP+pqQwyqiv7UKE7CVIzePbarLzthPxvW6mf77lBVY7yxo2LaP5GOjzmluc2Ypoq6/51jT3pOOvcdZhdNn/brGhtX7I1kHy70C05FPVkdlbb5UsK51IrUida9BGMvZ2GDPJdnOPv1+PH/U0vcif+QumSbbiHu/eK2zYs7Zl+1h3mhTN6cUhN1OJsYDPp74g0tWTfJ5V8eM0AHI0t52/w+Qw319P7bTkbgXnJPPKr7lgGbCpqHceQqkaYLbfp6IpWdZtLO+NnKW5NGar8Et7X6yVts+k2d1+jTL9um31zx/IN7mr73ssiKFt1YfAJHshX+8gFpnP8O5gKf2pz+yny0LTMnds47emGQ6Oqpro8R+ZvfYe3tXTe60m3y+vuUfYBDrr/9V/510v5YYZplsafNIooY54YXbqc8HtXROcz7+0y0ff+/1SWttQD+wQJpvMCeTFq1Nzuh8GbzmQco36NxohGngXEn7+Tf/xev1//orr9c/+ccpgFFTSjMRGH4yJfJslE3HMf5dN18i8lv6sTU+6cZufdY7KWPMyEedN7cb186sZx8bXuTD9foBnOlKcq8b6dqtPRwk4Q0kj2pdyTV8jwoD64L2zIORvU8N8zRY5o2iRfs4RVluViCfc+UhRaonqI+6lUBydBf2265ZCfZZQnm+WR6fAyKnugXhD5AZVpuj47C80olDjZN5EG97SAnJHbZ1TwGrX2d68U3EGBsTZuKqtRJIv4+9j8cfes89izWjfkFio3KvWIZ5HIJs4xbioGbWS+Z5vizp7WjnCjanl+5XX7WXCWO8njeHVj8DgJ31bIddmjAWjTGyJ12pvvekcbUunylyWmWvb3DiRtE49zuq0H2HjOyBx3bQqjH4HF10yFr51cGPH1mTL9agR8nIDpKtZkBM7UTWt6+3t4j35rGmap+z1EJODs02hxllQN9zAZ4dY0IeXCGZm2f0yXv6IGQoLM7t89pshAzFttpjjWdrKcMSTL5jK4Ps4/sGSD5eW8kLunfs+QGVkXvN94UZczVHMPq1f/tmc7E+10SPpX8Uw5DgmmGhs+d0Mxgh0bWGe+CDmjF9PeMC5PQ6usVRzmF3BfE583UzrEc049rdIOebM+7zPdqbOuWMar+v0gQyRL2rPAgex8uZsjjSBq8bgY7WiLv/RD7yG1Pk+Aem5tlB2cqNuPmJj7afW3IGy3JEbs6ALFePpmvikKZuc9zgB6W+P5wK/t2oTX3sxyLJ4mb0L774TMMLs1n7u35fwvbjRICvkQKC1utGV8oq34kFt5LzAA+KkK64H2Mw83kXLPH69j/NL9EORc337FyJxFUZuDcCplmsvVfLYwS3ZA/vtaUobt9H7i5jA/Uvwow04BcCf/ATr9ef/zdf7/gfcvHbWV5yTstZNZ3XWn1+nsbpJWtM/CCESU/D1z+is9vnd/6VMB0eB+hfGZzA4bSMrc4mTI0as7gC0iy0ngsi8zv+0v3P/fzr9fu/p5/O8tu4DjZfkwMzuBp/dWCOaedwiWNdnjvixSLJgNsNNczAzrq5nR/94oXS7EWkCbFu2XYN/l4QaJ755mGqUDMrD0rG2s/+CDhGwcWaJes+iMJxa3LCGRMCxzwZDhUKKxA3Z74DL9ds1BYk93x+NdWnbjjv6XPzNWMyDO+yotkWh9vOoV69giMIIqG2p3XOmtZ2XH2lQMyVE2Wi5mipHuuxnQ8fVjzYc7PgycxzzpuT4GewLywxJ7y4TwhnTm4yum9Qa+zuijdE9d/IyKm/JYZ/7blS2Br2KcL7YX/WhGUH5E01r6c3WJGftXMuzs77jMeTR+mwWLda/KnGN7N022wMsfny6/2C1Nnq8HcNEhck+yNDg6fPMIC6ObbgaIp5WyPc9r8xi7eW0Z0r5dl/fmDJPWmEfbaH4z4Ul2qxXR657lrKz3Pj6y3gY90R1jLNuPNZvgdIH0Hsuffx20vchKTT7ffWscQKP/Hfj/FN4VATfbJwYAOk7G58M8LNrpG+BD5ey3e05nf7JN27B2b6PUAefvdMF/9sZ+7fcyTrtZfZs6N8zzHGPJLnxgfqxXFOoEWrvrCc3BORS5g69YLDPQs7uxngZDD6DBbmnxCEt6eTvPe6mGqaElPe3cUdM/JtGqU102tG/ihWETm76QUS7/dW/x1BrTJhDWP3gx77VXO4ZSdvpOLxPUVsZ8TGgonXjYqG0Qw3v+tWogd+mLhZyNahMfxcHOsb4KsYodnrWGtqp/7445RlBK1lBtFAIojpvroGxzJ9gOVpvvaR74Gpcl4DWu5KGYMRWXpfQfskR2vdvtinTsyGudOLY+wM14jhILmLy4e5qla/9q9/6rcVzFHO7DsI6+4t/kiZ7jac2xIxcXxRSZx3/EmpX/s1adnPHZe1u7ySS07OzbhVCuK5kvf9Vx80fiTHOHjfX+Gxke7Ph5+8KEnCcCtwZjHGbS/fiLBpalThQ6rht37z9fpjf9z/i2WRtLmSLVfQzUuS2zWY55v3XclRp2dY+0J1jH2C+5lh7q3H4hIMX1bLvLTbxowdSOaPzJz8LMlTjrW6GwYUg5qHYGojuxn2w5qAfOCw5Nk4+1hb7k1yWfe8J5wf7pK2D98zw+DkZhmGycnloSkrcz6cJ2PncIJadI+dIw5mrExlNOTsY5L4XFg9A9lx8cGgibyx8Xk5jkOB49W29APvvuoNwi6ItocwL8k/2STfZ5EcZjSNg1TF8c8MzDnPYO0XqrKPvhZPneM8KxJ9wUBORaZ53c/ei/AbsXaw9zoM24aZSt3L2N/kBpzDWjYGNCO5kidzUN4+49Y17WsIyzNfcpbNe0nfT96iGaYLenf/QXOaM/VAewbEOp5zumJ3RRLH7eSMuT58+OC3SX4hi/9Ay/8aXfcU8vSTHKxJ4mzx6b7Yh1GueIt0694OnGwwgpdkIedGROdDN7/WldzMPAvDMD8xec8eGTsjDRjpMmNMD+BJDPtHIc/YB4nGGEd424+98nGlxlZCihY/EeiNdM4Invn+Uky5ky53KTkK5/cZSDJflz8szx+tMCOwdIJHgDO9Y3ONud/5Xoc8OTijsSTGggZnASu84ytsPl7PXol9Mn224eHu5wbkzYlUrXz35XMAqeU8xFHnKnOJJt15OV+fcet6/j7E7tyCa5mdq37wZY76icod6pkn0X2X7T1S3lPi73vDcrVOmkC6+2MkD3POQ3F2xe6cs5fwI292JKw3J/WtKdaWpht7igRkGPbu9/D6emqFeaaN1EFLjth3TkTZWzOWamQ+l/vNZd8VUymyruGmFN7o/H0If841t0j00yZdBmyxrzSZRw5yhppOT4JEmImKvPOd67rueDjeB5Je1z1/zKyasobhWT6/piTATkjOJOxUNm+uGDSOkJG7lst1bM0o3v1X/+XxpUYqpFLmIFHR5J99JvudE3v67VF8/O7d65vf+i19lJ7f3BDev9M3RR/O3NBwVZqN6wDchIx38iSUttVkS5sxSYLUAbX03/291+vv/EpsUnsznpscn0dypLcn19pdR19Oh9vL7OcUR57VGCIwZ50rwXkEqVQ6MBBMmcP2ha2MiZ2FfaDY+0zrHMlTKJcU9NjQx0CsuL765u+aV9LZz+kJH+FRDMvnV5iu2IN9sPJMJEd+5Sf8WZJM8nQlA3upM3DpY3LxiGNjf8S6hC3JEzFrco484cBiA+FqpI/WGDmhXiuC9uqu8Tk+nGYKkHKqyUxEazAhZ9wfGP3ccP+n6bKY3Bo1Ts8Z4UCwYMxiJLMjQ3lwFO+a2Rm9gK5bI9FcxN05wyFv8kTJAhB9Vr7gxA4SuTguHFKak5g7zvX5Jj0ZmO9eFjz33cviSnWhWXoBKpVNzREB92Hu/wMyZL/CCUHbTAFazjN+RwhPSwbz/U2/4Gw+8CaNFF0/uPjygemE/DLMjvzatHVmVNOGizlMX+Dt2dueL8u+QhXIKWXew6jnX+xzEkxW7Cs2N5yjLLc26VysWJYZjTm99IfxmQk5V63C5M85jdWE8PaHhD79qbh1/2CQEt525SWOEZupuwknHpDYQrLj+/13eAnSxYeW6r2PT+T7SqI9n0nxCnC4hXyvOPUn51o2u2O4OHPHri+YU9O+jyclZ+rZEkvdPOO+J5y9z+sEuM4NrI4dGWpsayf6gbkH7ObsUVxLCRGaIVf0cNH7XMQg3xf7FjA/4lqzaEws9Tm/LfKf77vldA5z5+ew/eoJ3fmc844By8NmFrFyl9Ezw96hKbaTEx1efL1iayYsT33nonFjVS7K+8ynjxPuVJpEbQ7vHq5XPfPXc3/qRDWuShcglBTG2fdgGZFw9b1nIuxy79DmTGwY9Dn3GD+x9B4pcL7xE23f9ILO6Nwor+L4HITME8vw989YOqP75Hifufoc67lufSskfrK/Xv/1X9PLOf+haPqWdOVsH4lOD85gMTzmvtZy/7mf9X32v6D81Y/+mL/nFe8/f2wylfAhMa43FtLKlLRTz5M0+fnt/djSYlJLIpdHjQiDv/5XpY1jGrSG7FFL0IfpyiBwGLJQox4tToc5FuMwajy95Y04+y62Tm4XqxsKJDrULMb4DmV6vXOadv8/DokzozT/LsdJ4rPgSq0BbngTyIeFRE3ckF2bwWGwyuhlKI6fEMv2KQsPsh3p0Oax9LY4bOKXM3ua5OYMuyc4kbAqCuPtg+p+6WPOZuZDxx/BpdJlcDhv7ODWV6beiGDq59zzbCE9KKN3Ta5YkJN58k+uB3C5cQs2FeGurXUiNfTyu8/mb6/RmWFad+BkuXra+J71+Oofn3ljy5mz4g0D/Y5wixK8aE08fgwTb+YYY8gA5T5eD11BiD3vz5/z94Kyn/WE9YxPz8jlBtEUo6CNDcoOI/C+tPp1ruvE29uZNWfbD5N5X/g4Huyahu/iyE7OsPG4A0dZwmzpfOgJtouxZ1OjM7Ib31Ps45+0QjvXEKfnis0e76UMWT7xj7agJUGf0WjoKzcGeB4uOK821cO6nit+jH1iwZywrxDW97YXCylhofdvNI07cz3laO4HalT3aeGYkq+KuNf+DGpz+QwBz21+SOGHkiffSTTuvUGhz1StB9+G7h5y7xo78b4ihZmRPAs/H5HYqpDIXphOdRfXOAvXjWinG/ga/WNxeMrxGTJ09Z7Uf+ow9JXqAiaadKPlMNvhkYwg+pe44lyfdLo3/ALB9YGpPPubh3M+FKxVsiarQL4hMi9vz3/X+d0A9twEXhup6zw7tYceRE+NO0HkprUWk5nnNZ/wg+Qpev+RTpapvbqjyIX0SIgtvhTS/eHMGdJynxGywBna8K9VWDEB2VvyFUjRO96gOS7OdDOrXp/04Qu6ZplPz7riQQOyuJHR5eoZJOJ+JhfxlBOExw9LfU7uOgusGbpcixp5r0nc5FKox1zHfta9EueM0oSvfkSTPL/z26/X3/t7w5nsSWUkQna7Wj2gNfpzPU1XmNHngh9YPn/kXwlbvKfcJ35oEQGehHPGvRnUi5TmYsPoaNux4Sl/hyzmuX1B+q/+yuvd7/yudOxLTffK4SRXCi7686pdmFwv/MQZiM47uuBYUae7YMKxMyLAoYrFdWr0EPehH5a/MenrNJ1a+WEoPqZ+sMogF9SspviDh8bUcRf5Sr7zwSQ877FOr/HdrJ4Jc2jTG7BxhtFIEMdbdxmu4g+UuX9F/LHs+bNWTtb+kNs9tk9WX+i1mdMqrRdf5PSJ5YrIpDhfjp+YHIRU6TblWcmvImLG6OC4h37iBNuFUY3IPpkMTdnCsEWIN0jVgbn0sBntQ53h8t7HxEKI8diDni28Xgt+xd6/qypgj+9tjsR6LkkCjIwxurZEbDyfoxOTfDPQIc3af75zHUJoip2enQ87b7i8x5SqGr5Wci2CXT+2RTTmyWw9c4CtEsxYaos19LEfVzJHbb7YGDkD+K3G+0F0Xw5Mv/nwIVb9+Ow/yymBbvHsddcCPVWsQD1wavdQHno9WX35NRG5vjynYYDmReMXUD5+yvse/pYsF6lncrVzvAFaLWERjyWxIPuNjvTEnaH9m7NGTXcunjGdg+zOZhdTA1baHkA5z+EfPg4SCdOxDpHNaTS5l++DCRc2T6vkinXuojWQU4kNOVezltcaXQWLnAXr5kx01rMPoR2clEI/SGdw8T2bDteCbtV45qgZvvPzffQNCD8n4AB4jHHyxWpDYNrRo4FI0+eNpnTI8oM8467fusKxfcEvZLeLySfhmYiMPoPjC+FCfK6iuinb6FKx75lxDueyvNWautG9R9PFjLLAWKcxX33vMi1si4LPbuzxxQ/sS+HkkCMszHP5bBk2XjqGYvJOguTgCgd913iSENQrPYGWNzL89DefPTWW4QDN8+xg1uAHhXgk93NgQpKnyqw5Q2ooyjLRbzi2xZ7cskcYXMqE+jYVkpPj+XrqOW29oHt74Cd+wnZ7fvVv2VTaMxpN43Gfamtu9pERH0vuOX5+MeztS/I9f9H+3Tu9+Phn1/izyN/z5uACvlmkVjLXmgIunC24TPrwCEWGieU/i/TKH3jWZuNO/BnSIyFLuIFOUgcChPD3DQQkQ5GH3MFhRFwgT163A05fA9ze0Npz0MiszJCQOIcMQ0u7TMTYh781dU45tOkZp1VBAq7RyWER21Bzm+Ubx56GrZbHFDj2raHMyKaMZLs+SNbPii9vghM3m9noYuU8KQH79OU+ylE+ck5ezNkL8zxn2GfeqEKcHIhEWU0YL2bXRCQTv5IFhzeVPvvylt6+WGxM7ViHBHiTOW80N6RPD/Yh+39Nt8dw6skYwEyMcbsEnwB5atRyuSfv5ADeAyuiXuP+XdVhaUkqnBJYbVj4tDB1GE6W1GPLWV2UclijjXQlgsJiR+6sL+us7HXeyKXDyZVXX2KTK6uGv+qNlB98hjdz+krN4kgmhVGbf9izFuudLZDt3BfF2tVOmOd9UONtbDiCfLGmvz5/jh/ZaB3SRTozQGoNP+/rsv347hhIQwwn14Kzwr4x7Je/W5NfhOaPEMdWhL96nxHmlOM1l7xBJTNmgHSaXGOLYQSJ1z2ObXiCqedXytlBXuuxNF4aBqt5Lu69GD1Ir+2bWUOmuEe3AZ1l5NG9OncNwX0/bnjf4sd7nxd43sfq+YUhRq9ENted5ES/EQ53ZOdJopvhXKkgmLDJo60eNGchyUqzKAJTJrTHFc7MLLz2uf/wrWNHIGlWMjsaKhYEe8O5Kh9LvR0rhQMamXmjM4qyE7sxmyWR0dN6uEZSyyRBzmHVq1XX7Gfz5JycC71noxVuY4G1Mdy7cegDY1XSMIo5J+eY+5PCXh7vY5aGmzd6Gfj+Gwbxd3fDMJJ/bEls3Q7Em3xl8arp6LN/wiLne3euyqSbS3XuHzySJ77lLf/+gZZMsTE0+z2vFTIbOotuxxXO+1kHSL5I5NIktbVSpRJKLLayh/PDyvgF35tTOLldw6LsXmXh+/Af/leic3C//mtYT+jcdWMl5HZDTicTtA/L2Pb7oiPpU8P/OiZHfiXz3+MkiJvkWJuFSTYpFKQbIKH8J047FnMLq3SoMv8cWtW/+7eHJYWH1g8uDhuvErNZd715Q5sjclN9yLDsEW1Ub7RGXMItv4GbZMnhcSVP8u05pJJtusIcy+SeVIZvUsLQmC5eImPQgOsPkWO6MaGgMWfvhPqK3TbLT2RH87DEEEhtdHDH42wMQx47s/cUT+wzBzo/HDB6FWIeKtYMv5CQ5cOdPeXKi5kh7fxLZYtwNJpj8oD8YDEcrxrvv5ocGs5db6K9+o2GvsNjro867bf34XhtD8zhFwfqEyibN81nTXNMQyI/8gBFw6/LGLzuyGVFuWPj1c8e8m/Ct1Y4Ecxzobsf2ZMgwxMeK8eeFLGdN3cj9Qvyp0ZR+XQUHI7sEu+IKkR0d16Jsa+55p7xj2A8eirCy/kHzulnAfRMmJILRqxIug53eAM+XMRVY58c6a6Xms0Fei7xaDi+evK3nrc6oeR0PvliStbJYn2rxdOcidAgb3N7MA/T/cZuy+ieR/6g1+GHD3kfDiavRi0L2W3Ma61o9wF2sm2+dp+h+aLvM9WVOORkyNnlj9o0Z5mRNEySqD2tr/UPy7jPmuHZPRzGfKG33uVPQ4f9RHd6SeKLLpAUIWeTe5ErueNDrlRv4geitkIlw5yJoD//MIBJFg/8zb1x+CLMEJr/sOCQw5cND+kEChyPj1O2noFnp4DdZw0rn094fS7q25xXbi7O8+JEHp+uaGsDaLOF0XtFHuOxJHfy+Us9bl0xvEh/x+96Z5/AdkStpoTu85hs0XUl100usoeYCISjiCQRhqzFGfUV/n2BxBVvNfJFT/TBJTrC9RuLzrOFqGk+U+QZIl9YYUcrdT3DqmNwYt2OpvlX3WrO4TIEx0Yskvd7HI1x+Ob4fi4IBz8nGcaeK3oyCOr/+d6h1eeCXDZz/ZsHE+2M5jkRvRodNDJswcEaF8mip9o10c/P/wLK6/VjP/76/D/9d23nnpnCe7mTKndz+rMWus3Z43CcD7AiWp+Y9+9eH7768Prqq6EP3uP4xG/jo7zPX8DPA00jIeVXOCksnMQgh5Gt58aAxsVP7rA+//RPj6RBLSOxHl7EYO0HdSuzqG6usV1IDaEHdDjYE8Vq6zSYF9rEddWy7Nunobizt7pOnewfrbW/yGFzGCTyMZJw7Dnn+rWYQJyVDPcsHXVAZddUPFx020eHAYi8wuS6tcCWnRxJRucHJ4R6sW8WbFpkKD+MyKm+/+JDkIB90zspDNb4UifPE2/6fOifld86xEmg9xv4OQa26SwOYifrPp9J4NonjlDZiNd4//5rrXkdmHetAJozNd7eXWrtTs2tAOBRT4ZzTwXf7yOfqJknuRHfWqb3E5MzJO+5a+5V4/ScjA4D7odroGfGTBlYyfO8bkRLbPZz0sJVzeSoPV05CkPHhWOaX+BIBTDEi5+sJ0JLXx/xtSoa29/a/VALfVnZX3b8qC2h+Ti3xEho0oFtM3rcWbAhrZYpyD20dJuPfKIwSHEPWByXMwWnY5/79t8VdL+NdTIhz/TUZ+L92X5kjMXYJn9cNlzrwDkz9to9tvPm6LnmSrbEZA26grUhJW9eH2/5mXk+NPpBSkiLmqz3tZWq4Vw9ycmvAHLFBXt/B7cfqJ0yDOeARUyRDLn8RU6Thul1VAMhWcMYOUqnIGVnhQ87/roqYPcemyMbjkxyTHEmxs9E5YixMDdWq/NwFnNOF7xnA0+8y8rqZzFfGrERZ970OHcov8YgkLWZQfhENCb82o9v7MHkbsicgTGy703pwskGLxSPYtqVkF8MwWdT96ElXS2Sz/PaXVedmt8rYO24q0fXrK8r0wUcsrf5WB64dcvT97O/p82yLr734js50rz1MFN3JT+RED1qP58ZB2NVvXzGHM2z4TrkSCbDewySN5WCNxk23LzLozTPz5/1Zpe1ChJagXmfPBRZpp/UCS8s5rd3lyUei56bLzl3pioXn3uK+FKz0TNZuKx/9Bdfr5/8w6/X//Lff737V35GduWTk3v77Elclh6UFl63Tmfb2B+r/PP5yr9I8vUPXu+++gmSmwH8R8Le6ydQflhpbr/oTGLlQ/R8kL4CQ50PgfZFdNNKhN+/a6PhWPQ/+kuh/cIvvj7/z/5dc/rmc2BjhcwOl0DWZJpVjvjQJdgoovuJbtPMZ3XSCDnoZGQFubmhvJV2fSLf0JOHOSeQvpJ5cni/4ea3dy2NLfb6wUoT7z0jv/HZhIVqeXj6n82BWImNbuD3h36Rxv5wzwos42QchxT6OQ6nzHp+ECgSWO4V4bmaPX7eYkn28J+QzbUj8+Xa3kv2/4ixMparLeemmGzt1yzOBpU3PXzo/MePfPDADefNaj4gn0HG5InLrBksOGCA9BCF+Dw1jGQrq/b1PJHYnsxGlZ3o7TGe5mycDcVwbeoHVVLUZsR+4oU+h7UjRweyzPvKWvPpwhlk8Hl6bFRyDkYozYEEnb1NroMTeUkO8uwRdfqSMsRo2V1XnLn6rGvOEmh/JLzZi2jJBzJfwe5ln01G6uR3r8LbeKE87hG1rYfnfL4QG7G+ByY2NFc0w7kZ883RuZ3Ck+G7o69+46HiMIWeYTwpsLEAS9ewwXCSWmMy+vmhTjOGF5mha/aaWbHXs9S8zHCddW4gYeeYJJipfZ8dyFaOfda53yizONf8a2T2xen4IXqWPVV7zs4YSHTPs44wToCP1016c405F2f3vUIcn+XRLYA96XLq8Qdp6vsXNamNrfUPa3D3JbzNBS5K99nVRMX46qrL++HCNjJRps8AZEmu+ICPwdZcCS1zckytzSRMrVHil83LWEnngb0yk3SbUQ/guIOAmIPe/8hcy4znxFmWdgwT69zhuleDe5YfCmIpJ1p4s0ebNOkrLPHYB3nnvOJOlIf8rCC2ZGd4Yo9wzEufAC7MOzYBU/dIsa1eLdWcX2h7xiSFzf+S7u/XEBjjSzjxWZrn5JvLSQmTvTvFurxwA2zwT6TnZsqzO3UO9sQiNWom14XV+qsB888z2ugg2Xptnazg7qU2rXx50cVejguLniV+t+p/8799ff7FP24uW9pthU/I/YszRvevkTufEX9Z2CRPws/f/M7r93/nd2IbqHoS5D+jGcfEuUluOG9W9ctH686p4XW6zFFixI4DxIft88/87Ov1Z/6cfjr7D178Xg+MsKgzpBMnXCL25OyqKPc3cS5SID/znRgPzfryD1R6Q8eH9/RMmC3hg2qpN3bx608dclmJjDiMI08N56F/HoK5uegelmc5PEzUt+A8ZIrHwow+DqkzbUVgbX6hkpn+xmbpwOcxcXhy3ngmst/MpjgcBthvLHjqz3m5J1useeQeSLYTe36Vu8MupoEl1x5Itm2S54flYvLjGz9r6lmJSdfJV5w/vsXMWtbUs1zE33wrh+N6XvdN5owcbCBad0bPyI1dbF7Q8+NKxsxojpx9+wywXuUQHYmvv4NyIO2Q14e0vPYS63pSux+0w3kD37fGsy6mZZuzv2VYs7I53WbfwMWvJzHZH3Ls7XLjHSvVHvcVOcxkWXZ0QNbNW3DGyVP9HolIflAraH27JrxnkcjdW/tzzBl8k+6ZT+BoPe3miR8PNa7nwgU1EjRxo3gkR6RY8gHvet2de7AxlcgetAfQ2NjcT6TDKJtx/+BWq3n07iFZ7tiYsnhrD+T87IshaKzgGI3jp6xGy6eXeR8fbsjK3A/7NVnrhZraFj3vuYKkITdDnpKBGvPrFpGJwJ6Lm2um1bNoIkDDp+Y8sZ++qDdJU8LTQHLzxWBYw2UlnsiM6neMJNnZMW6/ZlzsrjVsvkedHPUvl330BzVY1u+VvOSAw37Hy6AjpGMSuKdmEedYjBrEDufAccrDv3w2z8F0bXhfAjSnufR7tU9X7ymIHD1dX3+s2nmSK5z72UHPa2qrJU/r5L1ZsvI036ntoJFZm9jnR14ZxOUKj9HMLCNPbptmNIbLNruxNdNeiUTKvT1ZEmSLcc5snw4zdD+8z9DHCFLp7pO1de1jkT2eIPf3YZkVsmafiaWZsz4wIbcH3qMS/SjXZTkBzdlnLZZYvc59yZXzOL65btTnr8uFmNrM0x8/RPRzEV+cr3ptVuLv5zfgfOGO7CtgfcjKR/z7Dx9eX3/FL77EB977A7PAH63hj4ZFyQLCnRs0mWnLD6E7mGz3H9HYqVuYRmX9d/691+sHPxi7oAWXte4oO7bVt2tih2U9lfriuuo6BwoYoTsmbVWbHJAYrT54pHnTSXT8kdXPxLZ/Pxh68WJPyrEjzljI6lrDNUbaBB695i8Zxe1aaOK4pzwkfxDO2cGduucDnUCs452cbN1z0Bdw4fpaXdnnw5XwSChMkk/YxhdpBWLyeU8YHTtov4XO9bYgT/XEb6KM/jbxOM/ziszV/KaPPLlQux/m/eFrYkeGnMvaSEXkzqzJuJLh/qiZzL7SAFbJfUNanOfNq3K7aRx4+SbbN49IRvM79bG6vluwQZP8zhexDiMZi2q1rKfnnDzpsfxcBcUi1Xp8FvjGiHCsg9yHxSVbFH9TG0SUdvowQRMrivuOWrR3PBN+yevDcp22zJXvXpHyXopl/bE0J9c4F3JiP6zxZx8ZjbUetwBfNb23xKbTwFF9T5DRaeYcWFOv4wLEq47XqeGZ2Mnz/MWDcuoDOSt3NQntVTxqmItk+B44iWqVoNFK6YUhkpbUYzDv2r5YErtx3ccwDJ+X0Yyda+EZjg5y9jevNW6k5l6CydSXEHdQ5zYi3PLQNYXKPhosIDZ23mNzFhfHSFy66QgSfTo9970491UjnKnX1fUZifMfUVeOyaah2v4j5KnB5cgJg9HBRrnivOzSk5PcvB7Gpjn8MfH9W8LjfdeHV/0qaODTF7nFyWsxz0k6WOojbLTbBz9nL/RzBGdzgmIjCp4v389e8N/kESyzByN1wylaPXl9//xVrnwl+15hZ5FsMbzdDfTopCKCHOf7lRnHEdns8MZ4WWXxxiKb5T7iD0dj+o5985jvmFGBuTMGdnPvJnSisM5c7hCMrpJUAMY+u0B+Ctuxn5luf/aW4TNyzmEo13YhNPAYUnNBHi0N9wWw19EROPupf1e7bPw94Yn5/NWH17tvvo3suXkRJT/TB9KdxylTw9eRC/UrLmf48aNec/5cut73UPvPhzmZzVTjBZrKvXDWckAAgTbRAKtwUfpNGue7H/7m6/N33+xNjfmBvPjlYNDfZculfH7TwUbEXbQyq8a88NcObjmYl2WG3eTOGydG25CdD0N0+40h9YMyFgdhu75pdTVQ2I9W58aU31k4RJbQTNn9yOx6oxTmY58hnEfeOZL9gandB6qxltuXkXyZB/I3JzsJdxheUpvrmMw8SV0iwptVgJ8YniHJbiqrBwr8EzMRtrFKON9skPl/I+CcgBNCjdzv+t6uoN+M9Fyydy7WkYPn6tSaaH3fXpTBbwIp7n/v/77MZeVNPi9OmI72nhDeABtcMbcbG0eORB5gBrkMWVERr/yPfaXVib/zj4umzyo/sf7wYfMXsH18LI23ee7deQ0OMVUju+a51u+Y0Q2nbe5cT6RWRMmhGjbP2df8pDTXMrAQ55XZlL4Kw2HG16h64pVv+mmv6To5xhCgVgbWY0jOyeqzPdEHvkfn9RE9K7Z9VpBBM7oGw2k1OX9ZN7qDL7G5SUUfGvO7EfiIi3xlcCm8rXf5pqfYYk+/7bqvC3xOlCXTkcuIcdFYrKfCTGW2TvJsfKREhjGhxlYMbrlIxOElYTD7HmXGovWcAeq8hx3aie/eqgcp9exw+fG+xX2Kj7hBTihr2LF6nmcJ2K5aPBdf4sqgyVGsUlL/xp67eeASkoWYvndgmXOyHsSf10auWMuxpH6TTZBwygip80Qjc2Wf7eO6DRfW+IVbhtqo1Gr5h2lGEVIL1EgtVaUg/d9kmJCxxa0x/Z1rIKF7ZM6dbS7WMpOLNffrOpkEPvoN4GLXNGlCHTKKHKnY+22jbX5/iTQjONLEx60pxcaeXIhRG8WKRZmv98wJEbC3ajyZYzG8VB/bSdKeBXqpQyb3I9E0wSyUoSOk5zEeAuIhGfTInlmgNMoGbLbL9hu//nr3m7/5ev3Ob0uVbi6u+RMx1/dez957riTHxkTg6E7Cay16n72vPoyeToz3n999eH3gj2dNklI8JlGalzwFm8BvCtwk7OZiZ7V7dAse1n7wE6933343nNkKaUNx/RHrlTR0Y3TlzoOO3hfYsvyvPqE7UTimmjICMR5ZLBhZq6UEE6BfRh7OmNYXJBKzpfq19OEt8hP1IGQvecFJgnx+SGndwgmx7oU+fxH9/FGEqbmz1hQZjD6iH16EJQSYjLmXg8q5G6likGtEgIwXXu6doCm3DkH+eeCTxYzxzTk5IdIkH1+SYFOkc6Ali1f25HPIBc5sUrR05UoHfHjGG888a/Ni8/3jn0v1F9fct3ghnPQeNyMp0vqJER57Ii79D13rtYPp+2B47oU0zjFnrgtPR/SkyD0Pkn/17FfCxUtknsW4dMn1rAEI2tcKsyW5W59GKfE2991DRXx+dryviR/kpBfVenaMs2dPklGnrjkjP5CNyZ+7h96MyfeMwcKIXZwoknRNLNf2wiVYTa76ss/qVL9rrXzybqKzRGAk+ryHyET6u49T1+t1ondeYarFTj7XjydjYPGtDpK7Uf2hvIe1z8LaffoyxxU/OL3Qn7+aR9budYD17JeeN01S2hW/ucqTSxhyanWEF6nWXJUCcsz5ujdnHGyGePYqqtlS+qZe+BwZo4ORl74dgsoZutgn72u+Gid5zmK5QeODOyZ4vFZ9hgzpsod3sweXKfn3PqYCqehV9lNQgta8FqaekCqptzAxqwYXnJuR9/h4HP+QlllG8dzuxgTJGctan4i/J5n8yZNZdodOv1eacjP3Tg/0fpeIDN9PiZPFa44oennJI/hc20GuVLkuvheakNisE+f3ifoG6Ek5Czx9+d7GQl7XRrfv/t6QPcbOkj6O3cgOsl+9Ni4/l3c3tYKR/d6BnH5tpRXzMQxPSFXyhwtaL9U6Jsa84bI43wxwZLJ6EWRw2KxfoMEAeUibYEBOzqHgDAKvdxohPzwL33zzev0f//ev1//hf6dvz/zjSdqNHPhyrxqoLI+ELBF6T/16boiTIMDhzFA/v77jvy5Un+dPfgnv3/FHwT7SkFkekAk/yQ5IJh5f88bYRvpNKyOmAobvz9/6G6/P/Jf+v62fzh6X4Frh3rC/Rj9AgMPugwe0uiYJJGvkw/r0ZGDXYnXi2m/jXSgPcTDdYfZ+J05YKfy+mOyRnAzjQ7IbKfs5HtfHvBmTnTGcfjjGVpqT8PjbiuG6dF+4N/Rsl2wTGr/g0qeL4AgFhvMSE3L+6PuIb3zYkx9MzbtGdI0TdEVXvm3EojOuM7LJvk96oPnjjIzU8XCOjKSLLx0UsTjPWWMDu5O1mZfi2cvIi/lXgQxlO32E7+F95Fxdjy94sz9k+8Z+4nAK+UvPA0TXGHkXxzoRwDiOmm4+Ix8K8OYu5pnJHpxrIunu5Bgk4nswew12LyTYDyFWBuE2n9/0tW49ad7XduHZzcJF27GdZmU+GZ2qfoCsiCt3Ud61A6O8Rtx69hB+9iHZX4l/W4cSRNkiin3jzsI8sZVNGdKgvs0/Xc9Zdg18h0dO7NFFMve899WbvYFm3wyxnwqOC2xbVbjPKK4ju0cq6X3cB9MqHU80be8TcHbleUYk6826l2RKhE1L9Iex9gevHeb7YKlUfYvWnF4eH7iaaTMU5diHm7PseVqf4T039sphvtZjSm/uxOcLWOf7BER91ROgjT55bDnxF9+x4IqXmFvS4Ph8Hte9wrqD/iLDjG3O2pbJ1s8DUuopBznxiTbsmnvgwTw+rxttWf1FX076+H7kHCbuuiflxxupGcEtB7HALbO5Ixf0p36opQNrt0HlO3ttrBruMxbDVFXyPeq5D1cj+XuuBYzU9kXOWQ0tSBuDYXy+yYz86jycvWt3RD4w2yJ+nr3tbDyeGdSP3hysesYdEF85N/zDr/sP1bhiWsWXi9XiHUvSbO5EI5/PrIL3yhjXRJUOLCbt+Id1OCNXP3ZSk3gUd8UyyYDdG5id1BZ7691XIOn3fvf1mR9a+Iv3P/lT3ivx17YGul/+axWNFcZZjnvdAGHr4Hg/P/h+8x3/Auzmed+HE/Dbhl5ly1asPBPfTQD7IVykir5Zw//d3329/qP/8+vdf/wfrc1xb+BUOezTg2vqcFAdqqmhY8ylOHEz7n/qFqLgWCCB3o6dfMnTbz52YtNwH+Kf37GwG1aYWePxTSJs7GXd0lAia3ZGjIPYrjOQQHYudFe66uSxAemhkvn+oUWS+PFlvX+Y2xpBs6WAvHbXCy6m/zO9owkw53LNcllXW0y0HPFRj57pCl/qh6AhOc8sKz+U4c9wft0n/wJEKEb5wcnqfKlZhFd/vL0T0VxLqwtM3tjVs23hFmFMDDMcn3s4l0donNaL48rOHd57atglLZTA5ttw6fhmv+To/X+y8cSLnRbyxGFDH7aXcsO+ryFMnIbPiVOsnJjel9SpS5L3qnvLPyN9f5hylCOtkbOzc3zvfr5EWPKJ7x40NpKYjuKtjrY2y+rX7w/zQzN5WTN0ubfWeLuSx6czGcMfyVc89YLIQeV2FZ3V1+xxAm0zWv574KryTxsT08i7pyfMmr2fKOlcX8Y02xOtEqmc1lzcmdDq/f/x9Wc/m27bdR/2Vu3mnH0OaYqdGsuKoziRaEOJ5JhODCUxAgRIbpL/MRe5CNJcGAICGwhgX6QBEjg9AluQTIkhRVkdSVHkafauXRm/MeZYcz1fFTWed601mzHnmms9zft+TX3VcbNg2ejNSj+sGdj3xoFEDo4QNOO+LxCb2TqDg64PLbW6Bq5xHYm1Jc4ZYxl/0qvRFcPv+X1AuqlPO7nOPI5L4qTgGRb7puvEN6qntuNtDLnm+CT0II7Og7aZMEp2HqSQ6CPJ5z2NBp7XXJhZa5D8actICxL96f4Oo0SNic4+9lhoXuXIs2DP+1ukjrS7zqCVppbNv9I+66Y/dc9oPXzvcf2SbbOAlAj01UC1eM6xF4YpsZIqY9HoZAAmn+z2qCbHcR9ceVlZ9gTb2iMqskkstC0cd4UmG/comPvJUinwozUTWjK/ObzvHOH0fZ8jtuZaXnqZ+XdYEr1udMfZNIyEcqrQzbFtWHaUCUbGXf+gc8ZmgsTuKZhxao/MC7mtGP3Hv6CB8Rdfr69/IAu5Z15Pk1w+kE8KCfgtzvv56LtL0dzr3uYvvL1///H19btvzxcv4H1+3MIUwf5Ij9aJNCK3uQBNc7X1y43uwOGCD/oCgpv4Bz94vf7MLyetOo/OaWlC5yJXZ/W02QQp5oGOQmYqcxBVLcQVh3HXbOc8CO1ODNiQ1FD6BFvK2P3QC96x5h9DIyVNvjDqRQuyl8kI154o4c3JboT5lgBS7GcOJL5wO+hNFdkF2sa8rHuzIfqhOwuFaZ7XkVA325CxNsPWasRo3KzkOypR4+94hTa/92jeCFqbfLT37CnzDhckE1k6Zs6ZOSnohJ0zx6Me5rAMJKkG4rDRmmNz1aM+Q2D/ZR+nZ6QWHcCuae7tjA+dsM5lTJ5WeXnM657hxdf6wi7wxAvCqA1l2B5iI0OPoFr9YPfJccpjPvU3TDjrwTz/kee6m2FtjN63qMFR4g1mPkuqRWKX4jnV7pmAtTHl/yuiHUMGt7Epx/svVPM8P7OWaQwGMudi7N2H4fg8SdvsC9c9MuREde2f1g/slTnTlflsn0Oqumfr0Zje28yb1ow+Zq6sQV6vC1uzZuw58HCUjM0Icn/nw32P4mjqGI++wXRrj2pYHL01Zi3Lx8941mZ/9AMTzB4rY/3X84hnxtidaZ65mUl2TzbtwlSOEN/Z3ws2xX6iKziOV1clfJIi9vo9hetouyHdBGpHyxo+m1smL4lDwjCEyF1Kljz7h8xzXErcF+nUFJ2c4PH+Ba2CMFZplWoL0bVZFyafHWZljbk+mE8fOicGbrxhB1tDjHQ+2/XExTz2j8w4/X2tF4meHA7FF1uM7oSJcc58SN/7ERnmcKQgjWZEXv5ibN6HCydYgt9/W/fdAO+XnCN0Msy+zm9H7DNis3ems1Ze6x77zoArWXSQLyEX0Obzi3X1PocQb6Zk1uE9pK1vr3Ws6t9MklzxtT7A2r//8G386LZZnHkGsmUPecbOFevfqLia6c2jEfHxuSe+A0+UioLxo1pEULMMzyu7Wmz8ZOXdNz96ffznf/B6/f2/e3kLdIbUstcCVeboomeqT9fOIdsXfi/96vX+h7+gMf+fDnj//suv8m9Y5v9h6SYmo9B8dU7DnXJpYz9WwBiewVdnX3zxeqdCbCMHF/CM3pKR8/+HyMYXU8Np81Z6CrI0+2zMuCqXcTOLo3su8o6FDZzNDlILiAWdgRvwbebU4flltht5OJnjbgwzc6erHb2hat2beIcjlHaT4z2VCLHTbPH6uCGAbGe9k1eiJeyScuC/biJQOrkkd2ZL3jNimM/GQRUCaKwph23ua7tC45Iey7HfdQ9uhnMcDtdYPbHbBXweUI53xyNKMC+1AcZo6r9nL3mzqQcQw0Cew7SHgXoyRVcWGZjlGofvHPiSoSwfc42e3GcUHJY3wYMRYU0G+3evJpPnzLVi/znIF3vvn6TMvNUYmjG1K3bywek95HOhfGdm/h2W29Qx2Ktv8nuMjQw1w0udIPWZRw0jAniX+gmyH8nkrZCWmonZw9qcgyKxCM1OgmmzdweYZJ8IY2b10RqtTV7kWq17yFypSaOGsNRzDTDQ4h1WtAJb7Hjufeybfb3NG2tbpXxg6rMTy7VXHJvm7F2eceF0Hnjec//DYeVRO7N4oIsKJrv1Xj9pOqoMt06nOSo9gO8oW/Ys3Fhu0bqvKtPPPu0RNL+7IwT2OKxs7cH8JgTeZFHzvux99cTNieXMUIFx9iqQ/NBn9c4xzTmZszvziF7OmNn7MohAhmHUAS75PLdMLFsE5UZrznpciV+7C4wpRTEeeaWC/vtEWroBiSfDVqpr05zYo3C9womNvK6Z3zzgi5uxBg52Pu9tksVMYbMmG9hXFLcjSGTMniPZHsHw/GNY81M6mue0YJUxd132JJap1xpjsqPfe+H71m2ZiapOHOcSPTXW+67PFa/fklrRPJHeIvzgbfzlGXurAdLFp1z7iGU/7NGIQw1L6g7uvQG7ynDBWrJq53Bt12jfwHu2WR/PHNe0+Ray+zobv+uNB19m2TxpqxsW9jwY5GsT6mu1H3/0Y/WS/1//Nw9gBjmT5Vzbk9TVKB9HZk82u9WdeHHsVcev93/785+9fv7Tn+brgIF/KzffhddFo0j0FutIF0ETME8bhuHpj0FcP8QAhTJw80n44Y/y1wV+6+9IlY/Zad54KCv7ZPAGNe3ozkqrxIxTH0MSIRwxWpCNW30xlkl1RiE1pYbAEznXjZyODeSDZk9U9MrKM/8OAX6z2CuOc5BmUs1sc6DnxEYLal9Oa6Fm8e/PUjJzQXVdPsXEdX3WkzPAkDpP/n6wYA+UIHNdONdN7IlK3dbYi5k/Oesfhv0THZMRvxwP3620FlpyguTXyBcNjdHc/Iep/t+pcycorHGTxynU4eInTghuuDIeOHfiOAhzvHBu4jcwB/PMk/MfWJZy3lQnR/yHZV7isDV+JsZv20aZ4VqWWQ75o188nWvyx5qo/aJSWsxIEp9zeRrqsyFvaHxHDUMyps/1tN/94ie//s6bDtvUZS7uw3CAfT4ya2RXPnxpp3Y1HAK+HI0B9D1v1ARfHC8CVyLCAiZaCoY3ICyM5g+ihZsKEBijrae2WpF0I7uOaKDZUmbW7jlZOyw7iJsvAKUeDqO6yNbcg2bKink2zL/P8gYB/M0POl41wKdlU3HOWHlqsX/jacwVC70atVsXUnSAS29wdSZafevi4XdqhLZ7cOB8p1qh3qzetj6r4A2XPamUasl+IiZLGeUUWWOkRKa24ci4126BnzH2RzbT6G6rcBab8Xixn/TIFo7J7XSzKsW4viZJMYc/K7BtP8DW1qBKZRL5JsfkJb8jPSctZna0OTc6blp3vPoTjU2WzKs+IZf8NpP6j99tbUK843O7zz4o92mNfc+fU568snutjJcZSOmzMmb6t7NRw9v5sHbHRua+MGqvF/ttA82HJR5rFKfrY+fLmmoJMx6Da+koeJLJPHWbe46Tu4i/hzHvCU5QmwzN9cSJksj72mgavBQnIjbj1utuQA701FmcmDdghjTO58S6ZkZTNER3RtbcdZufms9cUeyLTJ7xCYfvHKDnOYgNRsc0H8zX5hl7EKfjm28y1W/93dfrD/9AApi5TSr3ZMwx6wCdrfKJHw+N93/Xz/121f/+4/ffmtOvYpzIN8QEZ+Z4xoQQMb2nG7vHG9axK6cWa/w//tOxXQ0oEbl2o4Vx+5IuD5hIE9c7GNlG55RYOvah2GidiwdN9UtuaIQExg5XFurnAm8i8xifH7hPLcBflGS+88WA/eR/Y3ctGck1jNimL7Yumg1jp7MUs45G5ldVckMALqBsQD4kBpd0RLLkoA7+JGZyxkI8QtbdIDHQOwcIeRljNs8NGTFz9aYhplTQSmLc9TVP9tMMYeI1hIe/P9K3ZqtZJsjiL6AlORc2+fzvEkQYPdi9JE/WXzSQ9qy/WFsk17iFTijnpucn1951RiXd8yCgV9mbHI3IeVnbxnBb39rVGJUkb5KZNTzkPbC6DEvT6AaJDCMPsGoXDn8zOc7qONeVCewe34Eq4loQN+e2QUJCYIiDIh+D5HMeFeTVDHeuAKPXZVvzvD3iD+OubzNhG+6Jj++t9uBePUezGa2fQQ58qa3VxB99VjU8sLyMqXXvce/PfLMle4Qr+TtLYjom55wEYWLHB1yy1WS4cev5gDVxyndOAyCJ28iDqON7ZrPmGm/zg5uWKS5b57QetTsQYCmp+/C8AmrPlZHYHJNlO6G5wDP33XJdgtteSLZ61yFgLk0Cvqhh4cu9GuuhTntA+0bUriJSc4HHGoEnT/Znzsx5n/PWkPOZsTPknBWbBRmP1+DFxFo0c9IkX2wYHOmxB0g/9VlO1DmXUwv9RsFsU6/BfyTm7G2e12Z4T65rHdk2LGacvM29WmsK4se6tdwtVb9Fot5yg2RJJiL5XJQ5w0FqexsreB3j8/lrBbE1Py8AHU+szVbnDMw/+xMfMnmL3RNnua+VPsseKFvg+pvcrXeB1nla3XUwj189itSbZi2H58EwzdaNX2AVJj/Y9QO+Ebz8/oQobSUPq406RoEUd1bjBz/MyHz/7/97xKnTnezPmOxP13Af9S362Y3/fzCSfzXsWsv7j68v5NYUEPxhb6bzBshYVbLD6JTAA32Tjd10Fz2Bdg+b33/D/ru//Xr9/j8zvz5fOHLZP6HFXiTDJQ4TVOqs2zWrDe3UVo5VZTMv7vzYdnjF0B1mAYaOBGQMw99xeqAqlCtt5owhkbHdF9p9MzQ0U6JlR9344tI3Eg81DOPjx2jf8St1kp2BPtLmk1NK/iETcePVy1+U+UCO15rnD/gAbbLb/ArPrM21Smo/xVvMMseuqPI8z8TXb+rR07BtS41HU/zdkoUz9pnIeQPsh+/ly+r4ndNNtsSCnnsQWzVU7p9GFswRS1vzefbMqaPnCWzNsSLd1gCpbxYcyb7I+iMNNjhGNQYvEWhtqWKak2ZMjTlsU+sX29BMPQ2/BKPW9a12z7ZSVhM8LWgdZKMud7a+Af6c4yWM5pDkyjkfW3PRZqqaMJwax1eQFV7tH1/5yVBkjMhL6A7ERn+P+PZc76xkCq/wvCMdqBDPKNOxero7T8C13FocM8cjn6EoL5C84TjSX/znGgjGbl9a7Ylp7uTCbSlqByFcR891llrlYX7XgCv5/WtKkSbJ2N0kX/dlWvzAOUKcpm7yF4dv+1xTJlx1jnZqnZpumUyeYg6QDLEa5u58MVenay5F8aA/aFxs9xqTs4j8qWVySbl9IFUvSJeUXUf8OS+NHpt7+LFHR6bCcoE8rPeAfftCp64fYhJhHNrGM3f8z5zYUuNA7nBvYGTc9WymZcY3uq8p5OTeGSSxjibQutfXXInre7Et8+tjUSdCsewbvwUQ22ZKpc1XtO5rzc6BLRG22zA/LZ33w6DR7Yt7DZs3e7D3Fl3jwhqPuOipaWxoPt/RazXI/UAiy2a0NHlHu+QcRxIPZrKqF3F2YlAtlrOvM9RDuWHggoUmUl7Gncl8dXvAW+bmiF44dvqw1xKDOin+jQ9G72MQ1nw2PHaNc772XABsFsaWfQqUyfHVg498wWKTAv/qv2VbUkx9BnI1vDtn7PHtXhRci7FTLv/T/evLL3cZAk9XxVOc6B/y0xaHYC8kH63z3X5AAr1shm8htt4UH3/w9cnz8f/5nzZErR8swJW3lZLrMgfxPcrI5GlO3pxkR47dtdkPdzimsw+NWWxtcLgQyJTj1EYDlQmZRs7uR/OXtvVjb6CZ1gybjjZBaht8cn2lc5yvTu+qm109Qh1+4KDmgy+MzUg+zqP87IuDSByOeaiRICXv/SCftd5Ilt4W9NOYgw+Yj5jIe7mD27++1LSZp6rFFZYPFbwRzoctr0kHP10R0evtenC7ZU3371MG7Mwc8M/EEng5N47GDcG5S04tmGZKI9cMSOJqkXNQ+4HeAMOKrblS3Z1b0mV4pHCdcZgy58P7takH8kknvjky0wCb42ObTKfvPQHo0TPfJBNa+7HMeXmsVJ1rQDYbuf5nX07GeohJ3AGqkub8BTZN7MZXVp2qLVnmugKzf3fEY49G9q8EzDUAHnltzVV0x7b28p4I2y9fs+ib8SAmI2vlHIgz52HnUJRsaLHIb+HK9RZvpomaDL22m2tr6pwTofzeV7vXc2Ba7i1/s2Hy+tx5T5MjeM4U31pzZIacJbQ9X+mTP14sO/reYa6opUZ2np4HGwYrO9OJa7BgoxofcK/8/qm5v9EHF+MiNU0OxUzIG8RuWu/vC+FPTUB+VuHXBppHpmqlL+Q53wiaARMxPV/AYqIjsp+lq9eLmJPf67otvT5SkwP8wjrncvYq1YKTTbX0fSGrWM+yEt2OjMmemGtUl+sWjdbIjI5j7bO5+eZKGAv2hy9W+PcwqYuWHrRGxt4D6uQ863ANeLbS2HotBs0ZBsBXP/VGdg5IJE3iw7QJSULyxMN8m1eYOKcZTmfO5UAOq7LGhz18QH/nTJbqaJu3A95kiG/5SD48SePUWqfsieZ8RM6ORDZ94BQ0y5y74ViCuuTJPjkZ0bDG0zkSGb+h0XmsN1/XVV1wQHL015uzpnKcyH7XYLoryWF54fz6AsISob/ya7Y1WxjREpc8kbKSG43b+OCjrt38IIVf2ec6XrznJwT+TgbF+bvuReRHMlaEWc034k03YNcI981D8OsfmOHYf/vflZCbJsvKYr1ptl5NnfcZ4Ed2LSgz6rUfeNXsorsCPZ/Q2s8bQDg5aTjGPa09o/1P56DzgHGYe5E6Lf2xx0LLycbHC31Ka00e2K/sVR48mXlj67XmkbaQ5jzx1mfTaMxzytOV2SOkKxvzW8cx9u7l+dBWvsbxgUSgx5b+TDptLOr2vLiSg149i8jNkCyy+osRfGqzb/tFxHDVHf6RuIYV4xcdOQKkzo/snfcb4o2nHp6Oaz2pI/OhkROV6/mwIixC0WB2eJqbPY2eOVYOZ2fJAD8f9GJ6u77VBIL9pNJr9vDRTAjQj2pfUuebE0VmsE8t926t2wDfRe85OXyaYk6rbRqsjKNPwuxKsLsX24NPR7v20Xzv0ZOP7857pBEm8hrn0DMyHy6w53zD4figLzTeXKGzzhyJScaeaxDfAn8ax/KkqEnzpJ0ZiGXSZqq9wN3zBSJ1Dh3jixYwsytxbmHDBZSLPZzo4zvnWLuC7DZudU07BvOu1Sonb7ag/tR7JvMYX6uNlO7UbQ/fmOHZkPfOoLHCmPxd0DkCHHyQ6fMx2UiOx2eAF+9lcS+uZwu+cKZ5LzQyn5t0j/y7JfZrnzHF2bGZ73bfTHheI7xUaKuCMgpUv1r0rAfUEy9hDj3Yde1eBg+alHqdw1Jmofd1MThZzIPZc7332DjHjvG+F5PTkNBVW3aCiTfp3hXyR8693UwTbzihTJlnkhiJjZ41yuLz3PhIz2zJ4VEv7626rQX5jiBr4zLbYRBv/Ua18Ti3xoQbyTf75u+YxkkE0niGGCZKfDR6p7ZhBiEM2x/ATn8yH1TOHEUThNvou06vS0IZxLfOMKRrSCb6VE1/jhgCnbdknzl8D0Yj84mcoD7fup62Azk9v5qvq6l9+fRcvxPlfMnNdV8t1yXm/AVZ1+LE2DIYCBDdYuIPZ1n/b/23NRXPwMxa3LrHUZI6mbOne3ZmGS7BzykJ/Fnj71UfO/j8jyP5ruw7zIpiIf6KpksDGp1p4KQRTzUGMi0EnwTHkTe+d1/xExYdX+iN41/5pbGb7agsNbb7UoklvPPQ9pi5mIepfCLso2tURv9ja0sX3hr8YeyN8dQ4QLAy+b1OhOvXo1xMfXZq0KaTy2GxHQ66XXbGPWIuyuEL1tX6IMyFzwmdXUSdhk50W6X9ahstuUYKxz7GCRlkKZdBaBQS7rTZa/JaCDwNhknxzHQRhbxxXAy7J++bSOtKnnnL6A0x4+wzHwqRTi2ysx+o5dM2Gr9p9iRPUe5K2cq5DukPv/t0cUfaHaSTJmG/wBq7qM0UhBcvAYypOhUhmBDtGRzIljkk9HzTXEB28ISxDqi+j3K90WxqU0xrBn7MjOrhJJto5WS0T10jd2cKSbOP7c/+3fnHm/HswkKGzNmDuK4hMTvzxfPadT16kuiJ5Rx05hyJBdgrB/Fmtug6yD1rw344frOTZFfs55l38QunMSu+UxuvCcubWVgnNBMYrkXIvWfJtK4R/cTOufYasAkTPUf01dSaB0eDjPFPs1sd+9Bo7LOcWGycJCFI0xWnQMf2w4K6M5XeAPusCzpDYM+ZhPHhcd7IREqp/9izH4F0KPOmboufCxxwyhvJHdeYuLzOMwQwd3a6R97Y5cpivV6PPaSzH9VN9gLSYgORWqPTRXLzFz7kemM3+xS42WpcPXjqV44Zsy+STMwOoYYjvL0mowjJ3PxUkuzbwm4EuSc/i5rr33H6YNT/5iF5xudh4iWfbcR0fN3B5HY7RND5L+msqdGpbZnCx+/Unv81QZg5EhN7kBEb/s4O8gVM7bR4d32yoEzdG7s5a/Oln0DJmaf7ms8X9rjda0r+eDpDWIEzSElUObMSzdNbrp62iRTom/Fm1MYQmQy5r6Idv+W2DuEnMkeQ1VVjdF4f9/0nz5CSGSXsbYcyfqGGS3Uls4/nc6et8okQKrrqYs+sww/Ta0aNZm+jAFLs4dF5xPPVV6+Pv/yrr3e/pM/vuIYJHrvgPZbHzjC2to1h9FocQpfn3vsvvrLz+28/Pn7K8t7F+9nHqOZMO/UDcSJMPeieyUOCKkxR5IcHh99H4/gbvzkP8gmZEb7rsUGWK68f4J40HzidJ4KBx/M8MBw/GFjT5KsdOGfgh34ID/ikZ4K4UYh3bsmTI5fIwPk7CSCm9cCykNYgq+hqcttMwJ0GzAfR5Mm6vDYhFymu2q5mPhLJR7cp9tDGLo5vApcZv61+I5ySbIaXI9bswdw+eu3FdjxylQ1a+23JuZyskiOB51yxCP0pIbFcI46Rpvm9jmn50EZOuivDWePFOX0btOF5bEziHHvVjdzDqnu4rmyksA+HeF4lGztPZhL8ISLRgcbHGuLJmplntWBiZVh2kLyky67ha30dstrNZs4peuI9Xhzm8ny3f2I8VOc+BGfWk2VHpH4AJNOzmmWC8eblc5dr5Qa6vZ4zUiGLH5LP/fOhe5EfXTv65IyvWZ7XSlYUL7bo4CHxvONB7bCwI9OpyWS+cwdIqXDuOdKMP8PkUcu5igzuaylW6rbKsp2ntXdoLHCMulggZHXpTkBI0rM/IDzPZ9vdKunehuVYJ3wDeadY553nuPdC6rgC9HiIitND5N0G8kywXnlvCBwvG/59Hu6KTg18cQ9HNs9luXpakMjnF1zlcvQ7oVfMBhvOL2Y42Y/y4wk82nf76wXI1eM519DYHUmONl9vzF1e2kHok+eeCyTrW6st8z5n/3xoPzzyVXiMoBmp6ZKnXuBaLd9xnGPmYdw4Gj2INOdljPVN1itjOI2JJ5q5vDfKFCvI+QsS0+vrZPV1EbkxBVI99zk95+V6L376waV/si+fIs+94fjeID7tPqPN3T24s0amZx80Is75AYmZ6rFnM8fC/mHOWAr29uXV1ow9b/jr2c8pWVdj6VN9rMA53G/mSMROcsFZWpztn7IjR7qZRg2MMmJvJSBzZe+9FzG2Gx0Hn537+TlZloPNzMs6dvHtiahB8/C5/d/+zdfrmx8Nb3GvPUHX9UaCcRMzmYWZ1b7IfvaxLK3t+++/nboDfcGifgzeNh4MPaMCnkkzx2ApguyEukWgoKSFiE2Dvjp796u//nrH/8kypm5+yGixNt+o6fIaw0TyHZJJceBUybEnqb10Tt6IIUXhZFwrNLx5LkRoKuuxIWbNaJygroCGnDozBXsiaXL6YeSGbAKd/RVnE53Pox9gxIwBtzlpOyNAk4x/8hyX45tkcGzwI6dc5rwnRE7NtQKfc/uzB5HSEtIHW1F+5G0mq02sx89xATzl9RtaVp8RV/e1QJnzMfvRTD4Hc+QhcKOzJ1n5kaU5FXMlOvO0B6nctOnsI9TXoo1kmHGRirpvat1Dxfk7D1qH+bhoSSoDDQ8WWnibb7ynZiFlZG+SzGC4HxpHGiEZoiBNmC29dnwwl5w5A1iGcw5V6QcrDd/smxWkAD3zdKbk8Rcw5i03gK/Da5U8ddywf45njrvaBKUuWW3KT0Ksagg70W508CRUbH/YkCwAJxEwpCUyyF4wjiwuQ4BwFGH8x0ZiJ7etX9iHs7zDssvS2bu1RHJ1DlY3QQwWnU6dzifosw40k2uwXGuxsv8/nmGAlW4+2qzABfVMCBtwcEysC4U3dgmJ3I6akbG7OSncDFaldO8Kr8156VjjtfY9YYZjZcMahgMtZU3zfuX+arz4SSz3Cx8k2Gd+b578bnk+0HrdOO/UEXAd+Ap+oNU0VeqxYIkUJ4058eHNtcJhbblqyVt03vQ7FtGJaBzTYHVO25Ml31wB6UFi6HOcQAn0jb4jrM+/PThf+AM/d4tmnCwJE6InRxiZb9zHD9iXfhHW2r1bOjIDoE+jlydmj8w7s6j1LDLGAtJn3nMP251IxPm68CDzNzZ6MkyEY5VJ4tYbJOPGbFxGgmKbKJKMJQHqrCYiQB4dvl/qzE/zMOc2TXDuC9LvfQLDJHjyLpCzuicXe85vbG22c9g3s3g9SGAipNtnPTZ65DC51nheaHDrLsebNQTNYNfszRlt5Pllp+15ltiZvOf92Qb3uJEI8zVz/SCDHB+//fb1+qVfTjzmeJLXAp0zRC/8PgCnxu7A8DOJn2nv333/+uL9F6+vv+Z5ZrPx/t17kiYRf3TEKSgKr4lJZ1EJYwrHYJLMI18Eekt2EQ9XG0Pev/Gb85/PkEKeaVl88vZisFmjG53t41Oz57rbKm1JbHQUx2OpQHKPGfKj4a6PLoDm+jAm1bTJ44tLb0c+8Tn5ZeTCmmQeVvY6WI9lmmJU27mAkOG63rSuhf/k0yXNm2n3wCYEPQj9/1iQSzH8+cT8qBtvuFmvZM85cwHnow3vOD6H5OgaydLwIpas9eBe0+lBxuQjJj/udJ0HyOWHB/z72uzH4J5vWcNl9Jo7f6z1B50ZW1mSfcKynlpZDqN9oxOH1nj7AYJTKJ64qSORAELYV1QYzj+NuGlhhnuuo6MPqPm8Aaf2Yso+texDjGOAQDM3AZk7gJk119YR7qlipI3DknOFTY2c1HHd157m1IScXU1Uj5FNAEcYZJ5kTZ1lVErOnBewfqzxInueuBIkJEad6izXG3uICFHovU/4zZFsV/zJiZyW2cbn7BCI43rPM2Cvd83vezsyaHQj0TiiNXsO0PPRLCe1MRnmHFjnXGkN5uue9T43xmtTk14TgOt64NuTeH/oNvq8wmbmbtOB7wo88hE/OWwFaLUnMlLyhZYc5jZM6DzNdVjjcB7LDRLDdUZOpLR785Cpk0Dkrsu53Id2HTPTeOipJNXYb4c6j+EHyB3z/p77P5GL5KQlMr5qb5Ho8MOc84KpaT2qm+dxYohIC7LuxZ8yo4OdMBDJWyfRZndal+ytKN4L5kUsojJjZ71ivZjgnIf5jBQLUXDuGF7dmYkPfc7t5DE2P4j1zjfZmfNe++0XYcscezYkaqlj65HYaeN/XrfBpo7vxHIkcNqzT9bGBI8zLQH7OVdnEct2za4bEMszjkBsGh3iSnzEsNdj2qAqsc3hPB0vTN5akzva2qapM91AyrV+iMrtqTB0Png8KxEvOJ9bM4awtMQ+w9BqmdFFXa0cu7ExLvKcltP8vVfpJzJ+G1WdeP7LhP/F33m9/sK/5v9PsUhqesjkG9V1fEY2cr8EXOu5j9lLzjk/XfHHVuYcvH//nj8bxu/2zhsNEUo8NbrLIcjY0PtDDTDf8eDe3DCw+NBXZ+/+zJ9REfwkB4e6SZqYToK2WQ40B7kyAw+RgcM600bT6Nj3IJwzrz8YHeYhdl2BtFnvBMXqE6A1sW7HsULegJutueDSKYeExKHTlZ2T5z3iIOc11xmZRzWnfMmoPsHlCTqX/Nli/kPE93znSQ05cfAqz0VKGrVVxHEcul/GzlEL2PVQcUBly8HrWf3QR2i3nGiJ6izJqyZjc6wXXLJTJQs4+4PshtYVxH7XG/Bhr1XQLr5rj9251cItwrckO5FotFwbyTYMN8dL3PnGrn4iLWFB8nc6JoNxiWHVy7mTnvDAe8n5zgfEZAx8TT6TjfdpM2tMDM3RTNh65t27gObInM+MyZkMyZJKsHFNJzpRnW1ilDs8cM8DRnaxtPj3OqXLffrI4Xp3nu5fddBaooSfHLHfv8bVfbXfzxmQmLY+dxMDjjCAg63PuivnwNJZm7gxeFhWZRiZAz1yWVqLROre51jzId9oDXGe3qbEOFd9dN7zZPVc2I1Kyuh1wGK9yHMXzxdh3ip1PSZx2uwBiGfsg+7ZWsDUMeHJlkj3Q44uCwJm15CMqUNIeqGWGLKW4TBoovMP4zHNtdg9x4r9pLvwtCVqdkjofDpsij0s9X7ltwia/94j992EQa49fFkt/Md84jcDofV4nPOUeYpKxDkq6iCVEdr7aDJOHUbvJSdWN9fGcppbYDDvih/4HKol2qRpheR/id+S8/NcHZ+NWgW2oWYPM/+py8j8zBEtYDTvOhfdl0XPwpmELnJHat8UHsl7DmIw2tH4iVWg4xosjMfA288PF8V5bSFfXsfPmKxtl41CB/e/JerB6+bUFGTWWs4cXbxbrMeFLEz2AMHXXc85QELvDIxJklgHSWWvNQf3NKceeZPIkL1KbPIktjmTt3KuGWrOET8tQ2zbf6qDSH6mYphzQus8WRcGxolQrYwOsiv1+Ke43/789e53f/v18f/3918f//Z/JvdkcryaF01eRpC8xiV6nuHcffLkvY4/5/39t9KnNvD+w4fvNCjUX7RgqnMn3KL4XeLCFtnmwUJryHlA459YzHR8Vfbn/+Lr9dt/D0tCxOH3wFmsN9eFaJwzjhc9DwG2WM0J4zdN7Wwao1suPlegCwov/kkb8LCbvOTwyWIOxUGzeQKIT44BUzDKvb5wU6UzWGKs/ibLBRjzQU1d2Ml8H/xDPO+BeRDDTP7A3tkP7wtiYzxHbqAT00G5mrJycuhivfMdNHdyuS7PV/s47SVZyfkHgKD54g9q2YFu/ZGboVg+tX84/1N6Y1N79IAMWJJJHmIt38CINdfGg+F8jow+3OwDurpDzyw5Z8llEdt6LbWmVha7dCfNTt3M7DnniGu+91KYOQDMW4sl0urWvK7an2PmXWw21o04978czRL+VtFc2PrGtyiDfIkm0s8Ia5JZnNE8Hd/AtOTvdcbavDmssTbXkb3JXNFTxVhNJYZRcA2ewKOrJIfzxBYwUgOByGP3NZBVEudzZ3SCjF6r9yj1+tDouOG8RWe+AfOsxahMxuj3v1uKJTBj9mv3rP/gM6xkaWyq81g66xgl68C00WloPJ8Yw3U2k2SF75hEwfH+oDt3Yhi7DqQeINE6cMsErzlSXnjuMQ8a70Dzw7Hk+07arAs0tGNryK9xQcXDNcC5TU0LaiHTtt1RQAILzhVK/WKoPkeMzSBQ6j7LAcZrXux2USNfQGWMpa38lUDChqWRI/5lxcrxRPX6cj4kda9pp7bNZ5i6OVcibkQE1wZ29DQHtW+O1AGu2Fkbq+uzC5ZtOrfhYskZO1zJoJmA09txWyvL4QSXbkS/rxjX2eeok4oz4YBKHtcCGB59lnn5h2vzsSdHNPVxYlXvGWLQ6HLszx4sVptwAzmtq1LfdVDLTT46M6b+w6ts+x61AnTk5NeerQPj2DeGTElNZH6Czj6EMZwQPboRY0Zin8/2ftMgGZonn5sT48Exu6vAmj/Lxn77QGw5qKC6BdY16UHmVzvfDGpkYOtQogh8IfkLv/h694//4evdv/5fG6PANwS8Ccj5xm+DTgp1XfM9zw04/g9VNc2HD8rj385cZnZRBOrweQImqM0QaANE6MS2wLMypOHzIO7hAMHDz372ev3u33+9fue3X6//7P8zXFKISYVSfCGcCeJH8KETGA9BGaKhqPlF92zqbWdESj8Wq5NIyElzmEef9qnL29WHuH0bR6GbP/b6Y9ExeZwKHGGR77LlYj9c05or3lzMWOEQQwvLNmZNQRkvtUhGYfYoYF75aMNw+OQgr+UDqpkaqIlA+9VxY7EG8+gjeRSXWdeXMamZA6kxO2GylQ/WF0iXm58wfflF9gSc7yx6rT0aHTmodS2Zs5yLqWu290RYOcLVKIf/bwZ7r0ZnGdY00xVw1fcgS0FEy3yJO0drwUlj383vMflxuY9GHz2VRNRo6kSOuRErV0t+3yMIpwhwy+KZk4T3dXv0+aZI8941o60n/cYOpwbXIKBbVrQHGaY+X2N69RrdbAE6TKRthE9VjtPhkevryecINjZW5DD9V4C+/84a55AMZpNTght7hGCOmMgMGGI2nGN6z0IOaW6HZ8/jaNRid/pKLwxLQ+qJjkiexAznQHZMLWD2zusQdr2X7Gti+Ab3kPgJzOgu91apiQUmCFvTzDqcHrKZGg3subUqWLM+kuRkWZJiZj215wwgzagOhivgzV1rzB8KyfWfaDPdA9/TE7VtGE4Y3YNbZ0Whhqsub3AzB6e2OYYphLdrao55vg/fr+ZVY3ZCYCAQhWyuvShwkzF+Wy2HjexMEmJ173kHR5Qwss9b6JML3GsSSpDVB585NPp9S/AK7nmMO5sanfPQqJ7Y7EeYkt7z57PNdmMuz6M+CD96olJR0Qg1r6vaxCmw8e5Hz/mRERA3B7j383A8jm3gPZgjuLLIRIpEqJcOK97yq6dVCkbTAlJvrAzdveBtrjuH0HWcqOm95lq37VrKFMML4f7S4Lh4QOqhqVetPnNyNw/c711DYlaqzDFxvmBoYVg9aEbGcDaPjlmn8wzCoM2zT8D7TJv3ouY+kJjoHItwvCWM1oorgv366U9fr2++eb3+/m+9Pv6V3wjXF+REOVXnzNjVpan3Jjwr8DkgPz84kSfvXdrn736u07RrfW/HF1+8vvhCoybNhipVcg4qZHR9VtEzES4v2BPHHkA2+/VRXzF9/ME3r4//6Pder7+kr84OjXnDf8YuvLx5wJzjcJkjD1PWEytHEJ5Z9nucYzL5OJgHmIFcF4Gsj8FKXLbIbvfkjI8jNVkP2aPF3jA4hdQTyW2I5QcjOXZk0xODJfMGGeXjRcrROWw0otXrOg8molShVW4ewUVOfFUkBAfbejXMs8+Oy87BdE5fD8st1tKcAzs0oyf2rs8xUA1HfkjNpsOc8lrNPV89txSEkx57826O6jq+Xx7NK3fN0qbO9snJuEiNZcUXCS4zcONnL2qhLzda0KjIN6TNSWdLF2XFX4054GXOzvAmM/lsVmdTOGGp93NkH06g+YszI3M73eQgHCnJ5JPzETyOkx9nan3uUzy5Z31mju2sTa93ynPSh5K4MNU3jjq5zi+SgJam3t9xT0ukDubyomC15jmH2B7rc4Ql/JvDJvOcCg7CtcUblQO5ueqNWXbUdGfEZVGCt8yWGbXuXM+SIY2LwaLXC8jHaxMht6Z+AdM9Sk7elLOvk1aotJaCiDzXd330yNWLOzp7GdjOOsbwaaw0b8ZAdbrBmW/egDJyfnnFnl7w+i7dIKoW+flQzHpkWl4kf4i2PV8MEZsPA0yGzEDlef8pWm7qvDxHvNYnzskzuYnKfMHZOedzNAEnHzpizmfWDNf3y8Rg9BnLZA5vfN4jej67ixfBsYzrAdECz+qkw2GOOVoVnnjhMqo79c0orIR8a0UrzTHJLMNuW9+9poy2Xptgi66t2u0CCnQ+9lOjeUlmTmgxhDeahTQfyAa5mxx3v6mQPjM0a2OCsC5MGk5f7NSPdOVX49fYPb3mzVl+1gAfd+dLD5qP+DwjPoHd81yZI3b4FvSaHKNmiNCYk3mEoXm0jN2+8MmZ6qyNPUhMj+r3GjvbeKe+ol7ux36jdHZNb3v3PdoZisqnWKNVuFrXreOnP3m9/vE/er1++7de7z7wRyOW/zw319yjH/C8GDFzIGTsve+fQr//+vXFD39sudBTXwvrBaHRiRycE0cN47XuUItrSTqI2SQsXiAOrkryS37385/536+8+93feb3+6m+YSVwyJIvznL42gNw3rifbXE+TNQR37GjbCdSfubG4H1dO7OQ5+QZeV5rlGN1nKH9y2zZ+IzHNnzEyEYaGejdfmPQnNslDUbM1rqmvUXF2KQ5zaGo0NGT+6N1Hr9WS9MnZuNjtcbMfGuI0220r+4LnMCOx4uSsjO2MQuuRjQ+LD5/gGGp1jclTjndM8Vs19qnI/F7rM/PoqYiG3VnUam2PbS2TQWIswLN5Hl4ZE1X2xAj5EDYc6rHrmTMfNGjYk+nqBs3ZBxe11UpyCxpqrZQ5M8aW1Lr3NH+yjA2ibbV0L9S7VtjZS5Av0BPPcK6x6dHagrLbn+jUNvFFZiyoYjJT+2izW38qwiF3ueHvzNJt3nUBvMtIXOfKPlamjz9QHj5wZEJHLZIj7bITSs5pzWTzjA8Mx43z8ij9ztvKLY5EOPPkpz9jkpT3Dexo+TcZ130JDx8cH4iXD7gulBjyQVuzlDeRJ959uJYc2ljGxIV3w5Unr9d472f0xnp/wLg9hVpia8F57Ts5iXMMma898TU/9tmrRaqgmtY0KUiK9Ab5IhnW9x++nXyCuHdWYwxkzhxZJVyPWk/3OfOOzk9/bM/82A3Xszk8yIe4ucU1zcaMwp7P4ORk8JwaJwZu6jBjRp49XBvQwgNOqy7zx1i56/FcEBU35QhhRzVj5MAZSi7RuidUu4Y5v85iikb/KnKAfTIJO29snunIYTJ31uv7Ad22GZ252WuJrXmz5mHRyXjWI5TnWhksRk4QowRirJ8I6XNte90h09OopUhlORpvb0Ie2Cxaiwbz+nxtXUKzd70GNbYVqB4um5CIxMY/uJXeUxg6t0Xdc6Objm1yGdKZb7TxLQ6XwfXafEazvYbGzXl9vM9kP8MQ99qb+go8NN83wNfTXd+NN/vxAD6xPZea/zpYxJe+eHFOfHqlfKpGJ67HhtBSa65t9HKM+Ua1n50cH76TnCjw/uPH9/4HTh9sTJJ9aN0g5W5elgg0ulJN6j+tOPbMm1bw1dnv/d7r9V/87TGAFu0MPqJRgjzz3QPrPrCvDaD1TaJLd5aI9sc8BoH41SStMuIYLrtPhpvmmjEVBbnpVYEmdh3EYoKLR3bqTMRwOhKTYWwTiuq1XTfSOU82jDhZ53doXcrl70DD54Y8B4b63U4xtPBPUK+DcXsFyPLbbXviglPd1Yo5lyEEkyS7QG61/tlObHPzmThx57qz/QlmyCytA+y6sziQOXN++dFkEbvXNMZEE7eZoyMn5WqjHxvI+UxKkiZPvzMCnnVPMHvhXyXJrx2Ygev4GBhzL+YIMwlogtex5zxwkhmX6957spZ6fT/YFtRe472eYqMv/oE0LwZWaqkW7Jj1MUdGQ0I0IuDOys+92vhFs4TLrLUkB2PnAvXf2ZoBpO5IyRZfc+VZNftyPUOSr2zFTZoZDLh5ztyZ4fITh+XiQw4zeCuD8jKZrIzkMiGsMLwLtscFbxrwG40wtU2C4Y7uF93cx26B7U1FWhQJU5173+NRDb8POCe1MQaNAecaOaFhbd7u/mDqfx6DIzijVaS8J4QZT3J70hM0dcwYbuUbyeMy7G1UP3C0VyM/PF1DWQfHmNwTGxzf1Imr3h2fUlvWp+s0RWHJ4PU1RpAZSniyl3b1YxK0Is6Nc4DEoNWyaJQ8ze0+a+lh9xzNRH/mPILgeXUd+j2lLvjJfbiMXlS/CElem3Wk/nie+5M6wke7qy3jbmEMXYYyrTj3WppzLZ9AFLPenqNBI+nDaIDAOpC9HnnmvcTGc75A5NxjDrAOkrutEnhWHJlnYXL5muC9HoW5OD9RxM0s7u2zQ1AWElHnpcLcFnozFK6GdXqtiYqU53KufZsVPwLxY/TanS7nN7b7mhKYV6TsdIFxROEsJUU6l2s9SSJGdWWj5/Nkmg4TrlXK4DHeGQNzZuLmuPfnDTPtv/M3bTF+9nN1yr/FT0uuzXpbmzV19a6w7n1L4y/h9j/V7/4DeXWx+MOPwvwdIbz7IaMltBW7/ZMNJfMGd5AXpPaj/Gczxk9+wow+st4t3aol+tQCJ/aREyQbSh7mZtgXkRQnI7LWlvUld0gXzGFoJTH4ouADG7llzVzd8Gh0Tg14M/fol1uRGGyZwRg6Bv85VxLZFkZO5Mw0637EWqEeEsQ0NEHWmAfhHbdA3voZ+fPTAYFYZo3C2ZcoI6obk3m2P1Z44gHy23xle5XzKzK+cM/JVPO+mCEuff2gPPrIyUxbX9ZztPExrkRObhjkeBLThxdaqiBi8k1dsYHmy1wn92lAvcPpxlay5+kaktd1uH7GuS/cxeZrFLhIbFg7W2tLpkj5kFtm0LEoIy05wOSY/W/mUnfXUjdyYiNVo8+xOKd0MtxgPj8T5lwkV+fDhhEpdtjoe52UO3Njz8vA1gzDiK6uOeOTV7GNKx/cKz7PUoll76g2z67YPBOurNNiZyvKDf/MJXLXApIpfXRGRU5oaAgTYGTO7mHztQKrMbljbMu9queUWqKF4ex33lEAewIje4Nkl4TeY8aMyWFRkKAiUOfMuEXHJ2ECqdvrQY4pyrXmMhPdrJHWVlZ2Im0jg40qKxrP7uUnotxmzEpA7FwTb2PSn9IRZGiG7kBgpvp8IVNP5Oo6uPac0FpJwp4X4Oexj5nNE0rq+9ygsyL5GiL3oWDv+GlcwsoJbIrXUhpDba0rB/5mLiMcaRND71VYxc6Y6M9CjlByn45myZpUz6612q/xWQWERIKwckSHPV5iSZgpaj3YKBA5unJ4r8lGsGTnaL7JyRf4ZsM3feLHTWfA9y6NfH+xKoyY2GsvBydumnlnQupO7uXlesftDpOQZ4GU0bs6q9sNJPf977DGr5yebdZ05uFleXTPkD4m1VqOLPmpQDHngmm9AeTHEB3vhAn9/MZAj56ZPEzspJn4oF+QAGxp610trNyrltwHtwwyEbMwJ96sVdKDGgWmIf/HL/laodB+ez3Jl2TMLxuqxrQw4tFx5oi1LfsIHKym60LnlD+8WfDE0osHmw4t1t+gNxoMrkT2o0so18lZ1nWgXw3/69/79+UJ/yP/AF846YS8eSMgZ2FnI+dmMyyMnQBy20JiDPB53Sc+VOvfy66GLb2F6aKzHxuRuryMc5Q5kJNyYp0bh9qlO4u6xGNJpOlOTFOnN3bOhQ2oHEk6NPnE82g9HWP2IlzntzFya8i8SOFa4kPG/GTseKnl8GywL7kwJL3Red0wyBOKuSPadijOlJyAubHjD0GdS1DHettwne66kR3YdSZzUjmZMDap+S5JdO85o3BVahOuZrHJXEvT6G9bMfNM3J23Fj+wXPOoZiGo6SY9Uz3ypxrQvah+f/CIIQ/I1EycRrs1iynLrZR/7D7HvDkfn45kSg8SjTy/KgSycLXRa7/YyNHQm/f2OcHpHzr5Rex6sRmWo3n0IjkP2ef4tq8lkJTJD8LDvGc4PynKr+QQ7ZqvuGSMoWfnPic9ZzmLd6s9MQZcfr1KYyyXz7JglW5X0++CD+PADO8ZHNV+COK2LkbPZ21yEhCen2lxxRTxyOca0PiMBVxPgfdkXM/YMorors6FozewkQGet6t+6qppwu1hny6/zQI2DurBm7HrKfA0Nvam7nPZ+60jWaRr8s1x54q1e7cxd3191kfnHDliztvmQ2sDHTND0Jnqk+R8NxetddCYCykyjJ054w1iTx5qdJtr509BrwmfJJ+oIOappbnGt3BgRGiRHLX1PaWuImD8XN5hqOtZ8qBruRHnyrjTYT3nW0321o2ttFiSI+fAqqOKMhoTNHc88apdJPYtHq6d8QPZs8V6LnI/zbzbN1vqzDyANUXKuTorN2/jIuHJHgRdIy02+cafltkoJ3tBAxljoW/EzDfdxsQeTrQ8E7MPjYa0IbKcZ6IrFUm2LhjgZJ5RDbvLydiQ0dxnDq7/Rtughr+23c1YqIK2MZYm5WINSM4yIW/5FfesZMwsrF/j7IPP8TDxNYJ1HFn4+DP+QXzimi/rJElG8ltXm1VcSIx7rgfF5FyR5oM+pvMc/Foan2cC/6N78HF+5YYpzuTFffJcwuievwU1ro0+i40m1tdfJZWa/9GqHdmypGqxcngTUGyw4FCCWk+nVlfRkvO0yuTvm4AP1n99JeoUxnxQ44YWEtfp8JRp1liw0SbbcG1z3bEnZuMXko8q4fy6BFCEL6RR0U+OstJnybWElxsZ287c+Pqc/1x0Nl3Y+MgjepBuc+ZxPlNkHGqGUS47MqFb1cA5aL0OqFbnUWT4JOAA0QNCYsmbSbIHyGc2rZGrwj+Z4SYwLfnok12S7Kkts5nfa06IvHVZSxHBJT6xOQ7H4yhy500m62ee1N5r4oqfGPpsW1YWY9YRrbZwHHDWkvW5dDrMdQHxyILbjnN90UVuSs/o85aae+CDGS1IdYnaBta+8wKkja7DXB6MXkDmQPJS/KaMz66DzDBGUopTSrflYsys2YddQe39YNmItJw3xMv2iJbNr0Rht3fWYadU8hBZ251hCB7MH/8yqo+FdTr93FtuyZ5ZakFPTP8n7kxCCycNNH9be5BcwWRlPRLPs0bYbGWrFq8rOsw8B1J37c++dVgRovs8iP85n0f8fmbEH/74Yhh9oyIPd7VnDZPDdt0TXnMcGq99MSU7D2M9yZV8k1OIFj3ek6kTCE/+YtnUes8UpmanVr5QBhC872F6H2ZdJ+8RQn/UkwRm+150bEIiNbc05jGdsTNaNa4ZFzY1RyOCwz/v40Oncy28qDaxYTfXYrKERTF+JeaBUZ3B32joc8ET6cUehNPxzl7bifkM1tq5seR94axXLsuqFUvs05hk9jfvrzsXO7FcMLpNsRMWLx7umRzRGxetTLxBJKxIjrSpPI3cpww2hVVv2kjqPn6venydxg6vrMYnNkBOzfGk7tTfw5i1Rn3KfQ48+DOaKX/3IVb1Dh/uxOcLJNncYjKI17XpLM5F+H0M5GtYOJGSLp6MNpQgbJaM4WSnEkdma1bH5hB1FsT4wQ9fH/+VX8I4n+GVzRwMdJ0U+4ynz4yT+gls2pv+mujMLhv/Vm8D3n/kH4ip8Y3925FJJzebzOSYzCmPEWO4XfBqMBhzGB34/TfJzkCRGE+h9w3fPKjSrYQ1VtszJ8CWODdrb495gBLHYBaRc/iBkzgTvP7E5Ljnb31ZOzq41+1jai7bJ5MGkmYEnQhk+8KLlLiiNWA3te1CYsOD4xui6xh+hnyX3OGiN3O8gXMRa+ZgrovkHtN6jcn6RMnj2+sOXc0Jj3ZwdMfTOltnYS96bqXOWE78ZRZZT6g5MJAxR+Iwj1dqo5MLxNOzNDG0Q1nb+gX71SV8kCCmian3Azq+8dvGmmRRV47TmVYeY+PVlDjHQG4+EHo+G9UlwZmJhmmk4ckvY64zpxlMfr8xJsa4eEg+bOsRe/iZiQO7bbre7rU4E9egWTmQc46jGejTWqu9Q4geiTG15Ih9iB4n78m1eZNJjNLtetYchnAJqVx++FjOfcZaTBIi5Pq2GKQYHFaRuwow1VqiuV6BvnK1YKrxIlIDqDeIRj/sc7gOv5Ldto64reXDRmT82aPD5fnL/BCU7+wzNtcVdmfx0pPsCadjLwXTl7RSavGR1Ov0fCMbzDWTmRzcFOSGndrmAyKHbTqsi7jPvs/XtLbkjLVHrYKIzdyedjPrY3xAhswkn/daEoX7OsSqeE8+c8GA5HsPV+zJUQ7IWcKPh8xv9YLp8MWeLmxkFNg6DgEko1nuwskcGtlfzO01ZM+tihFP6uHAmLkMBtQRQcZYLIvbOWyZe7f7iEz+s3XAjreGsFvxW2THGuWMJ+pE8MW8jfFgdxS6lKMLjjZtLFXdxgbm2p1VaB3S7Q6nzHOPCq2nNqztbyRjJAtu4pz38P0GsuO1if6s8p5mj6M3L5wR7Y09qY/jQhhprO0U4XXmc2BtYPe8UQAOoWUdScOp8cpdOG7kBbmY92LOOfIcdNYnr+AsVY95rktiIhlv50yme6/wcs4FmVw2kMDx7m/9r1/v+k87vv02CQ5HbWr18+NMJDmvoR/HAGsHdZrriy++1BcvX+QLmIuvLztVhBx8xcIcjSkiTsAMdaOeyV1oLjQsV4rFV1/7P52BYJaLkSrR2+HdoY1/Lho4znf596RGdy4ubM8/Ng2Vx2KeWymM6DZYmSaZ4diBDI6fN0HpZs+86Pca4qcuGmpiz8nUGlIAcppvCUZ8BoFYyUEsN+/Ym3c4J5ddYeUWAxrlzwObFjoRbUl25RxuEF8eYEByeWrOmSwZ67ZOVx8i/nkz/KROwaTY3CxjRMfn3hFhNMfAAbJxjUgMJ/zkikyf/RzL1AKjUpmbHH1aP0CzlqEVmQeOFOVlSEui00fQCCdryXqQ20AniN41I/knR86jDKS8GjbbzY+c1njQfRirKbn3OlsAjzYW75ea+Pw1MLjUa5c7empifkjx4S2rpqRSx6t51TgyAs1gTm3J21zHynwyNsbXm1tLgBXvPZh38hXVkj1zF5EnrN0ZO61zq0+t+Lqr8YBTz4ztE69j5u3afG4QsNlu0flHNO68K9+MjfC5tSSMcFmMVB4+fbLqaKyMrg9ZeOS0dQhG47I78Mo9MdzHaHV6H9oGk5auYlYlibkad+YtkoMKknEiTatlD8ND82QkdTIB1pF843Vf7ZN8HrP2Bc/GrWqlbaCe2p65mx8kolZac5itBXtbrW8DZD+6OeNh4AOyYzM7vavxBk7CEKMyiBtP/WHsvcdoUZg4fGrhpR2/9soVqhZ/02WsbSFmDcjH7pq7d2HGJiYTjGjVw8yvI+sFGoea9wBlUoOXD97llSPfWUDguSeuR5MiOe4ag/K2ZU6aKqTpcAyd56PuGMYTOFC6xzc4NviJ8byy15KZLBwwz7VEG8Lr/nOU0EyDuaaO7UrmPfL7VO6PM4Uom/OKFa7Mg8nFgTPdRDGmgeQkAlviOsN+PnsiEXCW3zFtj2A08rFOr7HzF9hHRBa3FSVLepCt2kjgmvQiAk9a13bFusfa8WJIdMSv/Nrr9Rf+NSyv10//pEEb9jzxdpPB/z5+dHDslthLNX0d4n8/Pev/Ul8ufPHVF/5vV4r376Xkza9EleWsSZ2EGh+FFLtsCj0/tp+oZAOT9//wn7w+fqn5MP3spxMz3nOiZqyMN2LawfgE36CujzrkUeyWC4etyugJ69ToaRykG8EtTPfm8qKbVjhuYJ9G2c4a6Ns5DEUoN13GccWWRgZLnjOXJ3/NLQ8jm3Aiecy8gWMcnOnpkie6TdYC5rIOJydfMhcYdSDL5nj84jZYNl87/Jsg7Byzh55f8HzlI3uYfHZkrW8xqzyeri87UX9s0SedpfhT/WTiDUV684Wl0esshnvNApJLUPBnrMnBXlgDIk4ttsmHmsYDd+o4GyNo323FZuLIY0MCSK1hv9i6vqiXbpkYx811XZsPuKm2eq+P1Hz7Nl+I04Bj2nLv35bOlHmLSEmVusHu0GJ9e3jOM+8ywmp/ezr32FHqNKTIGG/YuDdXAhxSB1AN9569RauJlDG5k48W+8nusbb0snnfuXZvNJfY1zlIbHJthlsKwoi1EYzeWmvNAeyZPp6uoSx7cY7Fe2xUCLc5am6cbTamZWWys8dcVylsG9jUF1rZLQlJtuKxd130YxOQzJbga5c2frjJRI1jvXLni41mTM/9Z+g58SmaO20yOsMe9zNqgcfwhk+WqdWaU8UeiXZWL6ycJdA9ZzpzIEHqyZ05GfMrfpe9HGEq2dT3F6CGarCKIXNlzUNX1xqa+uynEC6xysBzDvFC1MRXM3wusN82vUo9AvPRUqF7+RzFe2WME5sEvmdlQDdPPVLu1QTkMMuxn1wb4mK+F2TdUUHWHqm5ol8s5kRxHrW8cPg1UhBHMLIzW4Z1E4B08vs9dLIwj8Sb6RK8f1jVPOwesDutPXs0o+XohbVJ8fDFICAkLhk7yxuUNrg5rtX7ZU0tef50lJMZC7Q7+tM6UpsP5qvbSVK/D+1D9mWzJ3MDMmaPq12VeC1piauauTvPIwaLr8nJJpc5/+5/7/Xx7/znsf2JvmABUAj1Gm7+fC4ZW0jFqcQS7fsP/LbX3AfvPry++1afKj7q6wV9viz8Z42Pyn/siOZM6lgQDwcvbKe7p3WBU5BZWiRaLGC2Fs4f/eHr3X/9r8b38/xJtEUidnGCc498ZUSslocUdSqbT2rAFnh0jqwhb/yyOzinyA/QuSByk/hlPgyOrH5gJyOegbkCXY1Jm47w5j8kGV3TldvEtGTPqQTUwI/HbPM6iLVquP45Vi9yDpxRXe3YQKM84qfTXDkXeBjVTMpo0b2AyTbix3ajpuNSACkdhDCqelPsjv3M0VjON8P0Rwo9OU+mBgHJIjUfkq8da4S19jBy3ezuG/KXj+/IknJOBs6zIOPJswlwRKc1pG9c0ncviUtgMw1B49bR6jyffBzfv+s9rbUQYj+g5vKTxbxjn6waHKOu5cyw9nJjIcPZD++zJYG8KGNgnkSQR+u+CoSSFWAIek5OggPOI0cxSSw2x3gvl3EvTJy40+eLPexjObmwBIyPcy+kklTUo7kPZh1T1UEsmlvDOT9zTTh+ak0lYg+Hvg00j+U1njiUsxYPzIFQ7yPDOQpLo651oKD4JeSFcvGQYj01jNwRwErUcg4oel2SpejVWID7gVDU+qao7GdzTqLDs8nmcJJ7+OUIh3bxkA6befhCxtdJfD2PoNLW7jOrUe0TXuynRzgU+BnA/TxrvxeDQD2uibh+86D9XAezR35Wljsc55s5DJk757EZ9YvQD/ldl2Ve95rtsXaUwqo6r2NqtKRDOZ02gSdVOTUHY3FN4d2hR/I8QwCjHnYD1Z07vGt7oLap8+hY+gVp7MiHPUJ1pl5/JWLmmr7Rskmi89v9sS2LMPrUGzKdIH9eY8rZqbfwNeHrohADogODOVWDqYGG2v01sERuSPZqcefa52N5eab1TFCxc5iVnG1DSEceNT6K7PNg7Z9buW2He/uevE7DGE/yJTLVWtLgL/yt1j/AeXDP2ZaI+7raGTjveW+txf2Gahnc25N33ms+xUT/B/+r17s/+udW3/1zjUZjlbCf5/BPTuoy37zx2xAZ2DOXkSvlL4Tpi5Z3H/VVSwsV3pP/C2Kh8ffDlLxf5BheWZEN8TSOwUSR5aSwLQT7EOH8j/9n/i/9jT/5Y3Uq+1DJc4+XbCCQi4AJQvZm8yttX/DjIhkbcxJvY8A8ftach0XqSMSsT5xs8NAPyJNdiFegzoNJZFP26/5QbngyNDV4E55BEc5H/uEMnEt6P8Bs3AgX+B3P5PJgNNN4bI4tliDrz5Ik+YEkpW3iwmt0YlqxCTaok5yoG2OU/9gl9++cM3dm6Ryp1t7Z62jZB8uh6yW+87oSYUb76cCMo3cdlVy2+YlGZ4xpeg1IO1NrFcyvBivwA4U2h3227Q3nbOYkh23zwAHNWx9IJnJcNWB1CNd33qz8wePmJKU1xDtnRGpzRWqZZUJGihZ/JD6Y2aMOTljTz08IUe3zmpo/Gez8LFSB6btX4SpSoc6nI+fqqrZpo7nPUQtj+0iphUTS9UqK9aeQ8PJQPiSNxGXA3vN94mW3RetIlRM4Q1goEBM/rliVOPXhTmY8sBJb/vhQJNh3cuHDQqZ8UZasJ7P7WpOkqE9w3uqMall4MH4qG6/QfOGtBK+z3fMuo2jt7E+zWq54HYZTwI+agV4M56g289gUyzZSbFXnvE4IqM9fnDCKb9bMsQz1eq+689H5WrKNOK5zXSPWzzt58kWLPHXsgWPynEb62JB4WSafa8s8IIz0oL9uapqbOt8XNFOE2bnRic8RnCugMU42XpvQwcSoY8TeLH2Gmek8jXnyrNkH58wijK3QGqxNLnidKccFKBnUiWWdUcK8Z3Vvy2uG8RrJrz6CfCNcWEu9ytCk6jiwp2XVvod9jayH1i3KIK7MbpYtvMnIEHujug4QORGL2Mhnyfs5+UwTW7Y9YhuGfPOeIC0HKA+YdfReA841C2Tm5vOHb1tBmG2VEiEpSqBc71p3MzRAa8sX6wuHPlJ01h1ziCHTlXVislYatcQ32bimmHM4kcMNZ3z+7Bs5CMt7oyNafUHOe6wzW2CFnG89lTO+++v/zuvjr/yq1Y//7J/EOuckiOTzZDv6eh81yYxsjZrcsH//+v7Dd6/vv/vu9cHPwcV7/1RlJuRHMuD86VfZDY+0TGS+/yywYuc4mBu6uMTX6z/+j/Lf+oM//qOMTqsYp77YmWqAQsPfNmA+fbFir7/SKneH0OHN2IENGnHXmNXkDQPshoKywtsjt+vYJV63kGRy4We/RjTJGspzTEE+Dlwrjth8o1u7Z9ojNEuHx4geNGqlE0sfl6CoJEgTzBiCe+TyNYamdbO+ccU9VYjvUX6nidPb8bwBwfPGS4bYsGauhe2ZYnJNbOes7gYuu816MPnBRZJjHE5kevvdjyb1LYPYHtHpYHXdYXMbZlWgWZBOZR593/kBP9cRNrWdhTgqikTU+4/v810JybnPs5YeIY5fPWAtdrh+W6z3gVJrgdf7oED+N2Dq8xcWzaNm/8R3JvJsrmSJp1IfyMkS6/ONw3bNGY7/SV5is4iDaN0bHQpghOtYP/z3za4j2EyZu3/rPvOwTknMR9Jkg+Yx8xSSoM2RmcdMKsRZ776RexbL0QI476nDKXJNxMrAmNa4gDnpc8RU/9vYBabm2FyRl5m41Ayk23mt02PPVfqAddw6Oa4Zx5y1BvbeHyImvGsbVRDT70nJmdVCpFYThrdjWWnESsDZ8TAF2TofSo55NtsXe5uZ3VA19su/8eCGoe8VMFkfGYafZAJzdI06lC9HfZAlkQ4xqjAJtB+5LnDwhfM1D5gPTPlz9z1frGkyqzspLwniZBjEF9s4rTxZQa7NSI24x8b0Wif71CNfpK2Fqut/tnL2/9kKwu5qO1uv53Ptzf3S6zV7rJrmu7zMGir92/wZm2p9IP5jkXBkT4WWyPLSapvKrTYyY2oVOOfHJcGy1jruI+DCpxZLFF9n08YhsFdRbHaOPBNtbowZZVcb/joNZksHWFciML2Jdj8rt+Q12hpbj3JvmAm/MaJYpnaUhqHX5j7jfkYE6weW1Lk2wm29Y2trfY2ePI6ZuqR3NN8D1x6kXOfFMFYZuWv0MhgzjK3PHDhEP99jsbtKJlaCd3/wz2x99xv/ln1MMTOeLJ+ijHAMTF6M4LVgYm4J77/Sx/p3vktLAfxDfFv8HZ8vRL69nrrpKXgk3tjnrzR4Th1mes7ymZ2Y/GNcE3/049fHH6vh+4PfH6Yc3UWQhA73iMCGipMThM0O6di/e3388K0o/E+0cjZmcuTiAzNWZ/AHOTUPjGkZ+qtyjQ9MPUeQMX3WT8tF0Est1uXsMfa81O7sjR6YE7tVP8Q2d8ZFWADraohofWMFjT3xVlQf7Rx/CryPA5Fcic6Nrd5vG4VUf1Qwbnix4Yy8a91dfNjzsr7VzTg5R9CLehL5XE2stkObGFtKEcIAiWxMrXkoxwPMOvPnwRY+Bx+sxcb1CboW9S6I2FxLJHj3/kt1ZMoHCPPUb1yquBtItUUqMVeEfgBYNsYMmWti7Zbs8xN7PEOWkg/R0+YDdXS7S3Mk9ebodYh1phG8Er/C3T2OFyQ+HE9iu3jzfwsZXiTu5HHUbP7JGLMxDHOyN7A4IhWR1Luu8XbO8bqugzO7x8wUJFo4dbUD2YHwGyvnhHM9vfcXWzMbdgnIqatVJGCzqF1/Rt1euqhGbTVlB3vt4WplOcrzm7njwrNy/HbMXm3mfCgrKzPFcI3zbDCu69YfGsvzebagF+9pyURkrqHClpGdJSFz1Eq+SJKd+KrhBrnPmuCcFRi4sPi6sie5Yy+umMOfPy99rg3y45sZnA8H13yug7w3Yh0fEryxbQZJrnlw1e9ftWjwRJR7X+crQ+8Bch6agqndqo+fGjaDgOJ2W0f2BzRiN8tmvDOtrWMPw3uaLK0jiCUH19foKtyRJkbnMKjzOJOf3rPJl7b352QSYmFPHr/VAmbt9962yokaPa3rItfNNKSUOSwfjCc945wcfM0QxzSbZuQ9H/NB7dEQer35mptr87iB47M/5vub4Mwt6+MzAEhkGPjjqbV9pCDMYmWkRDf3oucLeDuoHxmfraAW0JG4cJwbwa7lWTrPrx1veH2es+ufNjUZhIjT+DOftTTQ2r2QuZZNs34zsWbdSFgz3yQ1ZP0n/+T1+g//A6WS/JU+h/y1v3Fc10CmHOSbnHemZ+pGAWSaYr7/7vX9tzy7v5Zlo3UFcSHpqxYvog6NngxfbNlIi055FKNxsskejy55ZD0Y/B8RYvyNvzZx4v/iL+sa1rzzJjVBGWvSSLExWZmRHmuQBwslKy9BLkedX3vrZe6BOaN7IlpMqTsfuLPd2MdpZPZsZPypKH5iGteIojnLoGTGlJaYOM4QuKY0VoQ9MRnrQ2kdAMlz+XxaCTRGDDucdT+zyE58LRBHDI8PC9Ht8ESbw23qOrQzU3B8DZjZjtoJJvfWcBgjEbcz1ZsdE/zGwVrDixc7VoarLs8h/8xtj8TuhK01zoen2JnN2cLRbeYvUqzXltDItXTMHDlnedBH9mTxOedMr7idM7a7pe/Mal6P2uTMAWAkTzKurZoxHxosqu08k5qRw7I83kObpUrXekZ5tJ3l6qEzeO2ZN6znO7w9XRcMyb4fgOe0WcOz9s4YKVrmy74Tiw7CV3PeWi/I3CnDDCtsZ716kLExDA3nLHzKlzz1bLUTY+J88RGC7XCIaN47F8iH4XoHR00VT5Ch1vqra0R0jTOn9xGTLFOfo/jAs5slWefTOt7Yd55r9AclcpWJzr3Qa0ornnsR2Tn1Sg0xBamxOFr9Uy/W5lt2r4tWOmHquDbglVsZP6VErzU5lkM/51Ct2+O985TY4TnbiSt6zZ88x4ltkl2S54DkmOT0pBZlZ75picHHXgyvPlSsmDRmRbGB1bbFl0ojXWyJu5YcNh40CiC3lbu2cx8LzVBWY96i9W8e0DH+aIpl0QNL3pPI8cBsbMbsJvumOrSfVJNf4cZabpD0Y1NuDnZt8+8Yvwe3INxIyFk77px7C0aGOSezjuLQzno1xjCymvk2GqlWB7m81nAPw4I6vcybb3YlkdqjBgRq45A0dSBj2aziOCzrqDWsHtjXA3pvJUJN+ftFU0FMopvlifOHq+qy2v2fiJnW811z9qiOZyoJJMR/LMIlW6yfpvmU3zN0nqFnwNb5g3tP3/oC+TmPHPyxrivH1tYG6useqOfzfikxZnCN4fncfaH79sv3r+++49+6L3giG2fvrixewKikWR9jkqeYsZPED/ksCk4vhI9/9Ievj//b/0X+7Qo/yfkf/o/Od3DCnhwXzoYPnF4jH5DxWPYD9DgCj5mfINcwqmF95+uGnjouXxF/0JF0SZ3EqSnykzMeyHnniXO44K4gwXBptSZj5nub/2P+XvWExFpG4nmjyQMyjTWaKnQ0zUNjM9pv8TAzkefMG4LndVM33J779AvXMHKd7A84HqmeIuLJ9Yg1wkh8zmTlm5fowRTrN7JOAmzf+dmj2Arl1kM1jOk9ZNYJwnDqzBy2DOtmVq8liE7s2JIy43x4ChKXI/lMcR9fWvTMpGPWvx8SAZ4wNlqZrvmc2/p8MU8Hh8GRHCPL6Uw9X3Yk6wTEX0VjvMlhumy+ViMa5fDoamS47TMuxDprBJ+Tdzw1jcn5SMl6LOaAECY1mmjtnB+nCGfU04PsTzg302lmjKxerxOJYJMOCpJ+eNdelQ/vrXz4BuTOTt9alnkjPM/uI1otgglhGU3lltyP836maA319pjQI+vgg8F560JvJLGp5kochDKQ4vPUjO1PRnXJu/Y75/h1uFqZG+leuZGiBd4fPwvyzDG/KaU3V+ajcY9lNYfYuJM4UeBe+cYT4pk9YmewiG8aSGavRk19HYPENKJNPO2Dc5JblthvPaicaqJntsGcQ3/z68TWP9Hec2kuRvs49t5Lh3fibmBL/BPEOus5wq22EckQZJTftVyzc+69lk/ZhjeLuIh8neKvVQ7luW/PPE8P1XVkZf3ix3Q1vJ7HnCISs+CLvF1mX3YcazXNkOYE15nGOba0Qc+bW6p2veM7uETgfbxsXS+w3AWItJ6mvOoS7liQOiC+je2EjM/8J8dzGMDRmk58IhxlYlf8xu/ngX/NSTw+R5kc3ZxEJKp6c2UFBqnGzwYkDUby0vjhgL0e0pLZv6nTL87sCJHh5IT7zY+8t9je/fzb1zt9fsfbWsbj0RXyjKWW2y5q+E5keLpr3z6qVn9pQP7hFHrXnw+ycnaCBGcBnlgPEaQi3w2In9IyBim1BUqesHc/+Ym+WOHPoMnz9Q80jB+L5GgDJ2Rx458jMUg8rIKcYNVO/TFAcbK9eAZVsTuuuHnEx8fsOZISoCEfxuxV4rCxAxGpzZn1BmuWOj9U2OcD4swWxwk0mpjcThB7cMsFsSZ6Dp9Ty5xPrMk/u2jAT0TwvWNiCWtb68rejuyJLkjN3BMHTwazJd9zJ0cq6BK3mqzFdkxQJ9A5uMHxc0VPjHvPgdx+39AghINc5QK67L7exu25QcemsoOWeUrYBw0eyaPvuX6T6CA69GuHFjU1XLCIfXxTgWt40KskucHeoqPSw8OWI6Rz3SLPkQQw6hNfe1E/0cVMNUic97bPkSFsRObJwzvaIQnw3LyX0e75WnctGwmksX7hbY1PXtbiGjximnk85Yx0k4/ebzJYfV0MqNMphuc3otWB13LUCq0Q8tVsJHr2Xh1j50yNyJOnoRLxMY5HWIsP73mY6LU7YpIQ0cPX+bgL1+J+RxBKvTkWI3uAyb43PjX4mOliy+jn/cf5FeDCaxhOiOsdPYZE1XfnqCdZlpXwyO5dVD9cqPk6mecn56H2WNyiSu81jF7YHi6+rDs5Eh+/eVAmtnwiwou2yWUPyc6UEFu4aTg8Impez93Ambfxngk/CjgjtlE81FF4VYpOvWDrnpzzrAxv48OKBHLd16boE5fYHAG+x73puM2Nmh1PZZt5+1r9GcOfk4Y193CXnfXM/DJiXi7jJR47xvBBa3iL5OIay3zlZ5YgcvTkmfyleMQwre5NcajUvfu2BM/hAiaH5Cs8CT9BGM/zgI0Kx+deqMAUI4JZzTFmbUP2Aqgj43hnXU0oSEc719abZ/3JB0vB9/ovjz5MR6dl1uRrTeecj05b3sxt1D8f/M91vJxGwU30HFmcZc9EGlsEfMdIPfVR4WEJzZOcZz+EnP/GAc3zgx+OV+Dz1x/94ShYO0MxOadRfXyxGhjaZj2+pzQxdb3nBxt8nqSQgb5gkcJ/c98AEsOxmEl9IPOQ1nEvhDEy8SkMZGOQ4/2or86Itf7dd3EJGegpJVHZLEnzZuoMDlWnF6zN3wZkM/kGtjUiuXmu5iFDDnP1Ouv1mjE1EnTMijYWJZtN3fb4Igh/uaMAubpuhzHqSETrixawwyfL+GvRQQ7PiZAPSptHkKFH4/DlwgXN+ISr8N5Ycp7z5lubWqLH5pzwGHY+xEhgclh7rs2WSQWDlmSCnLGNZ+zeuVlL+8wnZihCBZJMzY7BnpZYMFwPqSx7hcGaJHLnAwuMifAz3RE1IJuVA2TMHh3aQfLPAgZTG2TH3LUWcZ71TnJ4rt1rNsNuaswxVgfWOxyFcV2hlYnU+2ivnyBzw8sDaAwj7l71wJt5mahDnjfyxJQi4ryhuFTbBmM5nkFxse3YPF6DwhKZ3gbBXL3QbPH8F9NzY86zKmBfKgmTPFXmMGRPXfB62GFf6oLbNlOomTvznbl9wQ1hsBkbz54yrxW35tmZhu35EUxOS5pFUmhwl3G++Egmemx4GJMitqbbpGWlBuaPL+xFc6VANUZ/iIqaK0po4JUgc9SQa2xtJ3K0oPtg3XJZYKL9vG2W4MgT460mGXpbYTn3mL+wQL0y3dQn3nqis3+Jqp/auvNg6hHONTAfGI482BngwalPGRH9hdCwGKCpTXrDZl9/zUc/MaA1uCe2unfXfijUuvcFCO/goYaTeXFMTy47hk5i5cz642D/Ctj+laUoB75HR05gNMpL3TEtBzSGnK0LCy3Jz15eGE/mlJssmT9xjMmU2Jn9pL1z+nzTwDGTo1KOc7WUC+O6LlzI51A6mKnONTY9mi34bKlBuNIiuhrio5xc4C7hsuo1MZJ9mJj20BnSJd5m1bfJrrzM7QseST1HQI0nyDkiGvMF3mEzt9p9EOmSGDMcOPeF8GLLWWtbbnOglQmWORJ1uOWL8b1OqIk20fwHjl9/bdn4x/9I3maDE7n7ulmi33XUlxiGcLp//HsmvibiP5J8/D8s/nnkXH+miuCDQBYwNguzkKTMUoKOJk0DGvN6vX74Q1vI/ZH/0v+P5z+dAeYom9I0E7AsHzNlaogWhGWeeo8t431RZwY89M0xcFr8EhRC3M6XzWEOOyc22QS41mevzAHjP3uWiMzRXLGezKZOPEpChbEZkRM3x6wT25ljcPPGMN7o+atOyw+aCfGtnzg12bpPeLuKKSUZ5Oy11g+pZp8YMAHW2I/rYXhA9okQnXnd5ggaL8n13i32cz1PzL4hS3cM9uT+HE6shMybulyFP6zkg1p0hOTzXkjqCMwxL3k8v+pBS5eIB5rTfmRe8+HwmouxWtAY5thqxniNoLHpwyQOodqcbXU9D/Yzuo43GNs5L7PXDhnAMMv7oBnOXITPGh2QOXzMnu+1MH61RAau2Pk+RfKQEy28nZkmB298ISTPpOp1ktDOEVtJ5EGix9M84anxTRhhUj5QZnzD8zzJ9+ma4IyNgfQ+ECfbxCTP5MAUs5C1du7K1bVocWkj45lY50M5/y5GsZwbN1OczQcG7LKlwiJyeSBZa8/9Fpkuslmd3z12se81iht7WMFKlTd7G3Zi+rz49I3deVF1PdbqX8OQPbp613rnTJ+ahBkCrPXqkK/rLmwf2+1rWexxMhRwaJO39Ujd9dSPhBxYqsr5J9Zp1M2HMWbLEfPba/vWkFt97AJBJzhiGCerLYwufZBVyjDrTRdmkfefwXEoexPJ2WeJU9m74DcQzOe/fnh4BGI1pFZUZmI/KuOrtDxj1ortPMtla13+pg3Pv7muNjaanBGNWf/FOrg45mk5vX7pd3+Ras8IfH0cfeakPSYa/22DWu7AFfhclciY6+fm1d1TRCK7nS/1xLLy+YJTLToB2V3PO2Pn3GigfuayxcatEgHZOVQUdUWPzS8Pcx4Pwsgck/aMzqa4nGPiY9++1dk5Y6/TYHLMscjKEj85hmFWqQ8l52E5Rwp+9KOM/5P/6evjr//ZyIMz/8QkvtFdT2o5Nq9DM9o9GTDpPvP1qWdo/30XYJfGkMCzrc6Q4D54oHRKRzhkOCMDsnBYiun17it9Zfbll1HI8E/588Z1agEW73jBb3zzoJAhlR3vVBIrBGr3cR5O6sedHJs/SC7MXsccfkHxTVFu49Kai/w+wVxssQhMKi1nIaK73Ewx002bwOx91hA7I7hH7MhZLeh6U1/RmDtrYqk9sfyOYP/9C20+/NE44OraeD9/cYnmmmZdeeCxso4erE0Gfz2MP/vDQ5eW+HIcNz3YB2lye94y5fPDkzbHDbOG35jOxgMhWXXMHEFsjiAWl8ZYg/rRYzdJPXllI9+Q/cWr6+O8wCASWmtrHuKsClzn6PPAdczEnfUI1zyBFLs0k3yZS21iDnVyPkIPJsepLccEyRX7U5+mV/ldtzljD3c/xBmPe+VzICq5nWWub++180+22YtY6IlJ8xuAE0wutdDhgYzRawu7Ujw9cn6CcoTZs0C88+xpVjK6csuLmzX+cXc++s2Sjmuh+XI/AemnDo0sFNV7FXszJXct9Wp0PLbO+3nk/E6TvOeGXrU5z654aB6jzuHYiSlXCG0Dki2sICM5bPV+bDx46uGY7/liS4bEdrZTs4C3RzIuF3jeyZs88eQeHHhv4hVZBjXRmhVgTuv1CiaX+6mP/bqvQRnza7wwwmn01rI247yfTIzU5AUhw1+bcCeA70GH504bi46A+RMWi3O2MWlh0rKzETYJiUjW7LX3cfQnyMFzk2/4bFxjF+gzqFk7prDDb5bM6cPnbzNan25QS8QAAP/0SURBVJoyAzqvtSw7Y7JGu/H2Xp9wR+z7baoJYwi2SdObbK9H67i4nlxzMJmF5PrA+Zu8J89ZT+Iy7iroN4I+ypGHRVo3Dgm9ntqg4TfbU2BFSHyHIvHJQQWVTp2um/cUHV633fG596zCnfi2NVf9vSLFufYQtVEWaG/8IdiBsLC9yBpS9zi8B5G3ijkvtXTTzL1GY+IbrPG5qmiR4cGXNmFgvdd5ti877qp/+E3Gb/SFyy/9Ms4QL+yciU/0juDMgV8dexG7Dk/68fXVD77W50cIzaZPEhFV6gnQOA9Ch8MfLYDrAYeo4QSbB9JIwmTQYjG+O38tbOwWLz45ZpJcgPHUDz1eMNYpInb6rcvpLTBfNgrORArnspEoawPerKGYqsONoNTz0GHSUvFvgk91g1giCaKOITj3kqOpP29sZWYlsWTicw6Gc/OgUGsQ72FN7d03p7OuzPbRZEtCDZ15xmPPevYgNG9u/D1/36jm4gHNMtLxXfshhL16kKjyPJ+InnMszwYXtM+YCoRZfG4abF1BVvUpMp8hekSy6TjrvPPTJS+BlpyA8xqgeVbsajlfDlRoeNYe3+lMVpCckUHr7gge9TlwBGwjbw/Gr+baJOW6qK/AlzdDx9o1Pzl6A5fOdTFlOSdNDs9xLSJnOPOmK7KH+cAn7dqr3Adp4cQ+3nlx3HuPl9Z7JEiG+HJE9R6M1YDG4H3MiDHVJ0N8nnwwQlPYnzfgA4t0arNWAmxWXP4hOrIU5nSusU1itJn5tEXOVw8iErXSHdP1BEh4tAuzH43Z3ckBjwNbzuc8N92Cao2pXE7k8Z/9b+XDYh+4FjzK7vcRvdQaDzf1gNlLS/g3nzsFxjpAIbeAzap7xqxsMwZ5BibL+WAFZCJi2Z15Mwd815E8d/b4NnbZqWLynGsCxFMkNnNizTWrM8M8MmBrS4+fa5Cxrb3g+AtSk/2NPQmN+NRmTy1f/K4ZZK82m1fpOdNSYQ+0ayKzBVEdM7WGy9gde8Y1G7BVXXUPIzYizxSMWDauZ22R4DAjn72NcTD64FGPOOxPEWl0rc+7pfEKn29SjkK8vPe5LmYG9+VnIO+ekxv404Y5cYt4PNeb8Nps9khnLQbHNjrzlGeLDepmfdjSWmnqXtQrOBYQz/3JeYhanLUwXvbkz3F01R294ydBAnpiPAzN54vJ3tDPOfKz5AZc1Vsjo2PpriQWTxIUgVhGXymal29QY0octUeShc/wSL/9W2MTzB3hxrEz9n7ILEWl7M+Crys+fPvh9R3/T+T1jZb3bOr3/L7YB4XYro7NijT9bDgiK4nJ8IcATowHPnxk6txAZPEW6JD9G311Bo//LfO/8pcJtz14MzY8idWSC9jsI3ow/jnJ3XS6PMyeSDyjMGGbTtYaGN24gBGzmgTnDcg5Tj952YezB+0ZU4+XZJ2c8x3nkpLK3IPWM/uBD9q2CcJe0Zx4HC7E5Sp0RLJ1gsy1lJyJTju6qbWDGas6632sddcRS7NMZruecbK7tpxtpNiLtxnCamb6AHsi8SV7+J0pw8g3nKS5bzR7RtdZkxBVMaxZr7oyv0b/eoENwnrTc8hmNbYzKl+u6WuyG0NbL4Y0H65n4lWk6zwf7rpn9JNI8v3B8oMeIt+fP3rQFmSG/bBNSmNqRveHNSF/BpL7lMxyUIOQHHO4zrTOn/EC7iR2TGjkC98NzgE2MHUc/UbmTNg9Z2w09uScy+sAWZsFjbKiepRAKkbjnjuyy2YM0UeWs+coyQM0/yN0z2WlmTKvj8B2K7GY6VrKGFuYgc5RLWnps/YeYGX3k7K61x+T9YyHdmRzbQGRqjN3/OGcNgQqsz4/FUYhJu9NJeybZwzShkubQZhsGojfOW5vZPq0eoPKnlta686z4sk0xfGSZrKNEBTj/PKlXuzxEdv3m1jjt2xKso/T/p0R3RmOBhx3Nm3qMt6uMUkdmckk5yoJUV0oesG7DxAJz+f+TUdC6ZOGvhHxaEyiQewsgPLD0MF+TDM6hYdLGRyesJ7wnuyZ34b64mVeXkd+840QWNjDTl/M6VRjHcoofVK9wZwPOBoyzzYvw8kCVP9/WT1kwJb50w7bz2cIajK20qI5DhDdaqshcba6lmcegKVstFNFDMIR5AkzmWb9yDK4Xo2Jpt8ad4c2V/NmiyYnihuKzYFNOmofJF/a1r3z1BuUF1D9lSp5z7NB4+xlogqkzOR6kFTUnSfPA0tn9HvIyXJlJFyyM/lZ2Vw4Ipv5ox+93v2Fv/h6/Yt/IYNW59qaT6yqcw4C8ua98sEFUmd5mbPvcbLxGcPv0CePrtvvtTH+lZ8vMnk3GETTcduV7P6LUjtj9DJzkdtkjy8pfcFi7fd+x/ZgSEZyZKMjL5gRWzb1VORu4qZ7hKOodVMYItLPKZLfczou2Y1jp+UkNi+s8IZ7ZNWlIVJj8VPDOKTHP3ngwB57uviyThkmTebN0QxDL1NtK4uFYPixJUsia40eS7Mnujl19OFlV6wBYyLce53TjGYRRPANEdHWNPJjlLVhkxNYkt0U98m5R3xunju13r5k2ZxFLTlVXTvKvLkkePCM7wyZ19NaBrZ538l1xZlYFlA8tbrmWCYqYe7k0HgeJpPO8jkSQ+e5mcZjBIb4xWVtVqZ2HVYNdjhXAkHRYOGSNrmI+gRJZiRfogvXMOc/DGZJ/nzIxNS/AKWmVysbliX8jc4eoIQ3xUEz27CrGXCosQflYq180ly+6wCZEbkc4YisSP6ZM3XhxKb2mCf2zTdutcx1zxR/Bq5NPGnxSJ49sE4iq+VhV77u08DXQjGTh5O519+4cCbbWFND9DnkiC3YeRlpzeHdGr18rXZq6ZiIcO54I0HDHZxnwKgz5r6eAI2VDCnosRKRtYD8JcrZa3X9whvEijFf3DFroptrcrgHycuW1JsM6btXw7ItLjqw7DJx2SvBOdVlDlplUwfEryG+8Gvzfkb0kBmRWXFkkLmHq4Zsr3Xtt1sS2aeAMMZGAnQ4GiZaYKbgcAbVvC5bFrYpl2PaJoLz+IHfDPE3YfosmkrMSz7vw+jU31laeZB5zI9BiGZOw5EFx8qWayd54tuMCZj4QfbLwsTsQWzzB7vXZh6ZuRXtNXVM/I2+DzmKjg/Ps8bG5Vzgbm4Bk1TPN3OGxfi27uhnHmMk2cbrlu/OA/xlk6PPpWiVzjfTbCJH/Hutp4JFZJjZq+VUSxfrSpKruua2rf5g9utha46TJIhV1xvpue5m76+pJg/9xsK6rwSqiLbPKVdGLWrJmSPImNxB+Bv/+sEPX69f/bOv13/3v5+90uvmR4O/WeNnvu6Ljl4/kIaYstzZwR8Je334aZwDvlZJ6nmoJDbJOrxFbp7L6VmDXT45kVQmNWDix0k//gV9wfK7aANx3szD0nrCFsmF3XO/ick8sXu9HI1Hl5IMAeFZQ9bCcU+XCzc857IWmd//2whkmZiU0X1gz9PwsJEreaK1gtjqyRwsKlNMsFB++uSz7H2AF67z2GZVYh5IMW10wDxEbD0nkD3BJL//is0myehYE831Hh7fguwNC0hKA7JWPIg/H3TnYVTbOW6QQ5YaueE04X3dLr95KhcUCDf8jD1fOt7kcg0Sct00W46oifcxtfWaBN1txmA8fmBNk5o5wwwj/bOaa/QaJCs+KnrYUw1eTBOfEZszThoPXpseGlw/lnhmWDg+r8kfBuoohYjM25UGmc2W2Rdq9tzjM6zSgcZmLPv4yYM8tLJPjvLMOV5BeWTrHrmeo08efqKMbbif5BTwwZ5Vxde1ActjR00SywY8c5MJ5ZiAhLcx3W/vv68Vk2J7cFN7a+4B3wd1wZJvRGHnCZtxeD6Qk2PMYy/scU6MudYTlci05cXOT/4PSTgZHZB7+rTCXOImCEBprHyRaTMf5mNTr3w95+S2XvtwwlW0HfGRrX9u3Ydr2DqeqwYrNytxIDpypO2XWen4uicXZ1GZceqzXj7rZMh6m8Os+S2Ko08kcvfjvu7CubH5DPaKlFHc7+laXna7MwjmNGqs1Gs5s8YbyQy7pO8EjvGvRM1h0xyh1R5f9lXt2C1Gch7kzBlcvAvxjt0TdafUk4fnKnk9lkcLC6dFOD2G29kyppq8d0ysEFtar8329jlfMjTsvN92Dnfi3+8nbcQg8oHVedLoI1oyKmUeOp0v7zG21JPoSavYZJq1HWzOgDWMOHlBY/eLn0SW6lFdWXuAxw4d60QFLUqmsBsxkBIL6xTtWk/a2yhsOzam5uYCrWmYhwMi7jl0Y3/nBDdD0BxgZOokRvCM/BuWD9+9Pv7ar8eyAZGdN58Lbleirx4/1+6xeaq1I7/74vXlN79w5gdcWYnn18IYz2K4OWb7ZnHOrrYbN/YDGwVyjNjJGPhLYX/xL71ef+lfXxtdpkvHReuFcOA4iXI038QwTx5NR8k4sT4QNZKvOTnKKe5SI5Zn0Y0aGC+P8ku+afYHtRNp0dz5QEEu72VnpA1snzyzJ/1KOSc63PSZBJlZfP4yGV1QEdJdoAzNVCm+ZLvhfaYuxXsv56EFP9fM7kPWlFr2jcxUnCNMDCIZJYQXCzlyvqls1/w27vTi2naKAOQV161RzSOgJohucXJondRxtDnIN3piqZWec1U248hXjpUEF7VzpYErxxUbFT1cy2e++EbKkEWHPXMl8jBimxrSb75agN9QZr7MM7KdPT9q4zNO+Agy+zp68CZSulk7pXDz4oCdA8RG3zWEP6PaCacL0a384wZNkcEc82SwrfGWNVafDwfZXYH9aB3l7ywrOu/azUQl/j3/2Rf3vCdxS/7mu/HWBjP3XbM/GNR66moNw7QdCxzefNDV8koere2uJbLiu+bWj+gmPy+HIORN1GwTEmt95st1hkSjL8wyz2vAJWJ4mGFjpyXB8anNJJEB+sz5AJMXkz/IvE5/2ngV0vOZeyNa+0AavssProqM+spohsaN4oYtNbGnOMCOT1v4xS1FZu9Xy6+nRLbtKtMi8zPw3c8Ba/F6Os8Mhmss9jwniY3B52y3gjj7fmoln+XR5W652Z+8ZznUx5VRwl0Hg8/rqVdyhNgtZMh9asE5mvsEWIvVKWOUt/VGKz/swOPUEU2c7uvY63mAfR0RIJtTe5Rp0ztd7s0hqMc47+HMFbP4ilia8zqLE83IF7tCykQmilU76wUHGb0elkFw9Nhqn3Uc6fbVtpwI+YY3R9kXIxyvY3HfK63JGWTfGgdSw252cMe3K3JtpaIL2u+tULNo8Oco9t+2ZKXdFst8kLcqb5N6DU4Slc5JrdZglb5hQUka+QnLT/Yv/KaeiSyNaO6H2TfMSFHFnHuwtRjk4TkzMYz8gSb+z5u7mPe5ONT4a1CMMvYE5SsdW6z7gpuWQrOlUBJ5FUBh9DbJp/HdD3+kpgX/9X8nGR08zcRZDPJ5AMS+ENkxDsrciMbkUB8KVc2a/GF/LwGsrd/sTXIhkRHDITtx3SMn8O/dlilDFn1saLMbly+e7mmOwQZpntSN3BPtCzduobMErs3jMnYULvFGooKNmprG5dW7hjLkQNTgeF5w7U4lOdgfjvid1fuZizqeJzy3aOxP/ZF2P0ywgF920qaz1fBPwzR4Hlz09UqOcToLQnIUrsMxRO9xzWL4XM53F+iSYjjylc0YTa3TOhYkyvt4jfGqtyDjOLoFM6SbmPAy0LnmJhSx1F7LWHpH1N+Q+3qPffcgEYxI25KLNvc0ezDrdE7J+YfwyR3fZml/FnnmGzs16BpCx5Ms0GeetttbknD4kpxx0maGyakuvPT15UhI2pO18wZo9OXjz7POd9Vhepv9IRs/zVY62wi2yVGNbIvnAHXmgblI5CL5z7lPER7taeeXZlzjlQU9WqL4d07fWZ8oe30fuuWZEDCuvLvRjFhuLtbONZ3WyRAdNnl6YN8YkHzhOSqBeo1O837T4ktOVJNNDTOrC6O+zm/NfTByEgVJotcIQl2p5wIqTo0pT3NM695CaCUdwUpAmgljOyQblYLnrFnJqZZ4TTox8SFNQbE8jvN+QbFvkN0U7M4aagJWx85RHPkaHCvJcx5rkGoDVzU1IxsaNmfW0WZG1XQanMVj9AwRyBO/zZP2shxYIwfNvKf/AfNGblIwtgyyT00evCefAfYrbsST9Vln5GeqKD0r/sbIIYhv49jG3HloZSLFRo86GR0/pgxCpXC7m6ngXEnjDWJrjXTwhuGh7InW0OstGL/U1vjcG2XzZ5hRjczRo6AKtNxLsaTFF4QfXj7n3JnSwgneWCSYO9dA3l8oXvo5F4lxNbL3OjGtR4yhz15gsu8HP3i9PvTP1scWec9B5tq5YeCH4Bz+xsawnRdaWRlf77+QpHnI0y/AhPf5n1uTPCVqYg3WfNHNmx2JXTUnyNPqmKJwvuk/ix9qsT/5iSNnB4KtJz5w5W1lVlPcczyAkMoqP+YR4t3NDZe1Jt/MdMXMhTZyJPjokq2yRxdMTqbYK2k2/wnC680gwsoHk9Gh7HMvktizrEQgo6XSmef6Am0IdR3RNyeKbZY8DkVjZri3OBcWebtT6sdvHs0J1LlIKwv5j+WReOgRByfZQSJk4+/bXa7W4+qZAx+tU8x1zOEPSyJ0LWAlUKnBAFv09t4f8lzHxkbOPTMW5h2l40LneODd1d4cxpRBzKlArzsHcnQ1SAzX/ppJNzazu36/IjNrdhJQR0Lu54A92MwYw4U7lyaxzHMj84Gsj/irm6hEg1hnDk9GF2/DMBFxapb7TAOQHXfhOifIPofo891AnK7CHEa1TGR7jn3omiY5MWgmBlVHt2rZbA3J4X5IrCUfAvjA3+tCPj97nzVuXoRyKl8NcA7Z90xmU3DVIOTM4b9j8TYmYxjtG508ufZyXjjMosvkT7gm2WniJJfJdY80NpQYMhzT5AFQ043IXkXPtdeI6COkjS9IDPbGYDmZLcTSCENK9gbxMZtttdpm89oJS6Qw9Zh3jDEnv+qB/zhPFojA4XEyJEe5YOmD+A7f8t3vPD70YeLs55l7oHnOnk/b/DTkXCOxz/XifGW2Z5wMp/7NiKn7DVYOp/2dv0A330Z1Xoca91rnqs+8xOffNFmdHCD+iuTobGMVcNQa2Trv82Dik29GT4KsPTIdxRMsEUzsOScC7mgOzHH5GZsijMwTWzgou6dB9LCdhbmv91nb1BsNVc33AQ5H8LnVayO3tk/Z2Dh6JRHbvNeIOeQzZvvKWTw0n/+RhWs1I+17wGKvg5vteXg22ztJuxcUOEB3hjGRI7uZ2WnOBR7vBYBnP3MAZWneuSZA8szn9tpN21yI1cwX76TQFyzvfiG/prV1d0x2qEcisO5BcmEUg9zw0M/+yPLd96/vaT//E3OK9/x1mfw/LFkgwXzXE0taDmvEORgdbNGZNszDRbJ/lB9883r9dP4RzVVEgujULANPpsYHHT7oSfZr4ibGldYe0bCOYkOSHlXAEmtgWd05CRAl9yvdYHbCdrRmA/OBTii7MxLlnzLUca8dzq0KuBOpnqD3X2a8M5cjYf9iEziTOMbrGVf5rTOQfP0ojmpvb6LoHe34whEz3SPG1OHS7hu/Y/MwYGO0CSUfbt2aeeIyyKZXPjTGNuV7dMT5TtnAuWY/bCfH5JaeXUHXDjgs/CD2eQ3kmzSBhNIBSayrK8d7YcHqI4D/ZA73qU/NOVTF/EUXy3AnPAN9Wg5dCyYFPQVRspt2k/vYM2C/QgW0kqaGB/D1rq+vZyy+2Ou7c8VaRiDJjsx1n9/ivv5WcpB8ugf9ASrWBE70ko1zHzC6WZx6Nia+fDBxLvZtkBoTsz7VrIFcxuQYkoDQHNSMHqfnkRhvswfd1Y0d/QwIz4i38LXlNzn2iW+A2KhONlxXfPIl5zilYmU/ZHfdYceaeJCIaBljH9JB49obMyzNT/jRy5RmQ6P59QkQu+eTCxvN80jP3qYaN64zmmRbvD8SkzawLXbH8n5weCUFmDdQgMZ7l9+/rnmE3DWxOSLB443Ndcc7zDaAhw8eepkSXtA49f0QLDj6QcNyG27Evj1XIGPksyZ/dgh21sjdn5zBSGHcqJ4o4Lxmrg1YUqrd9snrvYtc1x1dqVWEu9qBz+u0Bhc2Y5fR8w3lFJNZIs0ogV9z4TmGl6i0Mgqs+GVP6rEMxhZcu5kJQpQx7x0jc5xrFdkWHZy3vL8uem4BI1qSlrXSE8kzXObgO+MzX+GMJ33y3zDVbWLkbnTm5X2glrFd+Y/MMKmT8z7ngub27Bptp5YzOQP7cEWYXD2JszN26JX770Y8MW6mkZiv6zflsjuquWOqXIQdm/eA2jBOGtfTGNblHLWUSMt7VM9Renhh05M/7HKS5SP/n+Kv/bn81OMf/I6DSVMW7e6dzQkhnSxzwMBMD4/32bwHMn7PT1i++OHjGfOeC8xfyUASM8FD4IIvvKkD5MzktktknDYpclNJQPd/HvmV7YYvBjX8g/09tjbB8dgZMiaGyyvBtl95vGF9c/ZGrBPpbqfX0HJtsZDIXMizQnU0f7DmeFNvfCCn7YHjC84NMsPORpPRNwU/Gqs9B3JOsEJ9nmSV2aX8KehedTL+J2b/b8x+sKV9Gs5srZI5GqtRL85vsg7HXSyPc9WpPwNfIy288YdPXTLeFNeZazNrJ4cHwzyfe4KwaDwErYZ9w+RJ8oZOrdlX/Nd6fQyOQKSOSclgkS4pZg44Q2rsqMBU1z9Ox4XQfcbYFCsEZQDqyfkliQ0HTQXngFw47iTCMp7Zn7TOBZCQaWHR+xy53ZHrd5/XyWQ4VfONxwHMonnPeYo/6VOf99KGieubjZ0RDeW/a0ufHEHnzUyZc7An44pAkl2+XlvOgc5oMDqbzJIjutvsGbNOizN3lO559WTH1kqe/gfkqtcMJnCtXP/UZOcgc3pup8Ip4U47BbrWOYDNN+8NmGfrtmVapXqal5yTcOqJao99HJthuJ9g9tRt7jkHqXNI3+ylWB9gStGB5TwzFuMsx3O4U2tsVx3STjHVT2yo9DdPvYUhCee68GiLewAr3qyT/HhPBa0f44YFcyE4Xj43Hx1H08tVuiMiyJlo/iGpmyjLIPnSDJvD8YeWoz1YciY+kCyX77nRL+ZB5s4u5HkbZA4wUU3d0fVLQW97iwnNDAjMgRQ9+8G1FymWSoLzx+9flTkfkON3tDr/nzhzFIcpwc+U45pZJ/dxEND3Rb3ePi97TfUAE3nG2HM+sTFHnqV4VZ1/Y0ejA5Ij0VN5TYPkaCPOrHBnLjfETDIx5Avr4FYnzNBYrtPoiBuH2uTNfR3e9rLN3I/9mevIPHV3NfgDLPHsoXxeI0EzGuRM3tSYFn/zhRPneK8UZI8hg/VBZ6/WMbXSZwzKDu/2vePz+09/8nr9L//nr9dv/z3b4nvGFokFsqmoKVsy+5Brxa6aZ0F8Lv3q6x+8vvryB9IbpE+D33+Xn7C89++M4ZjQk/lPQfIKivJGR3bvC3g3PpD0tb5g+ZVfGR1oaSrwsUAHSO+NdflONseMh4Cple03bLMwDVNrvPOm3X3aHb7rS6bMEnkucG8ymBGnRbKGaRye4CStSTihdqjNg1Vib+L4rhxYJt4XMq5xM3MuhhisW5oZJi4CvJuT0bJ5jkA4POddgvrxG5JdjwmRO+GYQGch9v6AX3vl8wbr2Np5kDDH+OKUryLz4R9ZXP9VMxHswWQp16k5IttHb2NyxtIjNqQII1HTtQajI5CIRuV56Ey8OeEl08TYPhyBuAfkWsYdqX7COs2dCvE0OVIrLYA2VKF2Vp0jWlg+JI40R2CmU/cO2HhLzBtV/hGElT7FZt85T0AK4YWixizXA7FrpckfPSwO2widnnzmC+UlVsgkjkhstMS2TcwguyBdw9t7FeB1ky/rpN2IjYO8kTjWB5rybbT3R8iHu9Ytm4bWWbt16Hx4sqjD4ckRJKYVIMUSOMeMPUBYbYN+42oQ6bm7RvcfWFY7pgpjp+CTlvqVD7rdyUuLYGlG3kij28U1ZG3hcymj7e5aK0fncTf+eZ8YLLfHDXKRX3aHswDk5lLH2qza4NHPSDji7znJP9zFmjy1Q+2zavSrLWYtPurvkVmc8XRTu5s4vtYCIopmSL7h87LIueKZjJJMZA2af7LNOUUpu1ljMWv6chymVu2GmCT0Z4+ByfPBnhCH4YerPb9+vx5O3OO/IdU+CV1bGRnzn4JyzmZ1RphO/UncgQz24aapLovq4Lac5L+AQQ2ugT5KqeT1M8m5Yk0dtXMO8My5OBxacw8fcTgeJj5HWHd/6yD5QfI6CuHkLGGlBdUMVXA8tXNc686Q/OFnfZ5cLZmJyf1TmfHZFvD4gvPDB+x8rlN2zX3Q62vm6izo1DgSnVNn2nLKf2omCsk68ZcdHGlIDFj3bMQScbxfffn6+H/9P79e/+XvvV5/5d+MU4k6f5/lzZ3RBL10ULxrD6+o5Gl8/X54ff/tT1/ffvsvst6Bvk7hL7mwMU0Wh8drU4zOcTdAGBRm0+Z70+9ZZrH+guVf/Uuv19/926/X//E/OVMVns010HhdC0dw3tiBN3bsKUYe5rJt5jS4EIY2sSAn5lOJWZP2BAUi9Tv7AVGJtKS5Tx5zq08+aSlB1pPWxKPCyXYRQ92pJ5Zt/qDt+TLD+eDuicmROB9zQ8F0bpqS+D+b+57/cI6bT1+4aq2Oc+wgkwmTSwf+JDnTRbUwcvfNBbuzeiN7mf1kRueao1LiJq8R+eFTYL9Afv/+S8nDv8+dS5g9EnBt5uEPHOUu9qw6psRkZ/H6WseKwoMnQljzxxjuDKmb87r5zLUcLYglMcs4OCL2jD5ag/bAcwzPvzUIqHeuh7Rk52Wq1dSdOWmpOzpa12PFUmIjcXAtmaMQ6xMbSMvJnpYrnHauWWvT00E8MXQXrIpk3lDOEaNDT1j2FMBIRBAdhEMFt8XZZlNnuoE0TdD936xPllXiZy3N3eJ8L3rsHgRH8hxwx+Jz5YiTK1qQZzHnn5+iS+AnqmLu/lPr5GtQM3kYo2K7l9xHpLoxZyp0P7OSI9LqM+m0gcUkjFX9uInLTszh9cweDQk7r51HjQJDsiVeeoyxnefEMDyesItXQcC++733UTM89Cs4llOdpRyRO1/jc56jZ6+HY7cNjstpZNR1Z372xpBzK3Pg0bI/qt97GZ8b+1uL5KzVSpozjDzJPH9tw+HZfuyT4+4NcfdZhIo+zbZyM1FrJys49UkNP5zywsyRjaonY+4BeWsuOu3wYqBF17SW+T8h+A8YDSWhHjubcPI/0bW1Ll6y9Fw4d1j4gvAbNd40BUS74GdQkBLcbSlva8I3k3kNgmsiL2YNXlY57TFil9mfHWxPSLCSsQWoKbvX7MSTcyKcMNdzqoALI3NQB7awHeGxkmW71B1j4iPNbBriloDJ/OSx6gOJBsibCPoRR+j1bk9saqdirYcfoKEZXg+QxfvIuc+9kBwDuTZmRgkcnoJDwiNGiAVbmtc88WXaj2I7MkqunVYerMQ/hvf8v/HXXh9/+Vdcs795/Da5dWokL7/Fo9n8XiW43hnnWs0W5D8/xuZd+OLr15df6vOcGUG+rNek/E/3mSRu196RzomtTBMInY23RXI2vSBuuIAfJ/3H/9Hr9bf+N6/Xr/36ZMmc3lBrrWEWZczmqdsLCOa1URrPVA4v7xmTZoIafecZKYowmx3R6+xNc3NyzAxwNCYjDQ3Icsf4JCOOX0P9HuO0bJ29l9AL0xfT9V2ghCRBL/ogtgJr1hE9+cIq8/jHd+fy0QtsGt35h5eNdTe4SziyBOUP6+Ia1Z0oc8ZwcOrKy/MyZ2T+00EE7cObwGSCZ+Y0oNE1J0ClHYSbOFqrOdfG2KKFYxv+sw940zy77DmH6wEZE+Ms6ry2s1cETNDAPARsU9OJuxBX6jq1O3h2w3wCVx6PWnum8UQ+wmAtmT6k5E6sxsuW6y0ZDPk67bGVO/EZpxLIvB7PGHQ6Na+rVY1+PRBjXHQf6N3Mr5bB1coWbtaaHl+SZkWxUVtrT583smDWEVGoXaBAqeehbkiChz0B4dnAupRvniX8CUjbL7gyPzuUU/Xz/+cEPPYn90HXCMibcXMyshKNsxdGzB3Geu3/jdEny2eQLGfqYdmq2MbF2rOw/mDqOqAW1jPj2Nxmz5OIDnvyxFx949eLda8AbPfBy07LtsRudNz8T99qhhUnMyp57qYAdii2fL3iWoIpQKSsCN4029Us7lpdDUrTCBYnhCF1DI8vmtivuTYfgScRdU6LpiM7WsailcbPARzpa7rR8biUacYIea5ZmlaQZ9rADJ4zJ0a+R3x7V2Efo2uQ/EGx/n+EgPM2d8fxeVCOi5LVrKGayRKOLPS+sEbnFt9Dd7M1SJKYbpfl7KNnRXc+tYlZhq3prr0LwinL3qmr1gPZ7acjj3TPOfasMBKRxOd+H94b4LfZOYbP4b1KPnN8FCPN0JnCvp6tMrmqx3ojb04dXPvUL57/Y3b5+S2mxCXvjaw0IN5aTcRc8/WckyZzYbTnah3MsLo5FD1yYrVa7xXMfG6igokKTBS+0md47rl/738ghRxtAE4b0Dzvv9S6+SZy33um9q6BOpBp2p/zHqX5vv/w4fXttx/k30re+4eHIvn3Jz0meC8E+V3D80NCa2I+KAaTcqSGtQPy8V9X/vG/eL1+/Iuvj//GX1EKktykzB1TJiAfdYFT0gFEjGo4H358rClG5xnJmubpiTwnFHgS2OIheyGJClM23uxdJxdiMmeMdBY/saC1l3d5wht/5tToWOZ60xy40UMeUXm9V9KhN+lVB75o8irfrGjG3ChLZz4pNRw7YnI7WnvsOMc3xm6nCO4cMmruPQMlE0dDzPVYMzipwNR1T2WYNMwzIGR9NT7PgSAla5EMhVGtHyB9Q43L4FxI2+vVrBynbnzxm/KALJ6nnGm6tjzHdb/5wYdgv6oUAYttB4rD7rr4oMAIN2ManIxpqT9r23y5N57ZnetNv3mS/VOEe2AxtuapXN0US8rLeiN5TOuMi+r+gCEtKxE3GyKTzqFMzo7gvFDQNY7N9wMh9jnAOG8+UTXioDkYk0Gs9clXT9KEHxuV9MNQvKlJTWp3odeW65IwzMTRPEcy7nfWD+t4HCmuz33ndO6tZ7lzyJB5cwSXPL6oV7TzjsVzXbA+XHgHxOVZuoysGN3V2aHRjfP5jA8+l399WZd035+Zq+fcmPy+f92iZ743c46e4w0wNCfJ37x3dg/vXQe1hpE6OoOPmf9ESfAeeY5EGyOTJXNl7VvY5Jl1xVaQNNxETsSsNaivcVofYZbps3fJDVrjqFf05kRHHn1qALVzNGZYyctozxs4h2COvqTnMw6R3NtA9sYblWduekdOvO0MPsY26PyNyv+FMfc4jc8hM2330jFjczgqc7RugNg4BHgTf7E+iZt0i/rsUJdXDA6dvXVumwJ8fCZEMGGMg0reo84xnImyfK+1HtcskJZ2CEJS5Hxlb2+WbBFPRDjSXD9WLNx3uXrsn5hhXi09a8ixnoTUPnnoW4B57f9lSP4UXnZyAbYilevovkC3MMpw7yG1U49N1iZ64mMJLx7QtYZ3P5/EsTk+0LWGL3Af/b2/Y5Ed2qxvEc+mm3iZr0p2vOaEwDTvv/jyMMD7d+/0JQsneRpBzWs8FMGqOmb0rONvBd7s4xzAl/4V/4BG+Jv//uvdl19KYM5hM79Gb+SZc5zojJ4rvBjYrvz4qBHmnsaJmIeUXz1gK8q1nkgBOdwD18KpwjgODXsSQXxlnZg4Da9zwsOfwdTcWImqTS8l2GN8E9vc9XhX4LfFPSCGN78zs5CdiDR1C87mn5jwAUiepBdpom2IPJajn3kbA0IY9FxsYzjVdo476Ihwe+amjDbD1WrMh0v4dim+lWbsmzSI3cOQHYqB0Y0OXTHUixtQa/M4ZuA1FHIk4SM2I6vOfN437/k4O57EGbOuTJFpkgn4130Ov2tVz1Cz4NgjZ02L2TPlmmi0g9r2vkninD/6HEFzRN4jc5AnjMB5fUQGvZ6y7HoTfXCJq4g5NfrwH62IfZIdqveU+2/sqYprP18ADPtfgi0AyRopHTjrsZHM1BIfP+EIRU4aCg6rua5Sm0UjeUZAxmexR2XAXJ5xUtBPMuU/HI+D1jLWcALvh80z1xTjrHFMbNvnkX3V4Zhwvd7JgWWrYibPkOPE2HSJiej1ZBlu/ZLdOCzneZt2aLJPFyHu24YMm4CjfwaXPWLO/e2onuMR4vSOcB0gFWbKK8L+nI8inmR42m8rLIwznvMGkuF7fj2jPyEQun9ltoUhSULrwn48XGvTMk8QKdeC7b4msSKXd7IPP/rOtDoIL4dx9k/gfkPdZB49FWvDabs6yf0Nhl7nM+EbkHN4aq2HmC++eH/9RFP2xjpfcrq3K85SDHgYyM/YOsCYaIXrUKuts0RnfflQehhymtMaveaIG/0GmM6k5yqasXmfsVhjUW9F44gNAY6YNRywHutUfdmFzL5W8vsa9ecWrLJ4bXediVnLAl+um7l6XKclFLVc13jLS5bkTO5FI73vXkP+XVG6jTxMlBO0jK4z2rNlq92pgSdvWKLIf63l01o5apto05/Wgw/fvV7/l//TI2/2ZEaTmVeD18/7r0Z0jPhbD3LPuWxRVSFNn9V+8sc/U2iuXfCe3z0kGYTm2DKFyT+zWz+IY8d/GZgHir5iev3lf0PC8ImdRXQjs3iajfHbktGm4RZcnLU8PGxUQZ6kcDlu/RAN6m+CmTfIBcuDNTeRwJ4x6uHGcU7gxMVHr2r9XZ3xjbiIgTXd6+p6F5qFv8JRzsxjSHQNPaRHssvtieRYBtA4F1bt9vjhPRwoWvddJej6swfx0nerDF+8IwMTyDC5a6DNNZlfXcGP/QY7lb3Yaph7ahicWklTZouCVqpH7LS5Zo5/bK5jYGrzyP6Yd+wMtbUORB9Ztc95wgNysn+Mzh8WoMeSawmJOm1xnsppRRPPfGeistSfdeCPmBq3So8NPenvnHUG1uIcVpGc5K68ehE5UeqvmtHtdW61CcvQrOpt0L3tkZjs1WGUAuc8O+KnqibPzNGPjzfCqWmqsdQBS7TxlQJ0bh3q59LNzLFAjoX99R4P3c+fvA4avVkSw4E1Y+Y6NZ8css96AsmXrwec7kIuGbr8Cpz318a2N5j8+fA6+dDpuNeJmedGfc2Eljie1QPl8DZ4HwNHqQtfHX4N/g+Rxw6SH1tqKY5ogTbr+tNgWq4F1y+k78i+S5KfA5vPhP86484ba9DaLB1KahirxwUzJ3PzdKbV07vN2mzrBFCN4Qj99xnRWp96YqJo5IuMUXXuck1kdp8rOfIMv2pRfM5janAJdqs7ySRji3IhMQSFSm/iyOE7nQ8QW3LONeqGbWLyOjKu1HyNdFyfEE1OxOFHE7peS2MPN1O7O+EwqD28JydHiTDKOuHC2j6BSD3F4HEttwbPdZEkPmby+2/lVFQ4Sh2j99/7mz3Osb8e60Iger6I6cZ8eBkOjl6hQYyzc5cLS44z1WUBiYtIQGT6e22cg/s8wqBHjq4zM8+PZ36Yez5B+EIm+VPRekEz0N8h2Kfkcc59ZcNGRZfGs9XrSFzvv7virCixfi7NmoJkTDyx2NW+/Cp5/WoGfDOPRr/c1KHgZzDggmOINDRq5D8e/sE3mbfQU2l+Jw2mL1zY9hnMtfwKN0ENVcSe4ANUVxzV+O6718f/8G/JxAKHMt/J8TZ5tdk8Wz25JL84bHRLn4Y3Y/TE089JTKDROj2VHJ3TSMjoVxCQzS5iNLqHJ5r1m45B6Hfzmt4oz3PF4VrnTwx3nfTekyYDl3i/WTN5eIn0QG43VBs2vuf8YGa563Gvg3TpLMNoGmeoDysGriNe0w7ZCNfjfEBBtmXMbgrKDYI8PA1O57xjE85NxHjiA1aFtzkrUmvK7vrwJI9F9fFRWyx5w0qOSRXMQ3rB3gqd+HYNmKUHL9vMVzfXTJCRvhY+wLhmSVnfWaUtaWVrvF02w/bZOnlAzrEl68A26e7tzv7sfDZaax0cuRZo4YQdlk0GerRIPciQn5wGGwHuXKX4mqhipKjsKZn4K4iFmOYDzeeF0VK7fW4RfB2aS1++DUI8VB1fLaC+YnLp3vPvNZ/nbmI9n+Te1+GGYruH7EpzOlTIm1CUzu98g/DIsRx+DZgP8yfAvkn4FpMLr3eD2nSOcp6wZaT21gTtxPVZxTrGHxe5eKnzc8NG25HaB55hxJGpY1rsM3iMLaZmGx4DpOEblV1jdgp+d63NcY4fWYLnz8vIiEHn2ByJ1GlJulPosA1rfYJzxZa5E7+ILw2MrJi3tfYeKrO1gMysg9+9MKG+2JsDmXWEIkteKLLHxzOvEfB6j9g9h/9K4wUz571iDDNmHRbXOKOA6LVubuOkl2fOi+Pvecf+xFXAJ8/eyppvnmdZGvbE3c+DWFsTLY5xH7iM4TlG1JSJVnbPXi2jPQbOXWZbJKevYSfn3HBkDFjPiJ1PAzYYZqnLDuaIqfGyOH89AfKDy7VBCIlLRGexPs8x5/6hpmc+1039rNHrjJd0TkR+ycnR6xjAZyRfjgPbMxeJ4sG4+ZMx+491gixHJ5R4i4OxO26ZGy24KFo4O1vmy/oZY09cbJHS2a4u9vrbChFMlJe8rnca8H62xrnWmsI+QG9Dhv7U9ZsfjR/A5RmARY01ep3Mqc/7598V00/8VUNxdkPDhL++/RbDcjTLBwu+YBwwC/PEE3gFPNEJsl3B5uh3NW8483/5e54vF6L0XHNEzZr2QvEb3byR5dhqEiO4yHA6LseMcJNc7vUb1OommRwho+BNvtpHD8aAzuvYBWoWchMhizvzJG64M4959udHh22LxtweLhLsnyLW+lhvYpjOezLzIiNljK2whMndfBfU/R5DGPnCUe96G61RnUsY5HqIbLOU7NUN6ZAwW5zzcuU/SYRKod+58Oi64keNdsZXPnv1ZI/n4hpnqvpN0Iu8w7sGWMl1SdTbNQzXuq8bzu/45KxEpEfHTZDE1nk4Y4tVvJO/1QxXXVyxMTYuc4C5b6QeVgVHq43evZ4zrYaDVj1+wKpu7XOcYK6cpnrrH9Vu+/PsIH9mRg58Xam1zgSraV9im0lsVjfn0mllfFacI1NyvhJWdP7EAuqaOOqzLKtia78j/FzyYc2+ykF8uVc4P4rjRbhttqrnWawnhhzJLCQwoyGP02gOJzjM4dipnpjWVVvZ9Gg0kPHKtLJdyjB1JjQZH7B97qmJAV2J92hyNNYhOhhz3ebcHEyezLZ9pEW+0IqXVZ6VnppHP+0tyluR2IpJJ6e/GVKDmteKjJlngUUhNsO2OBx1+LSs+YTZGE+MjkC4UoadPiPNbnJzXSAXKFOnuc4fVJqSbLDNujrrToAhTlr9Jtznrc7hz5wWe8jGYXStN44qwf6J8XOClEQ37l4rEu/L+x6Yay+MneoIwwPR0z+xHCFpk+uwNerVz1F5humYdSZavfQikd2bVGl/DGckos8Kg1F6VHryjnmOKe7SqxWSueZmQ6jC12QmM8NAn5pq9RJo5LB4DB6yRAK4FxLlPWgebA2xSNDYnTEwRTEcmYmaPRiuOaIRpqNiOCO4Pc/IxsUyE5jcc1ksa+ukpshZd9B6zT9Fp+V4i085Zy6T1dnFOHIxE9vtfiJ//jN6qXMtRhtJLVS39YKwb4vxMFCDDKrFP8SQ+hX/csR7Fujs5z8P9O9U9+SnE+gsCJ9MJYxvNtccaEmjpr4bMRQPP/4FS99TyKSNO/2kUNNF4At0DIMue1IGXITeRLVu9rl5NmNek8Fd4DJNHeMtD9mHbSGbjxNb9y/kxSNH5jDrQZMysbmowgkiYX/Olx+39sIe546CaeqyLzkc455MyY0UZA5ylqNhsHnNYYxqQ95YNuPBmSICeTNO7U3mYu0KJMfcyuOOXjlC9n0MlT3NENzAJTPwJymvDwoclIO+dWY0RnQFvDxfLG72K8J5UTbWasilSdPhHNyQeZDtT47umbNX9RTZizmXpInV/Rm9v3xw2WyHkqIci5TzYdMgCrFI/vAGubDoyDTrVNS49F6n11fm7U8+omzRfRR7Ijcio6dvu8AMRfYldWT2OwsHSmcZnq/fehVxr3PQTKl19ch08kht5swR1mardliSWFf2B4SruKuGsKdX3tyj8WO9luPW0JipKzG1gFQ2IwE0OKzjjnfYzNnwTZO4K1v71O9gx4N4BZv37NhuflwGMY7rGBHyySOwE/He1kPdziSUzDpnHqP6nNXE9H6U7nunH/zTN94SNc/6GY/H9d4+WwP5six1puGc3F2nsLOEstmHc9zLiy/+PvcffuXP/RGrPZ06w+Wz99j9nJo1pv6YjUsOg6O6wya2BjVqUWB8OATnmbNih3ByI1wTXXv1sBvR3TePhk7jPbBCl/nSWBvnh7qaI+OuqHkSUX+s9TSWTn1ebmHQ2/tcRpwdpkY+x0zrQY34rwYyvqmUCcbw3FIpeanrdcHBdbNF4U/Y2Fxw6gDxs3MaueZCDk2wihGDm81nviIyPGiQyLmM/qeU5NpU6JjEk25uA8CRkw9D6k69BoIa1mdw0dhSy0m+WMiXPcmBNzEZ1I0aAX3ZHPbYBlgj57xB46903otbDX25jvb+RIpnmTrYL++lXiM73Y1NN7VI+P6Dx3e//09f7z58N5TmJdeMtuBVq2MsD4whXjAGTUKd/Glj/wR48J6F82Mb/vF9/qa4WjfpsQJsl444NOSEjMErmlbA/5Cf5ry++ca57U6Xlxsb3SaXd4AJziQa+CImAXtCAbJs6pnOJ8SW26PRcTXGZmrowcgxz8kd7ZAZSEKOvM6cM9VANnR4FuHkzWSPohcYREmsdUBq1tD9ab7j9GBScpiyfGywhukexM/DMGl88WJ329jK/jr3wmYi13SMxmSyIyAHVs/jh9DmMNtcSRPmeR+MtGZM6voF6eS08AmSy19UVFeCHo67Uj1B5Do/lx1kbiChJGwp9KBzxp7GqvYDUqzGZ2qa6JETDVwjOTX4etiCxieBNnbneFObIdtZ7+PhiQ1PjoMkivg2n2mwZc/LyAqSz5rUPbNYrvzFcSuf1jBZB8uPB2Rfb9+KG3nwmSkprG8gjWCM3FUo0C8dfq7yoZdkmd1c577rBdLn/iPT59aM5cT4nI6N50M2La5pxyCk7t6zl33GW3JuFzI11tU5zzUz+4B6wuMrvBL2gWed48g5Z8Vq+J7OErhyeM7qYviaYiyffJFAmM7unuPspY10k0M1xTe25lbLucixKDvc+tLL0zRjsaHn5tgGXheDKpzQI7QJz6gYkz9yVlogx9cD5D5UQ/V8Oa9tdowtMYkrmifQ7F37mBORvGUmdyoNDmvGgQTKS4mJSrvgmhvV+DlwCImKXHzOxhz3ffDwe1p148+54bpNPe2Tt6NyxDG2KNmL1DoGdfje2AupuU/qF1t07/WMzuFa0nLGqsGxOpj6HNz1Ztb7PJ39c3Cvi+1PLTRxzrqIkxEvviDcYOTQDsfzuUXP+vrcwzgOizOXcObYyYajNgtvjlIYJ5sQsjnnngzHOAKiFD+3A8dM/J0RXnwN5lq4E0n2+mLzN0EIv+buuUjr/ke3xF4d3HKY3R9A9K07o+KpD3t9RBpWc81lLRxFuM/ppaD/9GcZ+V2tf/C7djlWwW/jz+hfOU3NReuxjWvgPT9KEXqNi//Fe36QIub1xz/matYgIn83vJv4gCun7YQu4EHcJTvHtMRM3HffZfzjP1Z35TIu3p3X5tofE46uNvZQ1efVbBJY5tGEkf0luWIV8zjd0i3LnanRsr5zUZZMPLLGZGDdPOj6ALIp/k9uBI7KYeeY+Q30pABHbh0OVjc12zzkbIsMG+T6HdKeAPs7c3zm4aufETipk5ndyz2X0nDHbx3XtR+Gc5CftIkmxrk6z4xZg3B4b4CxHDBxGc6MZN7cAnnf2uA3He3tjDl/k9EudTPaup0sONouMB+mFLBuy2/rSTbb7IvtjtsVIsfI3LPFAowepGmSz0BBxG3G4T8m3pH+sUeOnZkmT2YVnIOWOSpvA1wjYGwzN7t78gDq5NCI1zVcdaYm9Y6NDcCezAf2Thye23eA2xvDnK0RJC71Bb5Gpr4bsWC77Yo3l6F2cqbu1r5SopvH1qlr117MNTkc6kqeMhjV2CNiR3WV5puEIfFzQHrk8B4n/HMw25yyKk+2qbvT3R+wTDsQg6LcjkVtjxhjzSxXgre5ZEiEHFPDgR3YkrUNmFnFwDLx2JvLQeoO91R4pGGa9/lj3EcCyBu/vpPN8OrvvTTzLbd7pMaHBpr1enTce2M5OZxLr2UXkh7zEna//y7T+eYDiq9/n7uxd14Pc61P6/U0DCHSW+vbOs4cXuv8Z3YnQr3n3DpSxuzbWUOfIeHYppdtzn9MCxLJl4jbk9z2UNMc9sCfOlyPixkVvvONH4xoCh0NWykTvn9IAX3W0nmk3dIypc17n201C1f6bN/giNnEiO6vWZgX0X5l1rhzNoYaIZlom3HyMurczBxFYzrX0xt960j2sLXGqaMxrPrOsJ7AXOb3Pmq0jGfzO6b1DlBXgzbzW164nutahnPgOdM211v96Wm9979papZg+eDYMf/spxZ96v7on8dGS+Is8TYAiZ+tn28a836qZK7D5zG+/EekH19fvuOHKTYZ7/1Xskr0xsjqajRWrimd9RAEBSDljVwSOTBPK82J+aoM4x/+/uv1J3zRsouYCdJcNK1Zxv4WniDMG07DaG3imb9Nuh8IPuBzM86pwz90bDHNvgAesCjHIHSTr771lhWNEQlrH3y06Dm4iOYElmCvmusIa314sh4k5t0w7PmAdVHbDd8iyZ3bRsbZn0OYvP2fsmnw/dtP1mZ+oli7yRN7OAN0KyOoxZeLl7k8351jGLP66aFdfkyOjcVvAp7o5mYdsQgnPmHRxpYiDaJ25slZ94yOV8ee59cd++H1xjXDmXvyyep4pIljXy1zHj2GkwT4ZyfcTY3s56w7/fDOXqjNPGeNTooKz4L1cs1n7kQJsvu5EV48k8M9Yw7M+bPLggc6tSGmLmxmD4iTzfyTyW151z0E1fV5x+xFBxfrasll7fCa94JqaxnLGlQQB9Eqa0E/D+hm3RY90rzGAqb6McCxRXrmBxvRtQaxPb1Tdc9VHLLO8zobh8GttaHElNFVcz/pGKo9YdOb4eMBqbO9F2KgnBElS6mBwfLYpsZWBCZsALdh+yYcZP9SA/kSa659Se/3Ir8HIhdhhJsxVTjg0npgeqM76h6LMnZO7x7nqemNVU69UQVHzAHisda99GvtNht3hDB7DB6eEuY8RO1e0LY/VXQPJh/Pruxfowb2q+mVSExrMzoKxzTu6Irsop7Dmb/+85w5z1I0dRtgd9HnpeuWzzR1to7PGTzP5KEZ3Q2BuZz4WAbSZ763HpdCnEa+wfy9fxNh3lcclMBdY9vbTPMeBA/f0C3zyiAzjkhptcZjSDiyJMeqg9ncs1uGuczruSXXIeHO43V6HNMF7Oc8aEDCBtlrcssaMXeS1LVH7W/RuZu7LM8hzSmnR3euIYYT2Z2TlAtMOsOp9+j4lJEwjAZz4rhwyIH3w3Fq7/ljMjmILfgcCSe5cu/5OP95JdZ607/FqWjms4UPfP/Vv2zfO75gAXfoIw2K5nRs5shcto4bv6zff+eGEXbcepZ/8Y3kvpd6et0IH36uGyKJz744KjmRvTljMymv7r9Ar4l9QwFHyjwj4KszVO7A3/sdyb3Q1M586BbS3OFUG07nx4BoDAUHdR7Vo6TyFHBiDBQCpgHXTMyM/sIqF28/ODZJ+sYmfk9wTk84C6y35woVsBFf+XIVF9833KmFGlltci8tfsMGdXU+Js+YmxhIl9Bor+s8MBnG6bCyNltMaHcrkJtHjQ8ayh9r5i8b2ftuSeACng8XrunAhrT56RlrMQMzB3PYgA0jSkcwczDbzMnRXY2H1Fy7jHTObJ+zOResjPbEHbNabPTh0Eh1E+oJa+ZAsXX6ON1x2OaawjmE4QSsaCSvcSB3rqfYI3C+4TCK4r0n3+SCX7tBDXvExBe2uYcyh1oc9qF4bROBVGwmjtpA+PS56rFmbC6QuFiYOLskTfM2X2DG8PdITLxPRiGZBRnLCmZeS09PMqSeSGnAW1tFMEd6czjPJAsVPxlzLjdPvJ7LjuORjw/243uDVD29eTMZXN13pK2l+Z1+Gnz8tntOWvvAuyrD8cJjDRnaZfRkmdFrdR90rvjH6gKnWd0VkDL7Mj73zJv/q8fTeoYcZYDooFE7e2zx3xX11+ES27HMcMq3l/tt6g5WJib8J5JVXicdrxfyjLXb3VKfuTBg2WsSJC5aasWfyOxArK7BHjWum7nGgPmcB9veojORT/BPXUDONaDvHFtd142s5wuDvTPXMGo3b/Z2WK7n+AzGNPsxAcV5NrmeY3lhdrQPOU7b47m5alNPZpy5dQ1g7nV7ZNWa/zU9stv5C29AwqQIEK49VK2WZ06bh+t9YJ45cNg1fgP/HWsDcez9JMNtGzUiO0gulEI7MyqzVP48iB2RUWpryJB5Z2Urz1p7HA/vdzQdDidfnMayg+5HrrlY3KRiTRHo+GNHzjAxHng//WDbsRejeh7ly7mNzZgpMJ68btKvVJ5VL3+xcuSF/devV3kexnMUDbyjB/+Nf/P1+lf/0uv14x+9Xv/oH8ogDsVCPakjZC3IrB0KJGzly4g79ON3narNe/Xl17INQXjPyfv+IxsEWTwWwVdtXHSTgvEkP+CEc7HFeHgj9aI9OvF8wTJqf7R0QiZ9ZwxmQgrPcICF2h1+5knNkA+VWAdijLUxGXPSfCJNgY9BmD3xhsvZaWpOVYnZ3HJalOSfRlzA3ibAPXya888EwzGwg6u2jNQ0OQSfjwm0bQqOf2JpYz+wG38vLDB6ZQ845bUS4PGeWRbwOz8yXT1q6LaNX2MeHtlf26/anM/y+OBzUMd8QTIkD+c80MbB2i3ROS1xvKbuq93wrqkWhwgn3Fhu8nPEb88z1cKkZmFUY15eavZM7M4cjFnhXK/y1V2HBETfC26YSDpEnD6/EsaMx/kshBM2ZMGkPgemou4Tg2WuucjmEOJjc2UEEwsk5nxJnhobt5E36ouX1a4lqJad+BTsTXzqzzoyboyyTj0no4b6e7+Zo9hGISFvZCT7Pe8Tt59UaOfcgTHiJ/NY1976peBzTUeeOFNqlTKDK3Xt8Ridd5BaJHQeyYhWa7qujWAcRu3xZXfodUyS2k4ztfoOzdF5mJfYPU9lCLK9Pbf2lsuIeUMl1rArafWgld6onkiOSGXGMl7N6dajOrVIL99H70fbLruOzpYZgiOz1onD5pr9bAWND/BZa7AmTEyeD6n7bkHtjXeOKfawHJ/xsgqy47v/H7HCyWZdJzHa/mQmc0FDyjPw2I3kPO8lMz9+z+dvcA37MZa7WG33utdU61nwx4P4+MDasrL6G02oJZnt0by5hrF3L5sXUj6TmDujZeagcVjOh2+p0yrssE7QOaQP155OpH0t+6xBAzKae+IchIhMUw0m4rdDL2qL7Mb+o5vGh9GoYP9bi9roUys2x8xonEA1n8Mw6854a+yuyY+jHJ8Bi2uL/0YtyuOFLXJOEPg32kg9pyBc/+aMP1cjh0M7sQfSek5bAiZ4sjuv9i9gnsnjURAh8gRrwvJ979g83K7De3jl6Odo3zMS4d3tG32x8ht/7fX60Y/Njp1XM3gS2067Pcc2GKOjlct1OueH13d/8gcSl6wvWMR/lwuffYLoh4raApKGNuBNyIVXnP0oxwXMiO3P/PLr9dd/M/I//Ac4Uszk6A2eRJDwxZYbWrJz94IIxzm4yRXjsOFMNo+VizPtvQBZHO74C4fSi3b6zmlt5wO2KTfjyWcl7cyPs3Z/F2KcxlyOo2Zgvblwg1hXH8lptiZXyTkePQSTnA8ma2FMFBHkao9NHv4H5B4uDG9gDjbMwCNzMCTL8UlgXmw7z4wMn4DABNtt6l1vUOlYxDvpZOxennN3/JsDoHn/LvOnjCA5HDFrQu+sk7308ZvrN++FZXLNAya+rHHzb4RvbBBXgN91EzW60bGSJ7Jk2S2+nAnNePIk18lEToc3/oIT2IlgE7Cpx5hPbtfYFdJyNAI00/Foj8pDDyM5PoHnAZNPBeS+jRwPHRZxRXY2d2qfSzrXLnAmxx4TWTyvJXNTw1jmGDrCA7I6VtLUuRTFWVnbZltQO7kfOzLilDhjteUh9Tq2FUpjvSkWMhr7PI451WzGeIchTj6Q3cic9PNmPATnmBNy1qja7JZ9LPInIDlkzyZtvLlrH4fF1MWgPgKdx8OQr82YeWgcAPbxD44qSlluDQc2qTtk75LHG9g2R2beJIt4k6PMe8LkWb3Xp9kOGFltGO5zz21WwH7ifV4Xzd9IgLT7k5888R3nfNbIeUmsoYG5jg5Eyelr1k93wNVd+5gcgonqWCsjZuv2DmYtzqHr0HmwYZ09GfsJvz8nzVTxo3AtJ4fzdC4L7AVKakwLMxFNFltDsbI+YrPOxB1s2JH9Ydl16/xl0olJnkxA188VrBifNDeZiAeWV/T5Q3kUETwq47OG49RhVt5znuwaWXUkykbD1xjzMM4XhWnYoweVTzbPgUzveqQ4rkzXkTlSU/fK7jfAuLNFzZmqx14SYri5AlP0c/NC8eKemkKKx2JyZRXw6KZ6m85KrLaPDar8c387ztf/+Hwg0Cd/reHd9hP2+virv/b6+Id/+Pr43/wb4c21kZmnvdlD79LozQMyF1LJGqX7fGB/N/8Yf/CeE/b+/ZeaAAL/ycsszvEdI7phuHKfixrYP+NMSEGxi/Pn/2K+Kvtzf37+DQvWJhO8SOmOVXNeGgkqg46Tmlmuh14vOk6b5x8gpVW6bJtSeChSpYuQvekIFOk5AfMlrjmNN6kC9pw6JU58bhhVpvHULAIUp3CXizsXAwI2rCfiyE7nY23583CScWoNsQZmnhgdk9tGfDMnOcrhFX+AlDaZm4RxaPazxhDoDhLFecRj5rTAc1rgHCTPnQGZdiIeCsAw6+YcuoWyudmjK1BifJuo15fNdbFGNX71KevPAeoOyD/Zji1iGmtrLOvLGrvSEyJ39nAgx1nDINvew4SBdK89SXI+4NSbFkQitOHOK37+XcpYd4EOsSti+osKoJ9fE5NzZwdaifd4VHCU4WsC1tsDfzPkj4c4S46JPTMgmNCcK3e3Q1GP4I781WfwtHM+xfVBjA0ZFslL37qKQ/V8aGquJ7mRzdeYdSMmw86Z+UFH5/A/Lo4ajO8gcZ56LM6vA5tnweH5IIWVvYEAe+oEmIkZxSVIyjmYuXyk/qxjZA7zs07QcxcrINbTCGMrh1wTf0wZhkPr/DYe3ZjEZcQ+laoeapqyBr1+w+LZwdhI48FHnfvuUWDyn+QevNsVNTYrLb5ZfXDWF1ye8OTfvRw/+mV3dteQNczsQnWkri8HkY5/bExkevg5eN/ANlbf3/P79L6HsOvZ7PdxRunKmRmKaJl5tYNDTb6yAD1Pfvu8XrUZAnwxJELQ/K3eqj3Ha+v5k6twnVcsv7faKPnJN7xfmseuYxU2v6sYF0NKVle63MRvdcLkPaSkSlbI13ueAe3iVE7Oy1FnJxoXek025qX2GQKfLwvV6Y+b194Ax+HzOhPYXOfa9YCtsSNjJ3YsGLwKzdEjpL1nPQd+1xHZzXNxnZhlJGd9b4BJzTM6p3RS2QkibSR66mP09AdONAwQ553hpteOp/awoqemWTP7gzxrSBS8HNXB8XG9DLCY+et/7vX6g3/6ev3856/X7/8zc5gr96NgoixXQTVZ9vznChMmeuryOdNz4Iuv+LoEZuzg/bsv+JEm3+lQAi9skBzbBrnwRzEy+QNVvUGMaj0rv/CL+cLll37J/hAGFOrFz6TokdLsl3DlR0nPxsJHYx0QlxrES0Ts1Wniu57Ok5s76/XsciXKI9x+lcPgG7LzRzYusbKj3tjJyTTJmJPZiyWyMnu9X+ghyY8WPSlux1rnpdFvBvYItlWvlTqplAnDPy5GcskVFrMDG9SGWL7A/IXDaa5vrifXbsH2+JJ3JeBINSxkTeaOjvfQiOFbba31SatY6Bw5l+dvU3907ZODGtiZ0TNaFye04dkleWheY5gnU4X8ykIytwepvuyOnKG08HJdGMxTjfot3lnkVU2uw8GyU7c9aTsPvNon2mtAJ15SkpDFYeV3tn2whZe+kBay2ckcOH+vk5MLYmSoZlcXJzHCpHFpmt9l6ug3AxqRmPhC4nrHgm36mbM5CtaXPDs/x3JiR98oILsN8Zy8Eprp5HoGynwZrn1wfTqw5FzO3EPPMLWZxPOL51jsxnWv24Jeg+CwafT+TjjaOb+BI+ioj3FTHNV10Fxg6soBUn2vyUREB2U5f6E855icbnDI4xbrJC3DvuLEk4KczgXEsdmOY8p7UuFsEedeBs3gAiI4T1eH5r5zUauH1G2TO+z2UFqiTs6CeZsZxuQcy2bYno408WF5xjTP/YGm2JIzL+vqEUfeJ5OhiHfnA7HZftbZiMnIvctzWJNGfsYXkWI/1tmnni/ns3f3sjEevSHoYQP6SGUSqCzal5y7eO2znnPqf1tijpoP/GUzblzqy15Opit3V6xx1mPwTLA+PF4jGlYYaeJpfO7vzOM+4zNd/MYV4rNqXR0UBfV8uD7c5RvZD19HaF0D48T7eokSm5J4sCRgNo/Zu5vkrDay9ex39qcJEJvxzkHK3LOJSUDyXOC3SOaaTlKxxDGkntx9TpfmmvYftdPXBTx2Tmmxl4EtcVBOrDqHGBHweQrzmNNmy3YOKuZ6I5GVNES1cjJ3awo/coBc/d3XX79eP/qF1+t//797vfvP/7+yxHPOIsNVR82eoUlsDDF1s47cY1w67/V1CV7+o+OzQOG9f+3O0Imck3mSXcQWYNNtJ4YqameUSgaPPqljB3+Wr85+//XxN/9m9F2BgCyibEijqXlJSp8kDkFurG8OLZAT4782MIu66xR8EyXhwro2ir+eoBl7g/lD1Gwgec4JHD1zq3mOaZLtngcuprDox6+H8JBmHNkMzxDXtN0J9Rr8Y3TfUFbqEkau3tyYxbPZNQMyv9cZP5fYxt18+bPzwgk9EQI+5qk0OnBt/EPW8P3gYyS3WjPj9V6ZPw8TdCGRk2/OMa0ZaRzhK5/G+EBz5LC0TqP2OO5WNJZcsdcSPfPGQH2CZC/Fyu4IOg0ZkOWWT65PMLxxrayOdXfvBt3XeyeorXtqzH6l5VzsqmKz1vsFTInhFhtbWognQ+zTJcV6kFb7//P1b0+7bn1+F3TPtdb7prvT2xACCYnZsEkIIUAiUIIWUpSCaKGWpeee6KF/jh5YpQdKUSVFFQceUZSgxc6YVKFVIiEJCel0J91N0knv0m+/a02/n+9mjOt+1kq+1zPG+G2+v80Y13Xfz2bO+UyunKG3pHXPCtmf3OzbgtVsHzn25OICOOtb/ODA8jShYZrVUarli1UjPji64KZ44UwBPbJ4hpfYw5djX+CkZnaXlU+Wj/djxySOmZzrq1oGNV03XOSdHLDkvFYddfrR2iyPwZz1eGNKCqbuM77Jckz25m7NYJ2Hk5MJYkHP2EWOe3ZiIfY9Ycx0+SHuMdqRIL35nvfP/HxcLoLPseI8WpBnI8ZnK2mc1I8vvWlufoZnC9HAlYS6ly+1ngj7elnE5rmK0jHmeiuX/DjiFHoe3kcw/n3erD5TCFK4J36/GDc+R+E7iGy7r1gOJUEx8LWDc7HWfpbs5S03cj7sGyKbHQNF8uEsxCEPtp/nYmdiEYc+dj47z9xpfPbXsxT5uuNZuw7DHXywheu9xamrNd94yov+PAN0KFptbbzvifPlPRZ7XRnr0UZWzsS7UKqMJ7JL8RbfxefBe137Ih3cUC6ZvCv1/MY/DOJwpNdECEd4R2I00/ODHJFKH/GwrIntXcO7bqKcQCTWyA4SpFW0j3M6fzIYZCchbR1yBg8GPdhOvmWIflH72Sj1jhRzA6xr+N5/d5YHYgmT949eei7OSSpFbBq/8+99ffob+jr+b/2t2hJtrBRr9zSg+Zx02W2roBK2e8iq8c1v6bnYn2AW0vawfPzJPeOxLRJia+JjNJUitc8lpCl8fHKQgRfF7/xdr9ev/srr9ef/89frL/+l8m4Y6Zh3PRHOo4AQBpUkK39itCdv3FZbnn3EvPwMvR34j6IlWu9Ssv+eqp0mBA5NbHiIlW2LaJpH7dZA1vczm+/iWrhxI2Yvhnrw30vtm7sD2odvPpQOsF1zRn7BnPrSfD7kzcMUx0ZRes6WoRj/vdJVSM1IG5rJq2UtepLi58250NkjDq3zCc7hveg+bd+nXlafL/l9OaIjFq9ZbE7HM4x5ez9xrfuOsIP5npHXO3tsT+6yps5inuzMnAlAKxyeHIY2Fk2zaclNBtt9X7G3ws77DfLxoZFnkhhWuUzP/XueRVz3HJFnA3v+ki7PVZ4Tre6hcudYdHHvJ1sCsRt9ljolDUiiwAk0ecS01c+460NPXSZ24LCokSSYgyFG4/YV/3NdbnBsWrcvw4fSge8tY/NjUIwz8PqOGjxq1JOB2Xvea2lzVp/hSVKbe4v+XWAPx33LPkVB2unp75IsBYvsO70G1CLLRk4lYye09yjq3YrL886FEI33lMhPjnUnWb7uFa4OZewnHNWeCb1dBNEX+e7z8VuqnR8AtW5ssU/Kfek5WXrH7htL9iJGPhKhyf1a5IsPcLNgf9YO7158bjmvVZxAasvYdPbLPhAZsQTVQdybc72BDTm5xn445iInm4Bc/S28Nh8yozKgN5aIhndot3dq27f6MRaZXDmZYPzpANmvqagt2L16X8mwK97GaUp8jQzh8jSTw4peBxCty+M6uMzScBbl7A9F/Fdl9b7OBQH7rsU7sO/9iJ6pXrj3WM778WO5URrklDT+pPhZh9jCYZXf7qyxfgRWk4xJWT/mx5LrZFq4TZq8/4gYz29jK+1jPsOmerXkOHK+SYzhWTWz0feq+MJ54ln7+mIN28UsJV6Sm5ekxbGaHI+5SGykDHgQeX9kJO+Bg9uNREcw/cRPIr0+/cRPNIYcHX6tbrDULqT+eTJryZXEoSL5b3/xBxB+vw/8DpajUYjkhICHkuxa8onCGxTZ/EymNEs4XYfoupmE/tRPvz79+//u6/UX/7xsNxY43oomb9TmqupUh5oXCoa8AdOCcYT4sy8we+DwN9N7D1tndBvU1fVeimmEiB4GvdbOJDn9KKZnxhvDx3MKf0CZgR6bQfRIyNwHGwKnWp/MG5uH99x8csi5Xq41Cf4NKL6wZ869oIvcj7NX25J3sXUcG5yrMIJ8Yc0Xk/2CBPR+s6OsYPdr+iOLDfH4GuEJ2fAF29nNerzwTk3BtGo+E9ZOCfMILTzLnZ+kPE+IxErasDcjU/2t50wmYEOQZecFxzwHal1EdJeoBeA3o/fhPEti5d+B8OaLSlRyDIl8nE2YWZ1D6BdjtnVv+cYntlhm7+p9+cPIOo16e8W03+MDkpfOJCYMGjpvr7LlWb2v5YWcN2yNYyvQx6dz6mLL+xG5kdOfc6CbkbhTDY7GzQWSL1Iua7q/e7OOX/kWSI1bShDD52GxjhImk1c+3+MTaHKHow0ynZrVn0gE+eTxuDxzqXFi4jOO+cHvHsGYb+dg1kJjgfG0guwrHmzO5Ql9zx1wVVszInMmu5fZE7b7TJxnqH7zsXjd81y0VhiPWppYx7WfZ2gWxz2GP7JXLDcuIz0yNLWfVbsdod/Vz78QHuG7Yntj696Y3f1Y0ejyYIdvrpA81zc4zvVb031LfQYXuwcpjYzwIWf3DeIPIsouwX285a5OHDyTQ9gp2G1pNoD2RPrnapWu75fhZdmW+R2xyNf9mLb91XSE2c2vKYvMj+fJ6H6Wd734dTcmxg3ZZFynjZJHl2PtlMFKQjLJvDXSe4bksN7+fX4MXW8ZNLnrGJEyNc731fe2wPZAtL0CYCFFe85bwJOxZ4k5+46UPddndT0kGvmcM/De4p3gDCeOJDbYFtgQcfGaLKFkGiN+xrMWgCBlJ4thPphhy+py5ZweEL3zsTwDS7/5myn0D/0RtHB5npKssh2Wlws4n89oOXPe1mRO7Devr7/We89n/tF9OgD+K2IEIkQGSyQ4L5OGCTZoRMrN4Uh2LOOQb5/I80bPXnyoP/P3vF4/+M3XZ//De7jK2G4XnZ+uMKTFEFIP5RyQK5fyBH3NSH330JwscnqpvH+Qnu3kALEbzpV8jpLPHijmBekpZs/Vrc0+fYLROo6p+AFhrIfQyOE81MG9YnzzwWoVKXu1zRtk4f5I3ohVYu4VlmRrLmvNL5zzwal466ZcDr/Iwc9VdUCpPMBTEoa8F9yZnLMvAvWV83WgYhwVrvldax5MPyCnFttuUK5YNvy8iMfucwIafMRpwaKTSVpOrU97Xh/gdJx1jbFsXxqwD/O9efnkp8RiuErx2fkZXj3W7CySYG78NzM9hsn8XrLKKaKP7tt5z95gXpmEJ+fhkMNRWtRnn7PYLnJ/LSUCOhekpIjuyypBZQeW7UC5+Y5scXargW12RhfIRSVbnrmeeOaNJLR/X4V4e4ZPTs17wpgWn5jwYq1nyVzzESDMlZC8Nyb0QXrmEo5ETO9VOg9sbubtKDeFwUfy8cOsG7e9Jc6LcxPQVUi2XMTemGUFmbNOTvz6AuNmq7d+OB1+7iKf55j1PIvFsSkjCf1TNqvCMteXLLYeCmg6dhXxzSvt28+/NdWNjn1SNXrH336TmT0z8sOedZSInMetTA4tNZhBbFQjtQLLDgBaIZqM7SjGzjNBfOR6g/sfoeMtDb4YuJYh1r0WNFhqO58fBJsdHt33x0b2GXH7yX2dX+hKpOu0v7P/8Qp4zE5jed1tzoVsv0TfW63jX2hv+C2SUMN1S97XX0bOJo4CvxMw0IlvhMT9Zi3g+8TQFVtmW1oz57qIAC3evxPmuYwjHVfqWn/mr5iO+nrx1zDST6yGeYf8hvMasD/O7dE1LT2eIaepzGB5A5lay4i880uuIblti0vIOb4dY3+okznc5BK6topna02QBf16WScfKE/6bv+OE+sQH/KxmaQlkftPntfb8gXd41/+i6/Pf/iPvj7/vb/L556TvnCsw3fmz5waUnOCJl27fWTrnwpq8j+jKPifiLTw3cwPX1//kH//wSe6ECjh3p1HbVu+wZEzKDEtcLUjZsWm9bf/uCbF/MzvsBljUmnizZh1XL8hhbN6PdbWYw5MK1z6GCTIkL+bF52/E3raxwJFyt7IMCdHSHlBYJPsPhlEAnz9SVSynGs3ndlSY559E7M50tNSrunSRzDw6MLNOR1gkL1//899VMqmEB+JEI+afIlBzidI5Fsv6wlybSLAqVRpLGlJ/MAjwuf7nuPETJXTv6WM+rbjiNP9yE98crBOy0j+Xfe8on+A9hRbYl2JZ1NqKi4umlnt3/bW2vNDr273AFuWagbx/YPPykPJMo4bwIp9vjtmsBRI391jLL7dukdG/uH6np86EEKP3hiAVoev/du1j89/+EmU6NUNN5xl1foQ40yvQbM2dgVSv67Hm539juWubQQn51Ib+JuUYXJrabV1r7smSs5dRCVzBnNwrZsFC9c+3Fy8F0o6e12W8utC5fnLIaDmPoLTWX1nL6iExNq578V8aGWkB0YDys3a3EVyCaMy+XX1/oVFkEj3LZ+zaXLG1g4j2M5jdaTtvSuOPaj81rJXBEU7t6WQHj2A815he3BPPmeR18qynGzOPVt0TaDvmRbPoPtHDXH2p9uBgtH915cXv4SRrGlyXfblgo3nh4A3fWB3asTlDEF7zyqvcyLCjC/5QeOXP+53ENfh90c/C3UxanfebwWD1HAKrXDuXYo3F8g9czrhdDnDLFP9utLHJeoj97bqG6Bt7z6WGKI/5hQgF4tJ0TUDVu91BW4Dd/i+bafJAd17YdRvblnovuy3QasEKJ4yXPvUjLxzvV2Ogt/qt3FyCEdsvBZ37x6je6HH0x9wN8aop4XninO6QAzdOt79v7mN3KuwgN+DeP78DLLOfmeQqNuXYXcsOSmhPa21y0djCL5P8ygS9Z1sMWykew8elA/YnsToPdhe37uOzUsCspqSXUzlcz/y8iZPevnEN7//9S++Pv/cz75e/9y/YEaTBKY+dBtyRu5rRTRYnji/8AifzuqLL/mmRXVtD/KZ7NNX+eLWRAx7M7w3gyDkZ/DsXLfJxDmZPdG59gJ//dqvvl5fffl6/aN/LLSB3B4odSzGNk/yfLwZreNehr4Znr6Ck0F2fvLAX33h36/s30Yk71ha10aHfds3ornr547pOR/J9NFeiGCEi9yH4XxDBZL5cBOQkKbysFqjh+DG6G/3cSCAgcgER/6FmSvFphpB+bOcmKX2NzUPv67Il4QtZ0EqcV2/eIhv4AV+kOfHVby3mo0kuLmtCuUz/E1XLebkeV8axzTwpj7eLClg0XRL3pnXO0Dq+LXU8Lh2Nnwy1AcD1cZ1y16jObc3q7E8AvZwIdahJbmwdbUBrgXrkaoL6T/V8pbgYM/haezA/YVZ3jb8HLD2CjdwLJNMydO9WOql/rbX5B8z67fQcyBuucCOhzHROdWne9xoXqTIGnx4ZE9viENjPsmCU32EjOkpnCF7fALOe4I8i9ThAzYj+ZIT4IndtVhsf+Tik2G/KCLdwJs/rOcAtlrZD1tS2aP9nEId9BCxdmF9Pe/KzYGEN++v8TzXpclsulPrwjSa3TGkAxw3B9b0UdtycPnexBhd4grxeQKDwxavCo6fZqf1jWctZ1eA77XG4h6TICtil5nTGQN0bW/k8u9oqS37aAJzwGIBZI1jkkBft9gbrvqUPpDQOYwHot1azu+1dggbcDYGyWjMs/pZcUBRhy2S9yxh3nie3enbS+R37jiM1nVOBBC7l2LdLfeiD6SEwUzsMQhEPc6++o1/ZHJ4ec5hQ3QB06JjzXoYS8XaezXTnkmf37mPiT69yZxQVWBINmM9OZZVw1x4MRmlnfVbjqS4vAjpQDLvWfNVOKrwHeksn301OfP6CrU2hqawglbOqvfftiTc6AMT8zWO9y6VESQL47zH9RyxcYUf265lyB769VObyJ4sbrmoITkCagS1aXnWeEti0yNaAu51aWCT8dHGhb5Z4Tehffrd/8Dr00/9TGPB7d97d7rmG8tmXfbZERxaeP6h9Bdfvr7UuXzv+997437x+Wu+cJJFZP6h0f2CJdjGsSD5lvngh3KdA1XT2WmOErZVQ9pf+guvz//En3x9/vGfcK6Sz/LMfr8jFWp+eB91JPgDr+qpB+8f8F1axRXx39G3Nd/Y+KdWOBxEIifDgxPBmNkuzVzegxyOF5xPtvF2Zj6jh+2CLxhk7Rfo279tyXYsVe84gNsVkeX5QthwECtiKtiG21qT2lGZxWeYM4LXrWhtLgKcv3lcL3JFjT4HjlGCJKuIsuekyQe7lsFL8zA0rRkZ/Gximu41/R4WQnkgX6y2EUsUoG+dH5fV+PO8gpv7jiFcPzeKc22TmdhDY0XL2UCof2kIsO+Qgq6xRz4bIQSbC15z0LOztLn7sz7vfa1i2fODbAY/kfKAp8vPEFe5cIx7vqeim3vs368r2aSEynwzvGeT7HBPWu49G4ush+JvVtLn2oicGOusiDzbbRbbpCxZV6MBHtRxHxLWReKTw3PCRaHnjJttcnmHnnjgM0ihjAIpdyXSSeBYXRJnYbq1w846qah/Mds7OKesZXHXKzi2HCE95HMLPGIicW7wbnTKLqfWvg/aYhFbVyFtNT4ma2doqre1njsNK88G9x11AfV1nTxLMp2SlXOZzV417L+T0GiWg/my5gmKvByZNfysh+n7WPvu6S4+mNZLDVmeY3ZDkfyyHV/5fHF2fM6lqJ7o+VLvYgSscDJ8Nr5QJxXcI9ncAzKoG60pbGsGj/Rc/gG+78Ly5z0vJicM2sNH3D6JR17vWX31OXcOcnupvFrCu5RsZ7/YbNa0fCGUnevmDdZJcDo6fPtDitxhkOumMpbdPF4fXPQDnIPcnCHrIElF8sy9A75n+53C3Iv487Hrge7fdhyn59Q8o7DLyN4Nc/jaBctlXH8pElPtAdVz+keNyQ+L5Me5rEe/x/ReHtx786yU80mHhy8C7J0rM2JZFyRyPWte0kMrOOgZ861dCulr7zVwTghk5fLnuv/s//N6/R//d6/Pv/SL2t7OtBxEjeR+1kPL1VTNiSdrRMVwZuTlN/36uaOrm+sLvpux2k3lAknxXTOHQZIwSXoTWtwgwNzi6x/qO7Rfen366/ou7b/535q7dF2NuS/iJQoskQ//kwJcJ4fsqBtmmO7c8XsPvjkaI2+FFKFkcWo6VI2cQbTzYnXe9UgcNQhGZ8U2X/gWWJwimY9apNYekKcn+JZPi3uaaf2R2fbks9MuKt7FcG9d/UVEYrnswcyKrTlriBwlIvCeCcJfG7HOl6umG2S/BY8wBOd5yGW9PztbN0C4aJxp+PXZKH02enA6XiMWGn1x7rvg+85qtiTf+8Q4ur297xMpuoHugD43jXnHo4P165hw3avNWekxn3RunE+gXxia1HnPtGXHZuTu1OtcRUIFyBWN7VKoK3li8Np+gUX67DfFH+F/I0Fp3tAQYrw5tDqrVSezy/dEKxFY93ysBhWpGSv+3LPcbw0WN54v5mr1cL8dNyKcIfnlhxOa/AjNAVClxMp6Mxyb450pusfl7V5bzqL19pL4PAPJ0kwnBf6KVzjYc+GtWud69HPs4BFvQ3nukW8krTAF0q3h9qJ7AGkU+Izeu0vWcK4R2J/G4oTdm+ee0zukx3MsjLHw8XItusCgcU8A3DtC2Zw5mqze+4Y/NJghcJJ5KlyLM0I2t89jDk14nLoW7PPkcxnPMpaNK/YoSOGRdlDQk/dw7hK712tzMJreQ1JvtiLJz7iunBH7TD5qPjKzNGZ+xzQ+Z4Zv/ob40v4hYpAGLApnn8ApNG0I7kFy8i0Kaq6j+X2AexJb3hMeOTwqOxPrg299o7yjts7uORfvd8/Lr+HxmJrHc+2ukgvPtd5xjP5B4EPtCG9Zly/a+3u07O4RhJcMYGtOaDmfscPTCt50BeacBZ/rY13iYlHE55dECW/+D5WStJT4/FjMct4zAVacaBtgK1J2GF7uI3GO7bPy1oH2sWcFT6oKTW+dhlg6hlJyFAwgxfT9MAbIQM3VHX3uoJkfBVr2EulVhM9/8B98ffrBb74+/dxfluZih+Mq53lgzsjOxd1rZ66PWFH6/0J38PPXClkjvJL44x0uXoj99wFp7Jb8FmxsAwYHIoyM2YXJNVn4+Z99vX71b93/8d616ls2n3LyZaSTj1YvYLkF/m2J98A1M/mQbchARPLBnsMFHDa5azlrB/kPeyeEmZsgrbEJcwUEi8TFnhr3jYq1Nl/D+uSanhFHrItCi0VoEvRnPkpFTHxy7QGSE30klhOMAF9c12UIMVd4ov7aHQLIzRvA6M3lPowHn4Fa1/bpyy/Ge+9ydiH6XIVlHOr1BY6f2CR5GrO0L+rEtujD6G+tqOZllTZLPxvq+fkjr7XleQPGNJXVcnOwd3uqDzbClfVhBn5u/Npe/cQ6LbDp2r0I88ecs5M3XGsUwwcL8hK+gzxNaWGy2/U9RHhGp84T8TGTgN4JaBD9uEifZcHPBD6GcLLJWIYG0jyV7Ucmnmc1SfZc9TA8kmkcWPfe+MzNDWK/A2wP6zUZkzWjp+D8iUIXu/Ll2hTzAzNuJCNXKsnm99+NR+Y0dCE5KpxcWMjyxNUiuXXOwkoGMkeTfMU518j+QdrpIblIFlbrcn9kqFfg/t9nIFwN17+Xgc32YDm2n+uJL9a7c1rz3orU0ux9ZIlY0gI0fL/tyX4OR7Ak//miuDHmMVVOHMg+8uwvD53IdtMKjxwPnmVqzC/suZ0ehGPgV4w1T9JPsMZsI3gPWNpXgWSLhdgJ2Xt7+sLVmAQccev1swdd/QKHaEvuF6Ggd/LLuHuxCO6/eyQmxshjNA647g0OTbilnEmIxScsEnG+FsCyHx65N3p6Znkf+aac9/P731Awp5VJQyKCyHh7tDJJKOXGssebJWt93n+AvacVSUI+xzCwzndBzLWFszrTI5XlRmvXh0/mmGx4JJ0SNZpm+8lokhGWcIRHytoSsUuow98YVwJLwboKJ63PAY1nGkM8zBnRXWHn5hgbPaxVjlhBsTEnR/DuM1TYe1De1fR767B6Qv4NO4L8z7TSrf6+35/x1fden3/6Z5xrNZHdz8mntbJjEcnzrH3gSPtZP/Xfr/yQf1f/oOfHXXD5K1I4GnC/kVgx6ddkm+0kZ/ZhpP2LD9qf/y9er3/r33i9fvEXpPCfOybhjjF6Hob3x5iDSG5vdlTG+q8aXw3IiUKoGPl2mt9kxT80+oI3gVrHM2bc2SiG/WbEzimkbOOsMHhQsRGjtXm/66Yek7i+Gndmh+skvMZOvHN5WBXkaa5nTp9pgoTIq3FNBNR28gGc8cYvzOc3TynodRnP3PKl4/Lg40cGXcM2wZJTHOuu6CDyBjGRw2iOaaqZzLHvzE4OL6yRfcZa8fs/7HRQzmCdBKzzppo9MZGIqQNQNLFeSk7kA0/15NgnjD5X7lFr9wLWtw1+pnlN1UkV6JJmOXWeK6EsN+yRQVK5p5brw1iSQrZ7TuNG9vjgf6IMIyxd3g983xXHh6D18cl099qTk9xs9N+oSsmVCzWM6yuf5vMRnmd5msz3wWwvHnmdL1uNhXvsAIteH+3mbeVKLoFPcLV9BP7kyABP+daN5ZkjuTUwuYZEyXne0HBqlJieHji8onK2KeWd3BWjxs5COdzfM48pcLpKyJkHuVNZwbRbQjImwV8U968F465ZWPS7Ba2nbkTPgL8S+YIW0Bv2elw7w5fF6nv/HCwTT67Fk5s1MbElT5ziQpBIlLb2AY2xHf5RDL+Oq7PS4+QTK1h6nPkBpqd9spZlPt6bTmgvrg+YS2B/k5eg32CPZdOpK4uf13wenz/2N4NS5/7McMQ+71asR0OxyoGbrMU963rslV+ScH7LkufA5f35Pzp4xmVEpwR1NtxTjHjNIcDPh0JyGnlG6SdnFt7YAbxzoo53Dykr3OecPPRz2U/QV84YLIqvTZzL+3AGi0ix5LUxfUie2zXjnVHIFJa8Tpx8mFIHX+JzVoVEx/k8azM7yqnFObsG+sZmJ/kW8GHOCDNYN8K5bzrvSnfQk6Q15o1oWNX0nvJgzwamma/8yAecX6ucLKtpxoMGjurcuQb3+Qf+wdfrr/3V1+uP/GOvTz/+E841IK3+6Y29mKVVcvKFtRqkXRq+CQefv/5aX5N/fn3vC90TRiFTEr30HY1jPDWhC7Wl1plnkosB5cghKONIXglCkO+rr16vP/xHX68f/OD1+kt/KXbiiXMieA/+2UlesCl1DwIa8vObq/OTCuDw5QA5LhDXJ217nyzGKWwL7ichwWZNKZz1hKdn/1Gk97CzoG5J9mPn4bWTKF+fP3NjTjKF5QE/SPiTYd3nkHJYYizOmxJy59lSf3OknO7QPI5v3pNbNj7I43zvdSLB1egbmc/ZDdv5AeEyp94ysPZ8bL36vhDPBejFS3GEoGoo6SNby1/BGOIvy22lt9UC8QpW36PZZyxPu9Dz2ZrTVgJUxXx8DtNDgESY+f6EDN+uRMRpzc8gRt2TF38f9FlXH/7E2eB6IiQR09WtIoQPLGlyD7Y8zp28pdp0HONrz1LZx41mYAwPXKk+QG72JF5OjvjGrY79ZgvoURex+5om0XhtQ8KWHp2u3jGfIEsYAG9Gj7TeKOx/8ZG2a+blQDsRnsehAyISlZGuhvhSs/ZzDxK7OOdWP+b1HAfz/AEvbPM9gFaM26Qx7rWFsvfUxKdjXU2V1cx6QZ1eexaITW3r3uelLBe1axUmsTKS64Agqye4k0/EeLDleuYLUq/7qWVRzP4Js5Xs4aRoYr8e3vJGPq9RwaLuTz25jl8rIk5sfHAvzYqJ6bzGN56AZJt2Qrwj0e5oVUsMv6fga67FHF7MoS9Ja/M+7Ts9W0KNvf4WZngT1Zmkrl6k9ANcokIYzGEvxmdnscnaQ2Jjcw7gs2GN6nX9UGN2ByQqOYL84BNpxLGemMXJMzB9ND+Nx9ZzRHk2E6OkrdnTPbfJ14J//HmIOqehZTF8sW1un2/OFGuZPps8c1bkvzm23B82oRP9xPR04Qj21HjDSbY8FIfefFP9WrQCSfB5EZmLD5BcQvd0zyAcP2uocl4G2KoM5kSb7tJvWFSGVWLoy71pLIVNqWYcoXjQF7KKTgU+9HSZD8l5FmClJvbGPvjaSJfeYz7/xT/3ev0H/97r05/9/75e/8SfFCsVEw2r52D+0wNS8a0Lanj/jJuFnvlT0m++lsZ/HKl1UDe8YQj+hy4QUJQgH5ahk+imTKH2Vktk81X8Nnxv3Of/xh96vX7X7369vv/91+e/7++XhQSpckhO+kTzkDMGU3yYyBr2cKCui2HrBn4Nx0VcnfvIbWKVUL7VLIZrsFpm1bU/nTJTwy9q7HkzBpyC+eWtfyZyWNQLPqelOJa+OQzZn/aJvDkJncuSdSe17i/qtZ9aPbXyG7DECgG+VjccW2qjP2wsnRN96/R4jf1kJVRNO98B8akDqbGoW/gaXpx93J0cUgrm1/GGh2Wzl8JvrCc7ItEPwslq16O1xpHOKTmT5Fj83iSryd/gGKzHkpo1N7Wn+L3fe+/C11DA/YbDFpbotoVt2IbA80SMrUL6up00Zr2C5j+omKgHT469ST3zb46nEeXNDrIm3/MTmntpPzkHG1E0sI+HPrU27Tfnzvmwbly870FYqD8x55zBMb8he/YlggfmU4ZpPQjL5ZXseV2PntFEQmjNbX7yYM9glpX8J4aeY/fAZV5jNPkLR+e1ZcYMA4Fq5CCjNNVgRV/dDLBVcM4nwueCFe8yJ+9y3Ujpup+7d3Ekfkg/bxbPztlrSL/dh8f89bjn6MvzRPr4CNk4Qy6F3WzdR9+fh3zhphEnU/aAyFSy3QfpciPVtDKVf1YJie0sUv5PNekpkhH3wc4fc/JHCp7keFKPe1Oxdg83dpQQPEZmaqzr1iyQJd7rsyJYOyYzIq2G1oWEkUDyIM3iCg7vuS7oxD7E7QU4OPpyP7xx63qkae1VfgB1xNt0Me6NgUEu98o6q/fOsOECHZ9TzKkuHvuJPN0BlZAXsxU8+XnPMvxFYmKc5eTlfsiisai3s2jq6GPEfDiFNedCauBw9ilAsfAhA58j6ENc29ejyc13Xpt3jM8wVt/3oHFFOLJJeKYFecaugazLyXruCzzXRu6wi97j+jtjPSV4kr8+oN+OPC94GU1/8i4H2LNMHO9jWQ34v/orr9cv/Pzr9a/+T1+ff+InX58lJw1R3R810XyO2/UqIFPj8ZqxEO30K/83X+t97MvvSeKvPR62v5q14L/jzhd7fi5LkItSOc/y2kjiYrN3ovll9wsNNGf8fb//9Zl/x/KP/rHXpx/9MSx02XIQm2Sr7OeLlX4xY0/bMxxmggaOOKn4vGxngW9GVkLfwg0JM3qlh8jeG6I4Zjxs5093uvg8e8X0dqsgMPkKnOSIT/uRHf7IcTiDdLlh2KOJlfEMvX3fKlfAz3THXM5rJ1iV6Jwzkk9crp38vYea9OJ5exEMb7KUZ18kccLYlzeEowXX8VgFwiu+PvMsFQgP2kfYrYlu8s1f7lmyrcfM7oQ+CSjGXPFsTZP3w2/CWP/M2Ztl/EWy4VNtu5tVHD9Pb2+qXmJD6JkFlR2ny3bIgBW93CQ5fEYY9bM+6BYgGEeoBGl7alyRJwaEY4tq5r2o98lxrA+5YXwzPFPAiSSXO3ZMxxUeSKLzOvCZaIiG5SP7QA77dL7UR/Z5OkmjkvD4s3/+KizDFo3HJ3/500VinMAfTmQsaswSrdtRbu7WR8i2VL6vFrRqsCgXptXL8zH0PI3Ys5/akEdnPTLZpDSXF6vVrUjoPnzf5XMtp29+I3/q4IwOX0fv9ynW+kjfEomLxEj/YFkueK7QLyOXWT0vkGV56z/sPMvWqaUP9PRzOe97RM4gkp6jP/rFNPi9dUyt5rDau1RNIXtHuBp/B7jPrpo1Hv0aW+lLS/fn1TFFxcRlTF4uV3Jf0WJhvVGG88qWgnfFJxmdEVY89cZgPD2RU8+L1OgG5+O4PF+pJxt92B44zFfwnhtIk3hsTd8TjvVMQSiZsR69lMssICjeZ3AMwg1u0DNSsnzd/QMfOI+VbvNMBJbSPJJ1Orh/cpYLLNNTIuBj9SFZH1ExFI36EOwfen24Pw47wdfhzx3o9mGIP1rvy9Mvm8/K+++6s4DGWjVC+I6xid76NUSSP7BcGn5dZrg0Ji2Hjst45H7KJe41fKPniBhLvp7hVeN/A979LOvNq95/8qdfn/7mL79e/8gfeb1+9Ef1NfxvD4OYE9Aczp8rzmnt4U0Okka2b/iH9t9o+a3XN1/qOTrnry5MIv/zpnCwiDo4l5IryTVbjnEx2SSJWLgpNmrC/2Vs/+Wfe3369/6d16e/8Gdfrz/+J5vt/jTK7S8nK540ljTmCKQdVqJ9xJAHjfVce0iU71BlT/7K1llm03RqM2WkR2zWYvZeGYL1Eob6y6guqnOJi+66xPGGsAcbM/2bLpTnTBu3Vnjkq8w0t+Q9jMZ5UVz438dUti/tnByEJyIGn62lAG2eEwS8L/Kx6guB3ouT231psADzBNlDqc4qX6o+7+UN/Tay71BvnhPqlOi5guRntvVphuvRnKfwuoLSn07YLtvhCBjrj3IjF2/ZgvzuLXZXlGBLPjyCRWo0Nn5dJZ3nTR/8J02WhfP6/RZkg2fxo38xupfkm4lz6dkkezC2rQ9HbPMQF9mcZwJkJ9Fkewg2WfVOfYWW11BePx32qN9EeHXFk/PbCFPOhbhC6MTuC9tzTtJSB5F1iRPxPtSfryFSMpXj1ynAuv3ulMRTjVV+YlntcR+sGjLkGXjGKIP0sszDG5qlmc/AxjfwzOmsfPtIUKaMsznOREasxkStMedULiMV7Y9UIbyPmI3ZPTXOw/I6hpGRetiuBSYziL69OolHFl1u/PacjPLJPhuwbkMYyx/Ok9m832Vzzkbwwx8S+nPOsZJ+UvB8FlnKv9zEMgwLj9fKXk9WwvIsg228pw/ZoPHsFWZ2zJzXZqJ1bqLc00hus2UaL+8ryXX8vtB1r+BWNsNULMHtY8BHHxXXN0uTJcUzTvJjf0O6iHSGziTMeDf7tYEYrePmXP/ZO+d6dnRGbJKah5asx2nZYv2sse2ccGxE93UOY4z4k4zl2ekD3GefCwzOdL8qW5dzgvgjPbLMbbzzXc3U9P3OBeFjds7dG8jN4zDJj4qW3VvlgT3kKcM6z81DzpUI4mNpOYMcD7WZNBPcczqw+rDzvD16x4xqExM0YP2qb3g08/Qj5zU5TFK/2KX6XHz/5un6kz/1+sw3LD/UNxR4f+In6tDHemdGr5x7iZzTvl3Fshg0D7/PyKPB35Z5faPn/7GXvMucpO+H/HyhJvnlpYVN0tJlYEp1/xRZb6q//muv11//pdfrf/y/eL1+/Mdfn/jjJBpzQNJkOEirtP0kXthP5flbVmEAcZZAeIjy38tfILqfRppYHXl2o6vd9wtPU0TONVYf7eWOsYCl4VpdOuWBgZwXR2IfwRNDOam5TUlXh4cz+qqqtXJzel6N3XzurfRSEq9xH4Xm7LB8vni6XYBprM/BnFVYISzIR39Cvm3SlPSDehMJMrLnmfaieFQ7Qe78Q63nvuDlOUz0mIlkfdiV5/oznFqC66BrPJG4MxnrfJbE6mr+5JX00AGy65ktuxzbu2EDqvQFCabIMBO38ZvavoPo7CnzrM8bSd48cuFh6AW5FObzOnX0aSeVExFu/KsXbwe2uoNxrxhl65V3/d2Q5yZ3wOXZ07PeW+3Aptn9hkpsspzzd1lI+2a0ahxdY0+XyAzsyeNUx6Ysfs9LTKzPXF3zQBxYe5jGNOr8dp5k70fk3kf+b67wz6mVxBQLOOfKJtzTmijHtrBzPszhRKpeXjyCz4W8kWGDtxiBHn2GrcGzmkx3BO3TFhgZN8ss3VEc9VfROmn3bXE3N4i0sRiA/Ow/gJ/zfl7JerNdG7Way18Ex+OcTYueqbbem+3rQrGkqGbyUYjts+j97pnATqL4vRuvAK7p5vqSHB8r3ObQ8HPj3Ngcmslu2PygC4VMN4uTOjRxlpkiHCQi9tyzOenDJYSn7dZAXE6sGyBr4jLnnlh2DnovQtBai3qIlzHncHVqn5zNFpvipcaSOSR52KMkn7FHYkwoleX5udGSuLDQ7LcsS4xF83OGtsPNvmOQ5uel8Z7IC/9+Dgm6kssQuT2FQ0y0CqWE4/2/8aPbZrsG5sd7aZD9AccRU82WluoioZJ4760yRebs0ktzOVXInm0c+Ynwnx0ZqBJvLOszFk93rTpPj/fT12Qy47/7SsI7Yt4JDtGP7bfr63Z+u+/5R/B4liNZJgFH93k6x4fM4Dkw6mgMK2fIf+b+9Q/V/ze/Jcs4Kr1fAww++03+Ogcsz0begOlh3oPqoDM0/dRPv16//Ndfrz/wD70+/8iPvD7/2I9D/sDTuIIWHu6Ku/F+sacg4XmjxmFTRJtqEHyjKh8QWzF4MJyEPIo7a/0x6IMvXLoqUx4M0BW6H64b5351JQU9xXf6sGqnVeuoLExK4HiucpLj5jJieiBRtrknmwzT7EpAejxuAXt95woSSzD95AGcP8/RzfItOI5Vw0U7ZEgPyJorZ80IT3Dp1X0O+J6dPkWy4r+nxUw9WS2eU3DkoiIs3/vO6tr0AU9bajNOXn1xEj218kyAVb/MoBnUr7Px7APO0r4s9MmHzTAlf3O+kHhmjWXHmTdbQPXsF2TmrzH1tU2GmyRwsezkuAj0axh+7baN0XoJDdQD1lTnyrl5Ik6rGTZ+RLmAvTjXvW5QC3J+mPoM2WRhPKTci2U4PuUmS46s+WD6J1PNBzeEyEVyvZ3UA7Fm3Jjz/gNGeAAV9gdz4LOovKy+JzZYdnwcSBr5vJDXUZBIDRNjny+noQF/wx7ZcAnjei+uuXO6eyZqn0O8ZWq1UDhhRcplzHyXeaTnmidSOgYnZz/Bx94vcPT55hl7Ed2vGYs325WLqvN8B6M2KqkHn92+2DiVqm+Fn6jcSuJ2bjYI4rEmzLixD9THGiqXGL6P9EE+fnsP9yuRN8sy9V74vuLn2UHoUyO7z8q4q30M18rqjOxhsZ6TL9VSIxyCJDs+Z2eXZ0D07mnt5lduv4yaNcS3oefp2TuKXfDS2EQFWKaxojfk0Nyyf40b+eRd0o+gvs9/F7gV3acHYP52rXRzn6XvqvRdmR+ZiujXKknUHHd2uTyZWdub92hTnMR5qUIsiXwOHeXjPYoR3z23MJbp5hSWz6o6PH1kf+dO8TXlXMACfD532XJSsvj+RRWomHjkfD3IhQrxMoN7xw7c56OU7ztxxMdm5zOV9RoW/9hfzgHldGPk9XUvwAo7McMjdz5en776nh4l9faDH5i7KkGytZVqgGdPOMTYc79Rxwu8JZnydd3n1/f0fQJ/0DJ8wXcy3/B3xqRk7Dg1O1hrPjRyBe0gDiMWMuiSkvOs8yd+6vX6lb/5+vzD37L66cf1DQu+fdHgocn1GNWxW9bIZOSIeUPRgfgfve+FLWi6zIXPK60k72XEndRg9b5Bx6Bh3lZA1u84Fxb28eDDOBUwWUiku3vkDOGQ7voBZRqTHcbwRRu5+UtvTodhYfddiomsiMnhqW/gUTqvGFCCncTzZVkvjXRIxrihqVUk7u+pQ10uBvkyxk9p1sTCS8J0AZcrz8mTI9AHUKyr8MmRXHYl1mx4EpMvgJXc0UC8d/jyuccUFkhPYbDW53OZhbE68U92XH/C4Q6aeGdBDq6ANXv3P8S1BY5p7m9M5/IaH5jfMXzgdI3oeO4IbBawWOZ16TGPgGjCIz5kprh8P6Khg+QI565PS/96lhFp0dzT8FgleZN9Lvyhq/k56XBz5s/Vz8j4uiYdDn7LiajRHwM+m0txjiT9gBBsfvr2nonoGd5yak6YfelNODZ07dv1qIssk+LOJzyHNO6sACdnkzXvBw7WGORtHlvnOjpzhz5u9tyX86y4t/gzynTuPJfzGZABDtjER7JxVwnFlf2ad97Yxj3XwxfcZ+TWycy62YNn+fCfSA2iwusk8623046WVZcVE22dZynyLMuO3AvAiWVADxwhNZzgvkfgJRn3vLzVF2e4r7PNWbO55d0a6aQZF5g/33r4gHKYUyes6MH2Mh08/T6n9vxev6sEi0rDmpJ1tv5wzrjNfrtn+WW0nXzEE8IY2X46SbbtC7efUTi2HWs54JFoTRgwr568UGR1zic3uZbxWxDV991yI0+tnWMGcC3vcxltscR9jSvP+OGQbyLTiRUkW2XSSJ2HvyCn674B9gZ46O8lMnnMlZkdLgpLTo94jUffYXwX1nNguurENk9XFg9NKXaxOqfP7jcfxnqNfMcF/tyzRTHf50lw3sr8Lanf+I3X69/617MK3juvzz0D5d4cPZ/6PaNe7QH6Sc/O973vv77+4de3vqBvXkSQ03v1b7V630CQxDTBlRZks1kT1KkWJwlL8+M/8Xr96G9/ffryK+3vK5H6RbQ+ed5K5JLmT6K1NlUOoJWJVc+rsxedV0zWw2YmeoiWbE/Ytrr+YILFyifRiiEH7dGH68JPvyb8tXt98MCVItMvoav15GLYyQeTS5Z4StiLfB+knVE+uOfhZEpuMhlzLGHVIxcnYvb1fOJir1f7EsFDin+qUc9Zs9x45Onc8/yJBAOkfj6BhnhPyPfTVl0+h3zSW7zf0LQarvWI9Q2QhN3ygDc5I99zc7bD7So9EbBnI+39BB8omn4W36A856zrrA7TYhmO99mv6zd25ynZFA9NCbIdMGP2viTgme/A/sLk9j9ra23P79FoGrj2p6XkMMIkj/8akEka5MuHkXUabpzdp5A+ErfM/FBjfrCzNvfTd3+TzExUPbHUH9ya4bqq5ZmP38u4QEz3cE7N0q4nFjX7+zqZ91HJ5MSkIOJW/zxbWPhpuc3h+t558D7XL0gbx+o9O5mmxWn4+eweMoQ+28TQz3Lbje3UwdaYglr8X1jnt1wdOPjke8b51NfbAZl257iSIVHEW+jiDE9zkfiPePvTM3OWPbUAfYLFp0LyzQdyrnuPlr3vidYPrVlq8hlwWdEU4wHsRhzQF7bRWN+OS7BtgjC+7xeXvzZYBiHODLB8VfMDhwffmM7K8xMtwRp8YDxD5uYhAhV8zIrde3QI1733T+69D/EP6TM1gsUlG3AP3U/yPi8bM9HETRS8F2tEc2+vYLFaVzdz+MQ+fXfhYk/pG7NfY9YeaC38iM4HrAz2dn6ifRNCXIczMCXhY2BKHkPC7adWxUeKZ+08kapyzLnQLBcfgmnnbVvgY5BJkzO6mLraoyR8GpIsR13yRCT+cucFR5b7MoQ2zOzK/kE8g3spG7IZ35GNXE3GqZ/X0aNCmHl2g/nQn3Ih0zRiPv/yX8/6137+9foz/0lqFBz/zRq7ubu2hziurfctM3EayvvFl1++vscvYOFvdjzu7Rc5kBSgPokCAlmrV7VpwEUyjKP1oMY7f8StBuB8/sFv6WvMfGOQG5pgy47FxBdqCLhskNo3dlTXqv+x0soOwGb30dyNiZb+kDE3oki+7SAPyTRSSnoOJ9D0tp8L91NOzpqBCWNc7zA5F8Sm+zY7Pj6B0hPUuPNFrnHq9RsxEwjSMFfAr4WQhYGrh3hPQDL1tGasRvJMtrIz+i6E3CLKvp6sIxQTxz+gB7riGxHia5bV+xVuZQdbwpa2HjtqXnYwliUUk1mlOKC6nHkmUROFYmo5tVagT4GAvwviTbxB7Nu+m86Fy5Pf/TomgQ57SOf+1GqU77M3mgfMJCTuYZJAiO/zsU5OrWc8iMfeb/li3ZV7Z6iIqfTe/q2euRL17M9lW+0ppfnscYDRvROO6VscRxaPdwH3dbTCFfWx1dkPN5keOYDrXe88bxxw1Al3n8+oLH3v3E/8CqTE0Fv6w+rXQXnUvRGCFEeUe+MCxPvsAFUQ58ZcuGMZTyXi8nFsw0LdW2Ws497UZJXFBWNhdYz7ai9WH7lCiIhdYjibSKI1lDnecg3oIc62exzds6Z590MIw+eZ9+Ybo5Gkp96t8RE+Va/Ge7hkKWcfqYDPkkmLpX5lSI1bqPn6cLtwJMA2IA2NO6KlIOfcnJXN8Lps+2ZQwERBCYtBeFT+NuSKn5yRI2VOre5U4pMJ4tWXJ7on/OeP5uEw1nPyAs5lMcCrk0oqF2NeE3ZoTlRbwQlLsGLpfv4KaXXx7/UVi2Z9JCr7smZzrnkNar3VQ93XBt8GVt8ra8mHzezWzX0hRXfG841BeEtbeU9aZKSdiOCcshGIQSMeYmp30t3XC/z0MCwOXOvii+XzQNd4nHWypDZabIL3fPcJUn/3bckuzGTiPB8lnLn6fU5yJrMbj77fd9/3k4QdhP7IgVg5ZxNAu88XqJdJzuuR9Nt+9PXp9/ze16f/0f/s9emf/W+7iC8XS/ErkSdXsjShY67lPA3bH0as+h4B3yf+6qRtgf8NCwcd+vU4LUnO8IcQTmQBdYpdxyPsaLX++q/7j5Q+/dv/xuv1g98Ut1vxyvV84bDKy4f/AhtDNvtjHxcxEwtX3/RM375U33UaH0tlbE97xuC4UYXTIiwUnB35qfDxatwZLI1vhOf0FXZW7IDVcoOrqWTzJbWRN4sCPz+VQtTlWu4vbqPfoOKHl8zRVynyrYs3snyul7zrP7r4tjkQs0aqcDmPSY+1HCvYrNdW8yUC5OnrUnAduiDNPvGJ9zEUwD19LZMdpmQP5IDHN9yEyMOaCRZTwam8Wwg6ug8kFcB9LoXWSoaxmG+2cZ3R/IfP1IftscS2EWRv0R3LOawAsKwpTo33eMOunPauy4rkcOo0FLWB8mX/qZvoXCDxlrYn4fjpv5aM5ATjZMRG9iGdXt2ouqyObpInE9m6prxBC+WlLorkR8+upb1Ou+vkgZgPnTW34dfr9W6Xu5eUtEXC58/8ETo1Lz+7PlExts+xahUk2achpyU7kwW4pqXER5ZUfqzletDjjSGfzzAfWPQhaYQir9Eg0Xni3mnra9bGNJCIW1k6rzWPh1Xnix458a7dHLnfyiNKnitiw18Or52aAeXhiJ73Exi57GrtZX1EC92vYsYynOOEhs/7vlPS6z4PymBixjNHMmLsqN0BxNkXS96jLHVu/8ND9Nkyzj/OJd3eRxXVYYPzaVh+DJdJreSOPWdkg1C/0Ch7hzDPLpunHMuJSk6QmT/h48sOHwtWrw/W4/06DGVpbvJlK5oIZOkFFtXSEcV9Phf9iI9hO1iWel2oNk+zZ0qUHN7AW6QgCXMCy71ecCIUGzk2v1YSLkhQH8iO7h6W767DfW9K1mWRjf1c4kEYcS3yyHXe1zNz/yZGz22v7cVk7Io85L2TLDcGoN1TAJJRS5jnZpXNQfWMMMgOyzkfOc6Z5MO6L++PC9uq9FJ8pEe/EO3QoFadjUC0ncu+N/C6XQOrqeubr1+vX/pF/yfzn/n3LLHqKlUjoBDPc0b0FhEpvEbwPkUNN4y49wzZvvy+6vw2RccHvvjGv6JMGzg3isSjLKkVIUcVyW24kUSQo8baBrb0+W/+jSh/5Wdfrz/9H4fXJknmitatBFrzpz8IrOjIEko1xjcclNUIMR3lcIGtvhm7ApjIjp7xCM3r/Mf5gGzbkxH5bmvnAo8PHLL4pmUkc/o127FMhXsu7KPfWo5+7x/5znHIeN4cbQBhopNnvb7l9Dph9TqcZnU0W+ioEKbm5z78DWpF4L7eDHfB/hYr3VxsdB7ZdfrAn/5xdV36RQ6O88g+TNRI3mD87KOKeVp3aEWimgvf4YRFjnpTx7UeeCqK84vZa23UhaSVPLmnMUWYGBnkWT9uw7FeM5j9Szh8hiu2TzDpmIisiTpzY6IH1HI93LbMsxUg35y5Yn9/HmT1Acj2DK+S+O/ozfvOOcV2r/BvlOvxPtjGn5kTceEocdyiHZdx3nzRkelB5+Nz3dliJ/ZgX0Qn1nnJz6J7kG6iMcISTgPJ5wytGd9QHlTLgut5J9EFS66bzwcHchy234sZOZfkYW8ns+FSQ9+/DXJZdXRiljMftrEihSXYV7n26PSV97RT37T4nM17ymrSzoZFlHMvrd7MdXfOU5RcoJ4sIWs65x818H3HrLyMxvKXDb7hr370ClgnC1CbM2KeFTtak8EVc2otx4PSZdzkdJ6hPKf2FxxlYzNPguPyHOc1Mw7jvn7OFysMloPUs+dRI689jOvnGTQb1sXfZxTLZTRNhWeW2JOhp4nZq3uw1PvDPmpxpJaxP+bcGjmZztnVHl+wWsFTXpFnZDoF2HLvA5+/hSy3w+zBGXquozgz+mJdkumRd6s504rFCc7DqnErbzwtWfnrqF98wS9w2O6yGqLlcdS0pF7GYF2u2E4rds33jtyHi76Ki+Y5Us/McubVdK/k8jPLX1WyuVjtnLs1+5vpeVCIbtwZewVeHcy0MXvk2Vivl7Nl2GDTidkhSTy9Ce/39oNs33vsi6/hv/7h6/Vn/p+njjuHZjkWAz+k8pBtOoZC+fM+EXvO9/Pra31z9Fs/+NuvH/7t35Lxvs75C8MqoU83/DTEXeSNiLEGnMRygHYt7y1gZcSWPJb4K2E/8zOv13/vX329/sQ/LYtYfiGx0sGyNC9221g1+hM4bopr85HFOms0wQd18yHtzdmMGG4J+/iIn2yYoyCN+AAPLZeSnDddNwS3aT001xwdP1wttaAsx9mfPfGVPIsRDnuYT0C8VHMTUaMWst83vOvb+dzvrqezwoiYyYm0rJhUcW8treYiIu/Zyhk5jHMdZz2caYjddOKquZbf9EAC7EUcD9m1URaL9I5EAwc4BM7lXcYRcYbucXrzHgF6M2SziVkC97UzwVqO5YK4mATkDalrsnA6B966yfkAsUvunhI03ma7hDwjGcmPI855rKdwc+6NhddP+HZLdF/imLYiRuSbc5bo2RHXfY3lvMUSwatxc1K7DHNjuU/nxq2IHvnYty+ttuUQJEtrzkAW98P7QS3Wm2tG+DM29+E0d5BcRm3pvOsbl1Wj55GqqJLa42yLiIrW917luq/9RHiVHqn5eoWV9z7gNR9OF+mutns/kQxqWXxmaT+tkBkq70cIWbKWh0z/1nJZMsfTA9hls/nRhz5yVnXJRjdYmGc7n6vwSMeOuYQotmt1uuQEzr+96X3PKpcEf+FjrhPZHgnU5oBH/XP+DNC6QihM1Mqye3lzcz8K52ZIjtMiE3E3c2r6DIFJwUSq2FvKhQyOc1LrbtGRG5O6s5guZiDVWbOv4WMIyB4uUr1xdaTmjZ6UVTNnP5HF+jMrdTKeyHmk/vFvGM5mqayjByEeen3+tw2W7t6wLMOwTGHdiKvv/BK110Fw5WN/Jn/K4h7Vwr6GBKzEN4dy5a/7WPGMnPvED2x5NvJemtG4RgyO6TAsjPtc32Vo96QWvTXcPeM5J0AXzWOTPHPZfnPfJ7KEqUJyPHKNQz7NsWo2bRrPmnK34CIXi0604zlbh4d1bFakhVyEAzAtx+nf9TRYEUn8e37v6/Wv/c9fr9/8zdfrt/SNi2lyylW2xq79AG4/XLm7HtCv7en//Prqy0+vr77iayTt//wARk+Wk5KPAD8oDZMtdvwWjP10h+tZJJZo7x4Bw/e/r/c82X7md7xeP/KjsRvwNPq/fptMPQ9ce3NtTXEwM7Fa7vyomFSGBHKhW6ws+IswiKsrxzNfUN/hAK2cAbnwt9iNYvc9ge6jTAwe5vqLQE6NHNsnCAe4o4jfhuri+ljLIGWvawovc/B215Rv3zglwUbUE/Y4w6AcCq2HmpIK5ZFXw5d0LjBrPrjI8/5FfYaJGtNj8z4SHiCTv4ZwlmcWaIs4kccD8vqI5VDe9h//4VTmOtmlZ09oGm60w2HE7IVthgYxebOyAdjdOJTQ4zcnVaMg36qGBPzRZbfAGUcPVHOi+5GCPptgEZffSB75hVWkf3dTZzp7T+Sy9kSaj7KzxIt256xiZwMfcO8w4ExhxTLP+rjxyZnL/Sv3VuB19ZzkoR8kZvLpglz8Va1+0RcbaW4/yS9N/fpNHoI5XvJssBfMcWnt8/GG7CH2vKdYJ75wD/spthN1mHPtSOmXEVzpMGtrQMEesmY/4Sw3XMlv/Or4jFau7vuxgcFcTdMLp0yglXAl2MFkQUgufktmWQLni5wTPK9p54ocT/kLA3AOTwMVc5y+7irJi07miy9PnZxV4nOFi86TkqeF3PLxfmGbOC43LvKdvYRihLc866fz0Ysjli9km5r8uWu4z7r7xGVD4hZtk536gtXKsFzbVzjfwimpLlvjmSZxH0cQ7erpxaKQLDvP5In1SPqILL/fq2823z8p7gndHKLz+Quzz9ZChxczJZGfVY76guVBSmeGF/R8Tr0h5MnyTHPlxhwLq0bfR3KngkjXRgz9n1wW8Mdy7EZqpM7TMytXG22G7IM+NB4HRf11EKwmM9ewfJvDmfZcOVOPWr4F1b85lgckJtq1eXCffK9Y7biwTmz8vr6j/rzZV/YWXcOHj4WO1lf0YS2Q+3q7F2LdX+x5nVnQONYO4dyDivB+7Cder9//B1+vf+qffr1+4a+GGkrQ0IOl1GqXEnkfNuU+Yt9J7FmnN/4Un7+B9uVXMjQG+LPKIXpEfgJ+fBJclILjJhkz5ReNtGNzk7/w116vv/XLr9ef+o8e9ZPVoz0kOaOyIZ/E/UO4IHxv/BEOdih5KNh848yJL1+Yo30Ilv7UjOZjtu9MY96YMKcJjpVOL64TRmpq+M1iOvTdxOAZ0sVwxeYIt+csbbzlAM+TA0TNnxr4qZ3zNCQ4CgM2jwnJycUDVkMm5UL0+YcqpF7GrY1G1ZS4Vmcnj8/D2R5j2F4d3ByxoOT+k+nB63DfXG4wOhx++uNzbJqdi+PMRY2zS9yO2Yg5tdhDPiH4mzbbi9YG2atFm/k3XfY43VuUkJyOeVxGe4zeM7hlLrB71RB17lgpyvlA69lJyVkBZcfYhs+ZO7oX3MdIDuLH1rx0wlsmpuObkB1tkIvLIpf1IHuuLrLLGuTvfbfXmWTOF9Q7w3nHy2XD0aLz3Fv6gGbz/c51IqGfG80XNOhbJNR1HNcgMXJeb7MT1efL0NqWyva8b4ZQ6WNsu9PU6RewcuH5Llz7O6O7bM6t4D3vXmNtKROU0a8g9Fm0zBnOl5xoJ++xalUNM3feg4vyRSffMMBwx8L7fhfm5ZkD0WGJ9V6GvdYN5RMlz2O/aSt3z+jFo/t+M2Dd/A1Qluys7tyu7GFjPW3OemFOpfl2CuFjle6E3+41DpBoZk6vdMPyB2H73hVsVQ7v6+Z8uARZ2FfvndV6gO+ei9/8+BnryUI54J5MuIsBeRoaKGNC+ZN97nmMvvq6sT9U2yqdLCezeVwX4cuuJDmfgDqNEq7k/Vtgwt69wteI9/KvNN8wbfkWed/bTi1ZkbprXbN92MviHvN3Ac+8NwPviXwxvawarh9/etlJxjaMtc6QOIy31yfeHZLkxSTTt6Jl0WVnfIfjex520mW1+wFzWitzpN3vbwVI3d5XEZilRrb/O27OCh6XEQ5zeoRgRUZZpyNrNDzAp+EM5in+5/5KOL/4V1+ff/ADPI25uS3rskc2y9xTfjjTfxyWz2HOfGqnRvDN159fP/zBr79+8Ot/W9q1E5VC2NqwMZsmH9JjoCMCDsShjNpQkgcfDBn+/t/zev3L/5r/Lcsn/jTFucL19NTffII3QqZkPbBfVpkZVRPOVLr7RRBp20pXJdjOA1iLyRfX9uRLZoDyfWO8LkH1ca3iS/we+nUTggaih6bzhYYYXe0zEo1h8XtoTowuLAnZjC3dejgk/HBgPL4oWu8mbjxw7BVbt4mL1UsP8UR+ziyO9Wh897ye4x6HIZTq562mweEaJx6bBnK2xk/8eJOUImKeb7ogsMT+adxybJ7NgLvxFH0O6uz5IgXnfGaTTqNga2HmmbZHd9gxvta+4d8cWh0WG8uek6yRT4w+bMOnYbVzWM3BdfaQLNFq3zggknOIfHp4RMbFrMF5+SeZzxwgsVzJKL8/oqWmJaeJ8I6bEz5/uqtPIIjH7k6K1FrNMJ7+yXf1vdY+2oXxlCzTZwSHPrlP7D8FJCoVslO/H9hirbLQNA+L46nnoxGwI7qF7it2efyRSFsdNH9md9L9YcvrB2r6JMaX1+Tb6pneNVy/PNeYjtCftrbCieY90f+Opjls93qR+PiRUkjWrlfGyQ/DIjIaIZAlcqRdNpxcVL4R7YPSTDg8ugv/GzG7Ddsel/slbe3Z380eabrg/Z2qlhMbzjPaAudWsQZLrEinD+DaGmqIvVq1OT8EdKxXbCcqKZ1MFsZ0Fq0NeUOq9oxiMt659cpIfVxPruVv5cYAH//YVows4eTMWC+PuFg1LCM9v9gM193jZzpwgJzl7QBB5Xoc73PF2JjnmcZ/te0nDAZBjrbmldckMe4pPnAlkB1FYnpoq/cIgM3XBqkLHitiw+xv/+ky1z07Mt3a/DA6YL126/pYnufxxpb7dY5GGDeS/HYmkDnU+aOBI+09DJFVH2FeLjiaf8BAD2E11OJ7BI72W48jfGAdSeXxEAVp3Tz8t2Fm+N+NZAjgN+I8F/VLpwXGewjGyn/6P359+q0fvD79wi+8Pv2F/8Km0HNF1+XPf/scKDu1XBRZi2s/Oo8gcI/VB79UWPHf+xH+iOXiiy+++EpcSCSiUCPXJEUHcyx0BNAe0xuHlqz+5E+9Pv/Df7h/nPQLWITle8BhmjbeCPTH0jqFW7WJGBMc60hUy9WL+MhHsE0XI9YOxW9E/ohzIbkdyxEre0ZybvOXMIj35oE3hnNJ8dbHc20Mk/FFdXOuk70g4fAXDvxpQcmuqdj523VCbSFmht611rHPUnz7o+7E83w4sDPqjXBO49GbtQuz+YLKSgKSuzHNsZ73SRdH+odADq3U7liuus3NPYkJuAY2c1shRFQTTz4p4d+4RDExW3omZ9LCJ458MipDKIncumZPneUipvfKRTHn9bgSh+tajXdOK3yEXL9lDTSbsXV2lL+wxSSbR+61jY+4yFzRW9G4uwlyb+P3WTSO+ewvXghZnTS9xB/OxrvU5xX5/Fs8WXtWhqlPW2JzXpZkQuDM7m4sOR9IF2jzR7r3aPsjbZjoUNiLXo/OHc+tgRbuzQtiD3+z0PN076LEjkffevfvt4+LxrUtsMw+KQM0D6rzgvgo5VXWpjrnlBhXURDnGwbMdRE9k3uB76TJOCY4z4g+a+W3RPI+FmRNnJuaQyDm+rDE6bqA2l7DG5v13GJp2Qcf9yrLjPTTexBD4okZxYkxRMkl6dEzLtusXey95SLy7aaR5wztdJ7jY03YlmLnDSLtSlxg3c+sbKefsGwjj+293+c9eZgP5sV3sHwBOgv3I+uJZQv7mftAfT1zpU+LCuPMurLgD+vEDdgcZzQjwfpITAekfHQ6S+CCZ3G8lZu8SPVDk7AuLTlBYtL1O2I50V2U82weeFfWdkLgSg/5reEnpCvnzYJf40m75czdXm+ULr/OQ8l/bPzOadaTljphJOb4yD2S0DtlKXWx7AqVXLvAVvzn/YfLBru6jielewqUoe/v2M3Sa4LVzx9XV8edUAm+0clrvKkP7uqN3wF1+U/YG2a9Xmdi6mvUIJ6eoZVqkX31F4N8+o1ff73+/X/39fprP//6zP+taM77FeMjgeFM107xfNQ0P++rqvf1N68vv/pKfvaFP/D/w8LD4k/WduhmoTfe2A72zYyJ2iiLRwXxwuRFgj92ZvDpl3/Z/73/51/8a+qJxjDiXd4ntnX5kyZcF0gVcF6MJ4UE/DLhid3bRjDfIeaxMLFnbtx9QQDOxtd5406m74TrsG9WiOTLSkwz+QpuT9SJlAcOjiX/vffxg7ccCSJBbJgp6ZrIzKdK+bFtsZkzqeoKe+EJttffzRnxS+8aduYnFoGnEZayY1lOLXJg21mBh9492t5Qg0+UZ5+RK9lmX/umzPIM2SvpYvWAE+PDKrSO7R3JXDTGsONBqGg3wnl9lOK+Ky+JXm9j5BnUBzVs6R69P62zJ8DAEtWBWfs6Z1/2bU/+wlpr/8qDgxenkXOruYi8eDRe0+TV5b72XACs0ci0bN2Fpdgkc0+Q20aswnNz9ewK+IKd+5k+bPE37VPF7DmlZ/Z836fYp+H3ucdzyaIBywzx8z6SuLMziBqWqdXZJw3XfDBrGNYddHUP06nDNzI7n82BS1ZzN/TeHvK6tVX6qklyXt6f+h5l1ph2tkCtfNicDHd8iBFyJg038FLH4gW9ScdLT9uDkcPQotWiiOypdnBSab+OrWv3ZX0k14aAefmP/Xkv8uzseQf+E9jjf+xHOH34C/ZqM7rnG4UU1wjZfcXAargs2Qc8FHyB9+hv5hofeoThIToLufQxs/k9J3Yb6S0s6Hl5bQ6421sQiTy59Pr5hl+xXQYBir18YQXbQxDGzuuZcZ7MyXVZjbQh9zNMxSVQoiz5MLqVIjz00K8Hy7v2juTP+8j53CscXve3bW4ne5+zZp8m59AqIyb2yVWCgZRvmJNr3mRl58l584+THPGCRT6lreOA9XDBnpf7wEk07bXgJhiQNeY/B/GwoSLaEEyy20r2BrImwnkO3k8rnUdLxD2vDM3+QAPRb49WYmuZVQYnuw3IqnA+/4SVswLk0UCPQZCAbfVYUCviN9dxCyTGTuc9vd+kQnkewelVNp9fXfd9limjrov1xz+2/1qv6//6F16ffufvik1wbnFcodTbT/PJnux5doe8LxF0V5skffPNl0qDFHyRT/BRaPyb8ybTIkxEa53dARpdNPbJnSJZ44g4fP5T/6Ftn/iG5S/9+XIgpUkPN5xAb34QLy9AYZtjI47XmK2x68c2zJq8tOZbbsWE/rQNOMTmj/IffqypECmydi9h2modWUiGPdA5LdvUP1tAPt/sYZPuyJB6DZVCzQTZteqT7N2Sy6TCSQVM8PER7tiMUYwUsJ9/QJxMcC6PzhbttB5l+EU8X/awBzV9LfL63Zds7v1Yle28EVtLmHOAWS8jecgbHWbYtUtJdmpdO8gXtP0k5PBH3gcP5N9Y6XI9RWjZc1hPJHicB772bR4iwyGJw5A3QIui009UgG8/VX+GNeu57NiiWrdMjQz3gtx6iI9aiD6r9jx2YK+Hv1jhHmnkzMNPMEvPU/q6S6Rw+sliuyZb7UOuPxGPFeR1mjPmr55iG/8Z0degDNhyrhoplBWH75PyyLD68WfcfDAyLu6z5meYYT3XomPLMx17Ir0Hrt7/5FCPZuUKc7L2rvcpWsv7uKPsuZAmO2f6Lch4+i8hOvJGK9qfjtulJT6uD0jWhxkYoHhED4sBtgap1pWczctqJro+B9g8NB15yxbv3tudqQy5mitsrHd2gPxci6hV00M2JPlZiXg9x5B4h4nH6h8e6J4hj+49cTYyNDTu6jH57KbnvKdGfiL7DbaHcybojbfceRF+HVtg0jm4MIxkygh7Mde7U2U/yRUWHcUWQiIXt36Rd9nrXuKzKdO80eqOYbGplfel2ENmNdFjIotjnMwBmmN1RostBH+6kmePe17KclHW6vZkXod2uMmOmSyNT+0rb31ygvkulmudLQbOcoGdb2w7gwAbV2x5TwLryWb3nhhHy2dtJby/ip7QY1jFo2wphzKupcGa6wH7xNWyPMwbzI5o0O4pzviBgzWuJU7i4Kfms7KzfhFLciLHn3alNTbIXgJ1qlqnnPdaGRCLgfcbJ6v9yQHYTbn39o4BT04m/Wn0XEF6iHcS8L89MUm5f5jfDqZPMK/Pf35/JawJvrUmx855eww/nrhWSbAoo9+bvnh99b1v+u8MA4kw9IWF4/sPfQvLTPLhdiH0jizxAKewVucQ4uvTr/zN1+f/4P+W3zDAn7DspAAvdN8sMlxwvPkkQ4p7NKm0F42s5VhmPrmTM1eBD7cp8dtkm432pRqfUPrG/oCpFiDC7KOKih1UoHK+SMPJysDeL4S4eDN2g/Ig3Gad86D1DhbjwXL91Ms5kN+mC5ljCjcvmndSPAJm+zlv9imP8l52pDtrhGJu+uAcWVuP4QD0cebjCsKLfq0gMhFPDnnOJ2IibM8nunSeejQXmVgzbU9PhalE1af5ZHn0OsQkH38tyWdlzYzF7AL5BMozgM+GjCdkX1z8vE5iB/Y4lmfM5I76QguspP+lePZv+ADeoqRS40uvdu+QqNP4VWJe3Z1RarKIe37IEF+YdME9CrCcUIF7OPW93+SBu/r5U8kBX153xCU23t5Fy6nYWcnyeheyWQ0X0JiuYZ3hqALfkPyz+DlkIPciPyViA+kzuGvuP3T4fc9r/dzz6c0njs0a5COTc9QWcAI5VwYc8hs2LDLIbrKCUCU3Brtz+Jl+nq6sy3syrvbsKZkctZFaS0YygfunG+KSF1e/eXiC/Z44p+w59ApkIQVnU6+pBhxq5L0D5Hw6muLblZcBT+Tty5GasiJswJo/TD+DS651OYLubHZynD0IWpyr49tQJn4Fjz9/QqZe+n2LweQasc6bHi/Pq3kZmbHWaKRnuuSyxD0SjWFTgZgKKNLyoWnv68LHb1Qlv8Wc9xkbNKifyu4fl9e87zgW40IEuIxj3Bm90wInhJ+IRYLUc4Vs5zRupXJRNewA+WjUgfMW1trK9Za78/adTA//ROFWCytrKKl/Gc7XWqlHrkcyoD7t97lodDGv3IQ+nnOB3Ma4Fd/6Bv4C/qoGtVrn9PWIPrmLaTAMG7bbXEGT+h7y/vawCcmjuf2Cp3f3/3zuBqymp6sT6vOI4hyuKR2TDWZrsHD+UyuI/1TfESNX2mgzWioVLhQR7v6BH5G8b/zIb7MMwrwnlYakndphBA/28d+egnC9729+6N8U5rMrvrDYvyucm1xIdmqT8/C5Gb8R2BS/yXuctgp2xOuF8YPfen369V/Lbwz7vX9ANt1Ap8OZegFZokdqbx4y0JNDPj7sgbP4gY7l5i1Qj+mRAJB7JsW7LofHqPkNJxdB8Co+cHtXvyYkJDcpcdN4QQCq3RtVHrpHrBHGm69OQrpSP9twVkcxpaJgP1oue3q2i2hU/QKqTdWPobF+TjS873A+tmdX15NG8BeZ1bPMOeJGKmbmGa3UIt6NjPkGkcvGQBT2FI7Mnq47BJP4KJDyYn+/N4L0U6O8J8xeiIFf5+Qhx0IcViLL7BZzF7yqXllC9pDfcLYxLr4kfsa4Uz6yeVtEiOwBSzoxzYka6vVvz8vMeqoQjt9BIMwMlnGxk2fR9AorvNOrtei5r/acdCGNVX7Tj1+rgKPOAzHEoz6v1bwGEtNKXTUWTqNFfNF3rslni+ewKrPMbNxcQbk2k+vxHMvmM3rUx0C1L74Md+luieUCkuEIOWcni4ZoD5GpGA4xqc8wK0L9T9QBHJPLatdk1HXOuT6LYWHOGp2YbDn1vP/+VNV6lnIAnfHsJhozc65nEH14tik4SYz0wHPBCj/cZAW710N4Tsz6Ablbq2JmpN4Xx2A0Qew0WKZGi5miDe+5tcHazQ6O1vdlnx2va6x2LHN7qS2ZnN2erAEULE5lPVwzIDlHkP4WgyHOp3zPEkheYkJNHMqbTWq7TkwMB4jk3j4G70eGxN6zSwYUM3L2tmKRZ8+sTD57Rv2EOY38ztCvrU6K7hXsG6YEaSzFYi1HP3COLXRZnw3bXzzTtoDjd45kgQlW17Ktj0Bw+ujamgznqt8aZmtgEv7KM7F+KGOQQKCPuFcztfL8xmTg9mFp1TNutVfQXXqaLZK1k2uRBUJL+T1YNZDb3gF2/jRg+XIUb3dBxgbZoOkSETznWXqifnPlGd0N2Bj52dDEuq8BPPvpamDfeW3/xOW8vdLbP/vfeb1+7Mderz/yj8VdvuE+WBKxfM8rvA6DvLxHH4PPEupXX+nzGT8ALvyHLZDz10ogxenvqiL5SiOVjWd5bknsnl0sHhM8NPmnOgL/W+bP/2XZqJUcxJ/NPLCseV+lh9qcP96PSJbrS5/kT5fzJF1tMyrY8ozHEePzOro40bsTdA9M2FTZOm9OucB9bBpnS2xZ6VhoPoueizgjakHyMF+CU+mM/c2DVPWSEZ/78WgMdMPOxHy4Bn8RcNSnz8m0csNQpzPAVgHxhFHzxqyfsUOLBTn3M7bTm8nPKEmPPLGKl0CdQ56/fDEjiOBsnJFJeWLs1RtFbMk0zl5Y4OSPIBHfMl3zseHWajvCgZRDlug9bJ+XutjomucQ0t+bSXK0nEjzImbS2HMq2ZRkyDOTs7Br/nFcq9yusdtFgKZ3OJd5cMi/94KbAaxE7lF8Nxs5ntLV+soxXF7DixRWZ+KTT1ySGyH/qcSHf5iT90RsjobwxHTz26NfV+KWzjngMdWcXt27h65g9vRGTV/uPVdYpIKEzyaBLNlXNKZpAvKJyRdLq2vXZM/ympPkrrzX6N8VMJ88xbdu8grIGs7MdDZAjYqHjPt24WFfiV5C9uzcVgVq9r4B5cnZPjnL93hqThOBz9mQfS6LeV1WFZRjscRooMK4o/VNWXSAnOeGoTNsqn2uzABxMDPSOWf3fn+e7BPt9zLkeUHyYWVPzaYp9nGnsa/kCCZPd3zI76htLp+rA7PmnJ+vBTFtC5BOWgsOsjqs/xHt7euL18aJX9wha/hD9mObqJxR7ffzyIgpbTABjM0dBs7kRFscwz4h31TLgrq+JhPnmFwXyCYd7XqxPSxaSGUmq2uMbatBC9HjOzEJsnTxrrN/P7uVyTFGrJrrH8bfCpDeWcJbqWQ/521FkwM1OZhpr4qNZz85yY2T40BWq1pNuCo4dE35K1N7ffJervX0o4G93CO7T/XQEVy5TA++lvLr2jFS79KpuAHxH5Lg/gZIcqxHLQlNMKdURucOGyr/S/+DfPewb8DaY7yzbRW8d9bUOp7n/nGIl3cg0n/1+vL7P/r6+uv7nvYF+zi3lb+e4jc8yc3/hjdbi8hIPPOu5MIveTTwQ/6b/cq/9IuayuubyZOaxlPQ9h4Ms/dOHIpHfHbg86rxPAgm14laj+RV5sB1UP1GbX6vj16C6rX7k07dtgPX1nCfb9m6vHdxwc3KhXWs52rYmc4rZhydWaB2DExvI18opXcsQ6jjPTvKFy/r2jmkLXZfdMWPdXHRUyv2A4k5Hk3yPSPCe+SvdPxSne8SzPGFrfa5Dd8PrRC8dtiMof4iLl21Lf/hPPKF2xcXCg4HOgMG24+8uAR6rA4I7762TITrWtFR3+GkWQAE8vZqZGWnCLzKRk7X2YgzbypJiulqJI8ErlToG43DeyB1yKVpuUmMsVinDrUPEWsVcpjBHL4v58izNPu4N0YXdWe3GF6Qun4T5j3R9uX+gJSB7K2s7qTVmvVbmMPl+wkPRfZWtdsGc6cX5pO/di+aWN/6baHHvi+VyUJCnrY32HGWoIYDzolPLLNppeaAGVXPRroYkGvJQWYA34fazIG1sxKWP8EWAapPRsL72TLGQ0ZF7ymeqeOmNG7k3rMebNVwJveb2m3gkk6+IxRPvfyD+mbD7REhZ/IxHlvseOJF3zJ/bWJYO/lAYoEtfC7Wvp6VDkR49vHG2WtpVp4RuEl31p1nkrli5Ke+lXwE2Z17EWYyDLm3e0/oPbYNbdxV1jg/oAJbw0h+sL962bO6tAPfG6ckJyzW+AKcmNrxuF4R09EzJF1iBXxOvn8NlnJBLK5fJK2uktN1/b4Xwc0tWIRDHAk0pJ4voJ9c2fMsTrXBK1fYqf8h0v4hUr0o5LTawEckUtqI7XoI5F4975fg/lLNozKBOWsni/dzn89aDpzDgkQ48y4WyjiFXZq2+TqpjpT21StxlkoTwsmz+24H0rp3cNI/cQL6jAHqLM5LsiM+WMKqi5+Cr9fP/5XX6w/8wcjKkeciKpS3Z67XWy359zSAnCH9oGmSnz+p+vKrL1+/8cu/HlvxxWfdlPyHLvsuccgLdjanJ5e1oK2Yeeq5WfQyvag9b0ziP/PPvT5/+dXr8z/+T92E3UwjAvjJfLBqPiDy2xnehYzNdyDVkasHynE0ctTkLZbXfsE3rVjcLn8CpLS9yHC/fes9y4fHGtT67LcvcF4BPdKyabXINLZQszvqnpIDoTb79mYDFN990BOXfbXBSkcZ7TKrhfzqXfIuJ2b0Z7Rhf6IZYV/g9tn4DBK1XBlP8EwlpmXfKcgazzyRRithCeRc1fgFB8nWAbIr+AR02EFUIrNvhJNJqfhmLqb1dAANk9NdX3i5K4bz1T/epTuWOvmhA4Yzac6aZxYNfcHK2xLPnoPGa3HUsz/JT/YyHoad6QWxJyeIIYFSthAQQlHB+2k2+2N3TIINfjMWPFPg107iVNxIKa/kdt3Y3dulRdflDiDW7gzITZQQzdW7FNHOHszUpfvjdDZrYt1+vHYM7rU5vLii7fmiXe/dSdIUjY2SgWIRGTxyIDhX5VGEnBPPLv4Hynm3Joefi2f/AzZKaE2Z6AHCYm7skeiBHstPemVwzmt/CDZnRXj2xMrY57vYkyZBz/1Opt9dx2uBaTkDLIdzzQG6CfT00U01Kgwiuv8Ru2Kz3tVyon3PsAs+ntlZYxYaF+fBKuceERzCjUtOs2RkDdPs79gPIF6DX1zjZ4lzF9+/GIL3h/QGzOvQhCUOJ04NbHuGzj1s0W/FFTaJtEqLRrXlxGSYZxu8w45dwLLXXbjxHuwgvCQ+r/vG0z+cB9Jj+JOW8dpujVS+52nPI6X7qp54GIlaaez2nfPcGd06NBbbOA/060N8Z32SKORUy4sIgcG9f+SUO92Iy2GUbvT+xGvx4T8ZjOWIfGE6tbd50H1fSxIn9awPBg7n6GrBRo27HGE39eD2dkE92d7MV0H6GHHyuN3WMOm72UM6lf9BuRHvvS71qNaZ/9x//nr9m/+6f7UxhJQvyzIs7F11BY+itmmsd6vE5H2eo/3h19+8vvj+V37fGL5IUsGHTwAKuKRxjkuFubC2DnNW5xkaUZvdP/GTr9ef+Gden77/fdsMGiJ4oyB7u5LZc1eBnE6LRpyNGZOdT6J1Fg7i3ui4EMjLfktcHmNrkJintFgx36kHMbtq4LDs7cTIFvHmdG82odt69CNmWbABb3av8vl+Labxe9NMZ+nnIjkcsjgzEhOQRLPy1YNSfrpoqH3mLNZfZLJa69rc+bjRzhnZOTlvm+oH7uHT+U1dQ7TpWR3lAkiMVLuQbnX+DeZcavSO5mW2z34siXEdfiqp1T07BruGP4lJx+SxjsdpvTc0h8dM5Wjx/ZjP+Wpn6Wq4l65zfgstcNJpLh18DHn2Hin9n8t17BbgSXHuxGSRzRwp680O4psDbG1oqMRE8XJIwsQlSEqPLE0kRI+DLcciRLk1GeQbxx+5gp0Her9g88AlD/mW0yHjg+aoPzkzEs4PHvipdfLHEy7z8jijRLP82uE3iT1zSzahETsfr/VpiZVcZgnxlyXMXqvzJa9zaTi08ZjyRVx5zjIZ9D3L0xNOcnnkc3h5NjvQNrtbswkrM6Yrm9PsqptZH7FEP+87CdMSH8/6jY7N+RlVD3z+fXU03UV8zuL7y33G/DGPOPzyGkBI82yrZEimhcmyeL0fuYJ1sRp7BRzu7rrAU1Ey1Muqrsmv0+rOlcN11s07R/fhlQlSdGN6qGqbnPOzXm7Oij0m4/UIUrLjnBfpzDLpdLky9TGHGWS1jy7k9+cbDxzxOMSHcCNs8hXcM8o5+XJa6XFmGKnHtYwDWizJEixr8B6Brn6a/+3rDCHvD/G1q+wP34NJfKzh4PViy5A8cZ/I8iMH0amDxVaZ0P3XgXww2Np3xJob6xmQI31iQ2JNl5cFor+PUx8cJYIZTOC7iYVI5smmgFuZOdyrd234PQNdtVmvDCJvlxquEcQGbgUPGjeP539r0Cwy55du3WyAPg7D+MTfQvr5n3u9/t9/ZhZ91O8yjUdmOqGXYxy7iUIMbpV/j/v1D19ffvX8utzflfCi+/rmItCDUo48DZyNqLk88KF6shBbKtZo+0n/ev3SL7w+/fP/XQlYat2b7okLrjQkH/bnoa6koU8E9JtU7V223MiSvNwHOeiDoilsXd4nL2gci7YmJBqe60mbJ/b4h/2E3fe1rlQJTv+v/DYmY2v3UMUfGRXStGUWrAaKfRYOvQ6ZU/8O5lDuAy1NH/FkV2vLzwY8JT6xsjXEY73lizRYVuoEsjgh5/N88yzvjQtIzoiWWEzqoXTHdknF3o2F4TZFGt9IoNA3UAK/aRsEJMj7WqBjn8BG3Bzk3Jr4mJAtBIir51AZmoeLpyrP1o3J8wxPSsvZ3z6jbyQSWtwJKi1G52gicPYQpNzNE285OJEbA6ueU8PVZmQ9DnYIkjtS55OkASXsWZtuPPu1S1eajmxzYmw3r3rtLvjYQ4ypvZD0NOUpgcY7h4kxTdDITL4NDHlNHNh27/3906nG2HbPGNjmZ9PBnWEsdnpi834evmufZy+wmOayWsaWZYiqmYCzh/dE9IYlPWaY7p+0o4eY/soTrp6JvcfyjmNzUk3i+R7bkVyuKd2U6h5U61lQN+zGNHOs4aWn2k+NRNzukCYXp97QHLo/djnDXpO3k5vnkbF5MgP5/K9QBV4rddjCc+T7MvYyv0WXfJFYi8ZhI9S+8/yI5MOTwWk4TLbJIKnGC2LTPPPz3Eqr9sDNCfy+yWsqCTzuicKOB2CLXK+WRCVuXuZFscYfps8hrjCsI2k0TTR7bYq2y2qn6nkotGR9hzjnc9N6eZJ6HiknxBe1+S0Jyp8aNx67bcDrIi4nuJmgkdkM9m7dLkHKyZclZ8YeIBBpotwlFOj4zj+4Vh4Y9JfIi5tluYePWd8tibnZMn+IQLUj9t1vG2XKGe79N2Z+iZW19ozRYd13UsiDvoQNj/3dxnLuixAR3lEuZPProHWayevONB5q1yGQhbNbNrjuvvn9fhVLZ+F3/E5NyqYcqwnyem9ObKXPZhBkRROrQ5WZM+ObFY5U722fP38Px8EX/Oow/y+W+k42P512dY2kXoE1mbnFNFzHgsYOLzuI8zlY/ux/9nr9P/7d1+vXfjWGOU5sFpAUDwPAhkNYT4dCC7bFkCMkAKVc67LO7BXpgTrzkDROi1lMxPfCYRO+rraT4w1N4HT1tw7TveH+PW6pfT6Z7lq1pWkO0Lxj5Ys7fXDnles+QsCODOAckfOCF3+5l19Lci/TNB78xz9kpPerWY/KisAnaq2kdWpsj+E6QHNjTz71glQt/qsZO0X3LddiZ/N2HIZgqyDD9umaGX7x9EpWJCB5dA9djonlkbWjkv3DI9dW93x53Yklm6BYL+F8Ezt/du9nyVyuiyvbmUHgo+YBNiG5kudQ7NOQcc/Xam9N+swORHQC9CliNPdifCrmgclMz3sQPYsJye+lmfyRiMxZyzZm933ua83P/ewwJMYGUO4CnvluLyMtvjXilc4XVQKGxQhRs7/09u1+bXcwufMJ8HDsstNKruSbHo8Gk2tnjFVKkdz2NOieBeclaPKzn4QJR9dIvVt3S/wRbdIUVvg1eHVukd1DZQ968YXq2Yi+wVQZR3s/e22GZLk5HNDYZmjE4uZu5DmTnFe0x30xpBHEaO+AmT16xSCZlYFt9lvZ4Qf3uXoyJGF/+FJR14KhsJja92QsfAOkZf2ZwHImsAaOQVLlJLQF1phbwZUXH7493yEyJWUszOTw+MAL5+zWV9C1Zz8rdseeddHUkYUCxPjcxsSkGZVRTjzF+frpnEy8+zpkMVOzWH1G3uhq3t/l+71EedA3cgbI78/gkdvrfW7jO7UUz3W8zySGDLYlinzkWm/H9RGr6zljRKzxBFc6VT7YFjfcguke4N0+7hz/Msb+xMl0hEd3s3WvwNk4M2x89K86wuAOnAqOSVz+Gl+x+8Dq9/QhT6Fz9L0+zGSedO0DeWZJ5+HBxy6L3ZHzYUMt+D3bRt/RdMFtj59+5EeT524Lp6YZcsqAdc9ppq1VTNTE1xMy+ftUqT/4zV+Vie9egi/89zBpoIW8sDrR5ie4Mf1kBdkBGjY8QXF99Eb6XoHf+I3X60//Jx6YTi4jMafoddQ+ByIv1PXNQWq1HEbMs7UHJ+lYPv/DqiJBGvFbclx9dR3nxwG2SshVE1PSPjgzsCJsHWXx0x6hi6U/bnJxuXvYF/ExOv6YND3Oam8+DCgLIxfi82Emh3nGciwk9jcO940V1Sa0sE+sloqGa5m7/TQXqD3o6uDI6xPMTD8RMsIc6mskM1eeg/myTPezZ6kWc7knyWAjOXoFzlpZOOezPGE2g4cNXpLzjUMP1F0eYdK1TOabjChZkmdIjuw5yEqdw9N9jJ9vVh8eFnrpmVy5ugkapV97kFMXTDkk47Hb63mmjSuj+vZ2+MLyehUnLeY+X2Ki2GK+oOv7lM0UCJDOOfF+NNkrg3O0gcng/96J9/a2nsB93kCe+T1jEgt59RG1eRqTuBETOw2GL3NZszdgDsHUOv3n7j6RXtxVY8vjmbB8kSp9f8pBCM/79549Pcm7+q1lPKj+/x2OXv57KqE22zWJwxWEjHYtcKbEHyC/n6Pdzrf7O08qxCMk1Di19iwhXmuofn+8Z377HWu42rhZZ08Of460ljm9BquTXXW8FZGfjeYjk/x5LSxjEF6JrCdP5LFx229tdDqI7UBO+6IJM3yL+c5bD8Vq0K97xpBJCHF+5mSfX+DAOrDmaw7e+1DMEFAew3zsg5QPfSVBcmJ/aB9A0AIffpt49mRzb4k+jEctbD5jejBk6Q+YF3Nc0mIFxORrrLcOHGBvBCK8n/qLk+fkDrBmcJGFGjJ4HEHjYba2lWikxCcPkK194MOziMVfS6Lz3nStib4ZDxk85aHn70ifp/KJl/OGYCWjSPbGbeDWmp4DciXKTudMut4Pwpw33SbSHiM2XbxHU8PG1bZTauWPwEaqpiv99fn7P/J6/fE/8fr0v/xfv15/9I83VtMtWxuma7S0HsDq2taeYHk/GvqO5Qv/u/ovwyu+4NcZf8N/tU96Hk5vKEEuUjl4yoKLatTksq6PXavsZMn1AL6vvrLNvmdKnHw40UecQu94cHdTzXEf9FS/b3QuYDsvXFSb4LMGb+fgXFYzIWNy/vpBFwsO17QNWqwsvO/xIZfi8+y6sOmRWeOwpbW4j5eBLf6maN1ZcErmQ+v241Oye1EXDj9mFMay5bKiaR7bQJJ31JbiTSPbVvkRM9IbUqIknxzEpG94y2XZzEjemy56mY9YMszXpFm8WtCSPaA9P2HbIjGsrLnH+cbs6iLBaz6i6cS5XDvG7DE8U5kaA8JctFwYNTnO3LjbaWzmbw6y2+UIx33w5mbt4xeZgnKtfxGk968v1mR8p3zzGo7JPbDdvBuIHfV5ViB9Bsi2++yQNOjVS236gOezhIvBg+T+CDBdTWoyBpPwr1K+4BzrRhb0Qe8NxZ+/BpU+8kWkzv4EKpO+Cdq9Jy++uZumkPUY7nOYfNsneBQXouUsvPqKNB2OeY8+Tp4D8WUKH+FRoHGJzBXA3f2PffWsO27s5AuDKyUmA0tWavGi6Oa54yHKt7rLdUb34A56PgmKfSA9VtvtVh7/xJy8YZ/8fg/WRYxrg3BBMiMvkkWrVZ6PMUE4Ycl6HbZOzUqOjeTxc5Fg57B4JwjxM/WcuFaxiR91Y3eIJYAkAhw2Pfh8yFR2aww+mXx42J9mugbJQGxizAU929h0+f00r09wM4Dm5Fw8nvkZ06fBnSrt8PuF5IrQU5oQiHm8lppgr20jJhP2ehz7rljTERTL9FBPYmPPCcyX+PMeqGEG+rOHisS4hUhvl0n6qEQWzUVciS0nlkKG5BBmpj5c++I3Y3/qBB6iIfJHUyI3X2/el5+6s9vGlXq3cs7zZprdII03V90ya1wZj2oTrvOiZz/T8/VoWK7BsTfYEuTZr0vi8j6Mxf18Kx/xLsjKR1Z8Xp6o3fACl343ZP7Zv/T6/NN/j+0Bz3foee3d9w7za2tCL6dnaOSNZvDXAPn1xfyWsO//iL5BytuYIZEvGBRgo5I0OMeQK3hPGuBzdQPGG2ehT4zwkz9V4ZImvVnG3/q48cZ0nxhSvecwQTrb6+Lu65kLvobD8iI5bxBaD2+CHTf61GNl4NLImwQCfgYyS24qIgirF39FT1e6zhc6Umsjiy7ZGIvH/ty/Y8xUlE1EB/YQHxWlAgxnP6offMzIvezKUi7j4V3t1qgqNIjFQ5NHVOa9sH1uGtkHIN8+yZyE4RDxyJ/ZEQ85szuyEkv8kd+wQEBNfbyZfD1eScLOHH4qM6JbIgf7ijVpHdM3F8SB5+X8JF8xqNWI6a7ROILmkTCSEVt37fEG5+k9G0e2SIDErJrI33ti2bw8j/jtkrT7FsQL3jo4HFmdF1FTKeY6RfjMUXE2ZnAf6SR7yb83iM1RrQXmEZrfrXA93lR3X8fOhQ6SKxUfcKK8lx4d7mpbvTYynvcGoVtDik8S/fj1j0wY1+kTrIPVzISWjq0ayU18/MkvyR+ph920AzTOQmsCNCaMr0vJ3VsInoNlg5MfosQXyVUPeR3LIAE5rEyRXU3O5lUv8xMRTuSPwJ5Y5PVqo89kDNZErx8wf2O0TkoMi1bOYcM5AWvy5uxiectw9rMRH9Z1Mc66O3sXsESrhXg+/N6NLf147LJZkc/afyeIgps4ZCLS1xRNjq/+hOz5QrLvcS4ceqg3hsXnFopwBEn3OndGdXMe4+HRJXsZgRTbvFdlaA8nbLC/QA5dQxNnCRZbTDuRNUzPeu5a/XpN8QMKLuVLP4dh6ezg2dMp7ci0dYysNjxsgDp7P8t4us1FV7JnqYuRs4cnBXk9wPLZ156wxQbh8UxK+VgM2zv9cPZ5f+7Vu/RTtYg+a/qq/0HL2XNflUn2k5eJ2hY0vEkbsyDJvaw1PXLI4t4ZIDyn1Lq0SVLeEttxcfp+wO3oevM5Ff3h/OArsOx9xHD9yV1dPmft0XxnfO97/ecc6uA//dOvz7/xawQ4r/P3siI4/qjMPh1JGDWW2n7B+jevr7/54eu3fvM3X9/84AfJUXzB37dzGt23/PqwJMJ2ihsJyoYdYd14fLFx6Afw8MvxfW32H/pHXq9/7l94ff59vz9uoIaavSmWu8m6scnvh35YBVotFrMHhz+IOWAuwU5Nq4F9NVh8YOtR2AnrhcSL6eQodzeJcc6rvsMr6OyROXz7v6NnFPmxtyW7u4tC8uoU5rTP1coL1YLl2Ot7W5ebM+k3TwV1x0DOJbg+Ho3xrSOzDpVlNkvc7T+r8j9SmM8X8dU55/QefqsLWOg+az54EaPHdOrE4tVvjMIibdxeiMFW4A/vXuYNzuUEtlMPLz0u1nvRki+Q0SWzD3PDWm37NKWH7JQt3O/CFQG3+0o85koJLByoKz1GaxnnkGD7PECrc8vK3mY21hfmSu079wgHsV1xI6azzsIRIjrWdGpKcCINVtLJlv0lMF/c5x4GqzXGtwHj9CzkKclro9WKdRvYR/2oF+7NzcnHeFTH3lq3o50y7O7T4e3q+dPHWIybNTazr1uIl9n3tGnGg2o6dnT3hrq4rLEGqcm1fdUuYc8SY1dwV1/s67zOiF2WoKxqQSom9xtbpln2nFjG9vZaJl7oHsNLZHpnMIsnzmo0sz/8Hyu7Vw3y6CPnSgxmfDZq9Iug4mQ89UFkzw6V5Nq5nnC8OVCWg/XJmz3Ws2c09yZcivCwA/Kiazn3AL7rMeCqk0cM0lFNkWIaykcsR8ST1n1UFMK6Z+C3yDnl9f7z8YZ2HDg0mvOgu7fIzoHtI+R/M1fJSS5Gkzcd7vq5e57/9pOz1MBsbH/hkMMrV59bYwkal6jlj3sUYOvT8EhADfxNZUyOXTPC9vOGMO8c6YKYBGVfkbCv51l9XqB7MEKtWPZ4RrhYHlHWc2Yn3Dqsb+025Ji0piMJCnaMqRAwJYsh+8kiAbtbszEe2Ei8Nuz3fKKEK8c/yM45aHTXwsdYYWd1A4XUdD76RWn9N7jZR6iDHJW8S1Lx8MnJas2egOeT97f/4N97vX7j11+vL7+Kve952wVLJPLscwOQTg1GqVYtyYCgvr6Q6F+4YOp9TXzx6avfJj///b00fl3ZqZQUA2XdjhuLZcPn6c0vFkxwxYpfvl4/+K3X65/951+ffupnYiu2hynni6KTRorzq/6pRT9a4C0BhttE9WAi9DdgGM2kfsKxTftbAOktH3JXoc1zRk7nxixkoLjHsMbHwHVXoHUx2m/OHJ0lbz4wa8mb+mTHCU6laX2Rp6ys3DekyEG+qSEkzNuRmfDlONs4feQCW1NXgwCbGtR+jh80JFztr/rZtz7MtD16wFnwTVRfEP5IXt+F1spf2zBbA5kcjzymacKGxL6woSLgsqfr8p45A5/9FhoRkm33rtEJ/L2W6nPejIfocU8YpbmTypRa5EJaIEtzHfhk4tX53jrpzsqS1ZKzOhVSo7pnZFFPnSOkluGYrkLq6r7p4fXJLZ9WLrvdE1Jqco2HiGxeWebZ8Y7rH+MjZ3p49w3SRSLqGdrrzipXXSfn9i3RZ3TOYeuF37RZOz9OSkCuTo1H3fn2jCZNdpSjSe9v5+g5HGOCE2g9+rh3DU6k7XjezqJ5pqdy9Nne79syKofz7HWZWHubP+cU/zkl9kY+f8jCh8M9Gc8fZJhgW2KG67nmtHnvhrtQDv81BY31+4nnVq4w+VzFv2vI67kMS8O1BVeiIH2xp/xVI/P0UU9rwNECKMxHV5s6jxLLdeYc9lyD+rLhwKbFsGq0L5tsfubAHf84iVPOpkHezutxTARsstYZk/jKwYBm11aNxbnOsWffxF5cDele0um3n+OfHGZnIjX7wiHZdYGLrVb25CZtMPui3LOCrYfbjlzrxied+nukjJ+a5EyeRIWUbppfaHeGJdV4Z4DFaqw3sLo1ncriIM9N7eVkrMfbVfxG98xy/McpxC1TrgMHiM+oif3fevhtbVziT2fnzJ0meRDOflmTYBZAbl9wH3qVkH0eXI/X7bLAcR2t1GI0/OChp+vAoZZy3ob7HSPS0R55HqJh3qYF5CCmJAg3/p3N8YMFCr/tt70+/eYPXp/+1H/0+sRv/OWbFuPRa+VnSQPlzdBTXS2tdisQCz8Q/Obrey7gC/7x4pf8MY/ejCGkUQ0nf8v+hqfn7Ua1gfSgCZlvhFip8Qs/H/uv/optLVQquuCvwOujeb94NUxlKk8i/yPmF7Jh9Rf39t03VTRsDj16pnCBPCMwAC7eKdWHHyZ+OYG/oA8Bt/tdX32Dsd8fTHwiw6zLXMYJ1gS0JkQTcyrk11XuIWCFZNYjViJ7Twr7840eZ2a363KczdoBFjRrGMFlG+R92shd5zlb95azCm6PB5iOOafv2QnmDoF7nkxYclnexuT8u9VKSl1f8BOAPA+2+RNu4+gZ8S1cCjVcp/X00Yjk4HJs1wK7yQ/4/GtLxmRAfvvkL/P5pC84VwJwOOqCvvhj0/3j7diG86xhq9kq/T4y1RWa8oWCH0nj0RNvyuY4N8/6zmb3CbI/7KPWsIxG8+9c7+lwJjud2l2P+slF73AXETlSrnBM7zLGkBOIx1A/fg35tV22etvriMt1ut9lu/Vuzp0hHs4x/2cEF5Dn4adGrFlPR66T8/VZ2RHOgNmmjbcqqWGShPTMJYbzhWe6z7agnj8cbb+Z5pscHczWMzLa7/rwjM+2K98KYwIs83e0b9bLK0y9z0vCybf350Vkddoi1dNB5rs+464vNexZKMMGVeueGL7nSOtdyJnf17nDHkjk5UffFP6zfzv2fJiT57f0khnHElEjadJz+iqLXAYGiGFeu6MiPG3OUxn/FOdhwcbet8OdJfb6AdymPe/PqpNdheNI5+s4uM/B0wpsE3dXLHC1yr6dpAp6bZrGRiZ/BVt92Wn17wD4ivSS9zG/59mjSk6QEWvsjgPur7pruOt5D2JtTuugc5YIlZ3TuYX2gM19es17gv3tlxrRrRoR73MNd+fiVRec05XrexInvOCRFNRx3wOfjGScgRo8X7XW7B1eKMebRV9X3cvpPSc+9yUje8vzMySXr/MnriAM223rWCC27uViPOEehi3rDXg9/vDRbrSr9npQtSI7E18AAhHMQ43Tq/M0YWTNTWR9wPS7/v7IcP+L/9/r8//pf6+z6OccE3RupCb+GUwddNsITsepggVHe2EV3982fMlvXIsVfMEXxi74wz4ggLXjUiflMFOu/m5uq2/yvuDGpg94/GeR/I/6r7/1N1+vf/v/8nr9yt88WZrpbfaqHlKxSYAepjxIse3h+aYvNr+hm5xI5FODfdXinB6T4yZX/ILdnE1zQqC27L4pvGAczo1KjiFZ0ufbF6f1zN+Wktv5I7MkllG/BNNtwxtbCEVTBFIcEFvs9LL4R9xytKH0N339FjZld+GMsXuAQeP0ldVcgKtXIMnc5jPGyGW7KO4CBX5jTmbpuS+y6J7513brWu70FLFJEMxxBsfmfJKR+XgDPw+yePCnFHQnuHbeQFPDky9s0WJmPUYgOc+IBOXlV4zXfIZdk8Xlt2jkuUxsushzkyK1KMCtgK2CRZLBczx67x+ae0iAd3GSBGjH1H6BT+vkEcxhEke8MKtXA9R4t5A/r5ulcB/9RGmb8MwAaOV+4ng+Tw9ApXnxHNU/LkF2JPcVwb+pJFUdwnXOGm6ui8h7k71++kiMq5wzx17O3Eun9WxDoF1T0BHu4T8cF9yBr3lvn3nC4nq2Q9LKh9tUTf5InOdTUyDfholZz9kcXyH5aldmddrlATLsdWw1i6OSF21WAdsbd11oLh0day6QmDzXkHKH7Lc9smFOV8sMYvqcu/dgz6zhXqmzmA1AHbjTL3I6zan4Xalzc3AW+cZYFtWY5/QtNIuBlZh7hoVlTQ3b65eaJ1MS3+Elwu1tg6WrWVza62JN03TOFXFnceOWwyz3XJ9WJMaek0enF4T4qgLH58R1sTxv907IDwPDzB754oy1OT0V7qNZsaNGE5AenSg+z12wvbO9axWo86jxzEfM8oFlP5WWCyEfRGFJq07MACHEn5nzfM8J4p/0LTjNjbqcRwwu/1AajZHMnrtZn8dxxQbIeLpysizPTJMviKjdgiTVWZeM4bwutK77sCxcvBe4OHZqXDG4+eJKX4F8fEAxDU+Y6YkRCxgtXepSoJ+nuLOyxz6vziFwrtuXM8jsfwrS836rj444Byn+wT/8ev30T9ekXD/9O16fvsxrBm52xGhMNfcfaYYrwpWAnK3qvefrr/UJ7OvXFzI0jSGdL7gUwnee61ZrEj3hY7GEbwfkECysHBCq5ntAj8gv9QXWr/3a6/V/+N++Xv/Cv/R6/eRPJwe8yyJaF59o+8kg5gIlDCrsCzvAn7TcNxQs4dzcmtOwYcnxx1t/xh4Upxoe8dcRXnKhtrtn/HwOd6WzPnuyOVPgPS08PZlOXs4H+5Gt9Hoiur95NHjMvRiLyD2r0YT2duK2BonCvQeWlWfHVtuWb9/IfMyQRWtrp9QjfvX9ge1xXovzQK9NgpcHvDe9W7k3PjwquIRefM7b3JJ3Ycs5WLQPzLQcXpU8XqE687EhYTAk+KMG96NVlPE5TWq7Dz6QXb8xPfsBXlO85zJdU3/a0ug6he3B0+4D5r6erOCVA1/9huTDMUJ4j/PisbOef6ns6wW2Ap9q6EIFmcK5UeScZZvIXJyNMZrHy/g3o3F+p/661cxrbfLB6magx9vO+FD+e/8YlwHWzvnPAImpb8tiwtUEh2fABtiNkL6ffOU9w8nQDtdANasWpqhCYtaDXcRuzGhMOIZvw3vnE+YpYDj/Sdd45XcJxrN3VM+YsW9gWZIwvC/fq9wbT3EZ1GI/+zzj6JMLHytieMnLaF78j3zDzrMZG7L4ZWhPh4ud84k3CMMe2X2fPWoWTktC7s2e1eRgbtljTS4Emy8zgkEvb3iqrsOa5+sN9t0OfL5e9z7yOFdjCgXMhDypWCw2/Hx0D1hc87Z4uQJ7PbnLMD8ccmCNJ7ZjFM7X1JpqKlr/adzGZv+gJgNxfc/WmfBawBry5HC5sI6zfSWPdNUb74md0SISlTyG4tJq4k68lvD7uVr6x+zI0/012nIOPu/GPc4xCDc1Mgchnf6Ae/xW9sDvIbznSS6HmfWWkyZlNgZyblr4AevkIfpzNhoLci7LDCv3Av0to4Tsw4JNT56jsfOdlCli2rH84WACPDvpPfNpyQRNTq3JjjdnIwqKtB//x+28PlEfFMMpHtzf9v3X6/f83tfrv/8/fL2+L5kh1yoZzkNOHNqF++EDVvMIaBk6O/OiE+fXnXJ8Lbpf34W+YYGV/4tlPwE5hCUo2DC6C0M5Q5ND8OQnzGkOsNqZzQH+rOff/D/nT1k4LB9uOIlibj/Cs2Fj+rF3ZQ97M8CmD1LjDaMGZX7vb5zMPkBJ4YwnuJ5YWvYQpjdx9BEvyDk4EtcjhQ1dfCMNRSE/iO6CGnzBhAvjVtdEDp8+jsyD4vW9Gz8Q2EKrJ2til+EDwQIVrjwsbxStfDzugdmaToT85xPA9ntGuN/oeXBeDPoIbhLXq5yFu/X4xOkYR3t+XjlPjaZ2n8u3F9gT6wuy40t5FnOOykZXuLqoe9B8AF/SNBn2DU22Wm+A1uwh97eaZfD2RZc8SI4cxXlix+RzXG7Ohav799w4fr3g3UONPgitSecxBusdI6CUyOBDOeJn8LxIlzjW6a89uVXbrAYm1lT7ranRWFCLbTkB4WMu+Ng8NLnoQObdl4e9qbLEfvJ7fSMUtdvGlNyJbm4vmlipR98Oedz182IK7nufoJgvv/zC70JmELRx+s9ZZF/NepZa+lwBh0Y0QpWFfDi8vjOaTiLSxvZ6vDd2r0mbylIPeTYV5z3G3gN5xyP2cstnffDT3XzEkFLW0ytG5ZBoVu17ndhoU/WtMrLDs8va8//v5ILjSz5Yd6/vscB8p0hc5EE8dParZa7Fe33wbUXvQA+zOAl4Ju57ivdgn9j06iCmBSBx5fnkb1LgzZCF/ojrfk9cz+ZtHffgymdfXohBeHLBfY3Qd+REMmJJHVse4dkn/trtQ56yDgRT4T6w2MageccN8iJOVaGSiGT+kM22cXwm+lj/jSyuZikHJIj37AN02cnkru2KXEcZge3Ny3x4QvIzMT/sMR77vJfxwHnta2jNFdiKz35l8eeTJy53+8oS+diE3DNnnDsof1fyKS+9qLdEPD8fgvCw3axlaEr6x3uW9xBODbG1j/fcV5+V3rGFnvdFLqMLZz37dgEcx97tC8biejKlarBeq/FjP/56/Yv/yuv1+/5gfmOY/3aT+vB90fDSlax8/mjNAMdTfo7cf947vug/wfiSrwcfPYjxZXrzxRuUAuQ3ZXkBtg+OxAGM9XlBIB+LZsWZ+0/8yWzSZll+8a/Jl08ICQ6XG+GlyA1qvsMJElVdLue1KFucgezuawfnvZTzhoe94+0LAYcnly/7IWY9L6qYzMkDC9xgZdmRzSv5Nptc/qM6fZR398YYF3x3/LBP+PaWMi/rPdldgTkoin3yryLBeXWxPsZIzD4nJJlZ7WYylwc6THN71vtkGbI8O1dQOXvcvUga05MwwNEwBP/micE9VIakj5xTrmPvXzm09sxXm6mTwVt/z5ib2W984+FsjpxffvKWXpJ6fS1nPEmLjSsWp2SOYIJGktjmHOSrjTgoYHm3BpPLcgFyoIxfmPKIXg8ydKdW6AGW9fw5fZPUVtkI6Y4jThCcArm5zgie2s5q52uYoMlnEtMwF4J3AMeqDV793MKxVlsv4/TGkHxq1G4/qmQ+PEpiOZ8wY0hUiH59cyHjbiqEL/RNS37740AMr7n7uqP2fY+TEd1XKZ5XOX6Hobc+P2jgC/JnxGIOGdiRfKmAqNV71aAvraF1fXLNK9pHgMCoH964dfm9ZjQvuiTn9SOYzkQsMqi+OOU0l0BUz3ZYAqdX436Bw5yRK7ast9XoYNKxrcR13NUJ0pv52djlGHnN5foOdE/O5Xxk4np8kWYfqxWmcnJNN2/5tPr5Cr2I72ny8+5QrRqNPjhcOKym39cCF6+EAXsG9W98+sSgiL0OohonA4LHsSShVwRqayXWWsbF3YO3xFrGuNZ3TsKVwrurpCX5TuAgeieCVF17XF5YzvN3THQ7AP5coZG/2q+YnYXUjxmekd6XuMem+HPusz4DgPengV3r8p/3JgzmsO5ZvhkvPxa8qZk1aR38GN+K7phFWehFZ5iI1Jw8ICWLpKagFP9MgaeSbgKt/qi+b7x6zj4n9/+wtR+AtExXaPbGxcz7KIi2+1hFU+3OWPvQs/9Mb+tv4E//v/rq9fqJn3y9/lf/G30D82OvTz//c6Jln+esmgNMYo20emh35LWo2P6tBi7/CcvZi8rz1+A/yeAtOJsnGe9GXCY5jxuXz8AyAo7w30EjDfrtv/31+ff8A6/Pv/t3+xuXzz+pTQtJy6WDNzdrrmI5ZpguPG8GD/ceTvdjl3R/8X+s342TUwyLW1kinL0M87P6RnHoYrOeQnK6toYX8tZPYGOAVcc7oSh54dXdcsllmb2xGk/5Ac6kvKZxzqzfEcU+tPgXDfBmcc6NVSNB6RPrSdq+6+90vkkfrensfuaP7omsDnCfZ/OsyxLgt4WY3vs3npaFt0pdmmyI0z9MKM8mKdmLduj+soYjvcnMac8eb3jYnEo5oKMjOH+dHtkDKy9R16o/WVbfTE17NmR81h5p+bX6lKAg+/42p+Ky7nWjy7maD3m5bQ6niW10bmtaV7vW8zyAprEqO3kOx/wRBWpO1QrHffNaMZZMzvYX3/q5+ZbmwPxYmyV53MfQer6s1q/xjD/P78kUYHuanJ8VMTnXX4zb18DzlpU82/83ejMnFxduMuSecf9SMmee3JyGn1szY0lv9M0HEUL5WNYfPOfrAL5n+GXweXtcb0YwKdmklTb2lbTeMOcfnDEHgXBjZ8OSZjpqdmBEY/ZxktimgDPU0to+37kRFg+sJ497M29k4QSCBtr2tO9sb+IjnZx/B0Bcvu07xgzHco86UAV6tQu5K975jdaOtSzr383N+1XxyH9rd9WopyP5bkSriXdyeIS73q2Ry7njL8MjV+G9MKxYPHrXy87qOiYqqzkddsZswfvJ88jecJmK2z4Nc2Ofcus1hhnXxzqHt/WeCzHJM8t3o+UF8fLRoWu1Vhs86z/7YX/sqQk/nrg/xsf4LcRI3OFhW4OrU+xZudYRkYjXex0/hf8i//l47OGbWXrOqJ7WTSlNS3m+eMFf8TgXTVw+Lw95Tvi6Ks8/nnEBW+C9mvR5Z8avS47wGiNlr4/s24bIHjI5MisbSDbNbMafN+p95mhV967Ln8vKhbP7f/J2jlRIcbrC4p/6j16vn/8r1lwP6Zd+4cSl5q27yxafWfJsR0F6ySxAgqfvVn7IV0LtFXzxzQ+/9t/KinGffGDjJm30SSsDLVTiNoSzwzRoOzcW6fs/8vr0T/7Tr0//yv/EL4BP/Ipj3AxfyF0fM1WTqz0oNg9uvNhTt1064Xzvqx+wmUDj1rdvODeXy2vcW/xvfSqnThT3p7E+PdOnHxQREpDVtSpDdE8IgNju237Ori8K8luSow9fcoUayQnPnEuA194GpN3ZJ9816Yk/1vdv2VrcjUUk1r8y2HkXxyr30xwyH3EcJeo9pxqedQ4a17MIRd1yJpg5D4bkZGiB+T1qk9cc6vairlMKYTHHcjzi2Ac3IYbv74m+MMeSotxH/v6p2Q964ttbc/muEyMtz2z3akqyJAc2ZBSeCUzUi9gEjiWAyzHowDlYJcwkeW7b+W7u8JPBOn0Z9JCLE9rZ+74PmMhVcRiTsUvEjjJVazGW5PKbb/PdvGF5db/pYLHYzDQ/1p1I5M2yPXq9PUVDPM8XvD17CRHgmGR4Gf1E1lk7gntRHJd1ZP5075sfis6zrWfii7w2s0fiYBPLN7mJxLFnpSTrEc6k/FotKgp/zIZPamfgethGUB31s1r2tF76D7aCnSdYL+lbdlweaAjki8mo4BzNH1Gyf9J6KIGdrF263v6FpwO7Xax9r0U2h2GS5ah5ndnqHBqP1NEx1O7NbG9Ys6ZK+p827jGC5QDYEVv3ZiXWgjm4ERyKuHitp07lepLPI/uLJ16/BxmpZiCmUOB+hkjJT+w81L3/WHysIc9EkOrtQUbsY94IcLMwFp+gq9lhnXz4bA2kO6f95QDp+dxU/ooUee4fBuF5CobUseyRcPbVJXWRpXwIt+0QgVbbLtFe28DsrJU/5pzuNI+7sfrrByytANO948ZuH5MMPqMbhzTaAc8WY98ouN57DLOfw2osR0ZSPN8M+J50z6eN8c5ZaJWc+8fo3TrTeMPqBDy7fiZt7jNilGdHrMcnE+W//FLfVPEP0t1LveZnb9nT+8i+wV4HT39zKB8p/bridWmipr1u8VvKa9ZuWWYNd/Z5Hj4NtyxsXa+f/8Q/83r9vX9faD/3s6/Xz/yO16cf++2PHBsfcQuu92Q85oYllvf1L7/35esr/42sm++LL77kk6BekPquhT9uyUOfNDu64G4JIMcizvMFXZxYDq83iT9hef2hfzjrv/gv53+75x/hm6pppbMjL+vCFIy9KcA1LWT6hk/A4vime9TnoYmPE2PFKQ3ve0ieAD43MG+6DmdPToYJHvJ0DWLF3w3Mo8eLtC/UDSMPVQLFXR8JTd7GPz+RpJ9w7wkhTZ7lAecqJOeNeDkubMH3tb6Z/ZovlmZlJ6sBOOtKSVNwXnK4BuvDiUhM3EfJntBrT7mzT6fh8hkkJrkRQ84fSfLXUoK8vTx4nlwp13vTsgCqPJF7f/qAZaJYvYdOs/yqlWcPQzqwz6P7lHj2ikMKq2UhjAfcv/btnIVt05M1v3obc1+PVjZctddwawL3rcvncs1CayuHza4bwhvNudlj9hnfqs2TNyqjrtuPYEW81UB3X8FW96iP3HON2oFlnQXvZ/wU7h42ngwse003orDnMYvT8GBnlmGZPK3x9AwnXMJO38+ULrdkRMA2Piv7zJ90cm/zDA45I/xadQZ4l4fZkuItrxDPQeUdy8lZiiNw2nz5zNt7XhNw4Nbv3EjZBeGmaLIWxf6MzYm/75nkii8n3Pc98viegfs+kPygQRtGck9NRPHk+fUxVfPsvGd7vf7s+1GTcZIW1sXApc3c54G4RIJjNRUtltktEc/rnzATNSrnTFAEvz5Xi2ESHiG23sr0xNYWC8+5kBa3GK0iY49P6GJIDjNI/bcMjhtnzy0jaRZxcbjnCp72xL519Q7quAmtrsmo/oRb0bRh92ICKAam+b1czn2G9IxWduR3iAjelfN1j+Ri0MMTzxrCfc9zsIdn39BwyZBTWS6tDzERMfn8EOjZvWAsGT3UxtRuwNcC4bjif74mE8cQMC53l3nDKO8D8sX5ZF7zElw3+V1D/a/qabq8WoV0Y6yPY4meHJHDvuPEWtVk2rEuTGgOPwfhOS9qpmI9a5h2qzOyM6TI/mDPXvOn7edryf4wK19T7r3gYjIVkF2DM/A5pO7ByF3n/fS9/kN7Yn7rB6/XP/5PvT7/3t9nHzboGZMEp+f+SXiapdsVVagkP3v7+rd++PrNX/uN7LPwU8AXEa8Xf9LCQSzFTUMGa5q8t8JNnRcm2ocvHHywfcMn+K/+3Ov1K7/8erHpP/ZPyiT2f/VfPko9CpBIgweVbdlKrrr90EYslV/zSri4ZzhBRxMyWMASAG58gUQby2Oe/HSRLw74sLHXgFRbaGUxM9TgZ85a8h7kPXTozyBzkrs/b4/ZwAr2pjW4Q/c861J5Q7ZasY4p8fNVtB3woHg3D1sJRmoN8/hFw378QS+6Vgb0vhx1UgoEyNZbvzCz9vg249uzEiv955Mj6LrnQIlwmX96CefGY2Uv9A9Zd9L3n5g7oMLOVJuUm6fjFJJH6rrHlJGIeOaNJbGJh8vE683/dmBMLUjkAYncnNdmBvXh5FmMLTzHyjfb7InsXx1ldEJnv+O7MY+nBBUf3Gs7dItSLMewPYST2CiT5beqSWLY7bd6untAxXNvynRPeWaS1dHx1RaehMZdLEb2EKcd6rLZ4Nd3HV2CsehiDnqaPRdnUMnImogc7fUlG15Z9OE/zY5D6t6j48tAfryX+JPelwhWQTztUv67e2SGZO6T7xW5ks+9MU6jGqzSfU6ZNATZQ70nkdcY/QjuMV+U2c4F0XkFK4LLnAzJVXVWw63I4ro7F8Gmnkbz3C8QUbR7+7k4id2tACm+rM+asV0OM23TB9e2AsbzHkzCsMxkzbpeb61nxZuDvufx6nsVr/dPcVSfLSvTWd5hHkNTzyjNx7FKpmikt/hnM+NO5lwsF2D/FYmXTP67613BqrviOS/gwOgQNoB7v7j3t2da3mw2pBFrGd++7Cl9cG5syHaCnZhwemGdfLl5TWyXOdUhOa7dzw1SF0P5wxPkd6cmh3AzTs/k173zBX5eiiPhvsl1EZM4m3lWTL55wN1P8RChe+/6iJkcz2/OFhk9iLx9VfO81CcX8X5Pu5kAsYkAUzT1zIw9+0/4jPDDHU9D5vzwKaagmfq1bdkH5721V16n4vr9CAfenjEGN43Q87F873dyZDXspofH+1s5YCtwDPV+67fC/f1/KP8B/I/8GE5hr82qnZ2kh3nzyeezY8jaQ8lbvb7O+MR4vb76ke/p6/q+/wuS+Cnk915ffvm9FGLX3iSpksRo3lsxh7A3ej9wDPsSy7YXZvytv+X/6d4Hzu9Z/krfuGjzTRAOaACHsoN0S86fB4vMmJbb2jFE9hlpPF9kwJSZUGwYcugmNN7jkHJ45mi4k8pBds45uq5G8pFnD5E1jWfg8guIadw58oVAzT1vns6c9+JvncgZdisgtaMwJ5IHXYozWohoe3U/PNql7cE5efWw84nOit77ZrvMsp9047PGYvge+6LPdySWfh+QMXt897C77BCwMu4f63pUvlGSnCvPVi1FunQPiI7X8CRj3PEL3oOch26+JhvwhXX7fv6JgyOO7p2YCE8jyazTK7/B6wvfA52aE+dFPji/DMkXh9PZwnOUb0AC2NPSfywEaPCP7U7yuz9Yh8+7jSl44s2MDw699vW8qwTXkZxPgh+GztlphSOJt2ea5/gN4lONixpuar2TDg8mS9+BNVXAuabkTTwX+XBm+Bq3b8h5Pcwvm8Ttczno5cDPwZ7F1hCfNZCsBrwlVpawKpXpJmVLszU1zuXyDLzF2VlCN7L55LWh/APuQWy5eA/p+ws9ONdyCx91I3t0T6dnTXCt39ene6gL0eeLAEzJib9tJ5YotedfiwX1aM0F0Bl5recu7V4Ct+XBFMOxiYMp/OHGDjnm3QsQDrFJGg553nJhkyPdaoV66rMinAwemacTH29ylIErybrKoOXUtqt+N59nKOW4wgeJSI8Q/B7xAevKsc6RPMD7wHtKx84SXmy5As7xudOwsiaP9LmnQ1kRg3w8v/jybAeseQ4MnV88SZZ+JTvXYoBkByU+nsgBHe8SqNvXVDLbGsRwLMtws8LOPcn7DPtOhucA8TdHn4WTcaSZweOM3OLDZ5cGa+pJ8Gs/9qB2kxWshTNzzHn+A6fW5HsgJF9s3wbELPGPlDoxaW6uc1Z8XuL+0oDfdxMB9jkLICVWQ9xEg/ZsV63snTANn28T+kwsU30dCBgV68t5bHQYc9bEw93Xg/5vPISVvYB98310hw9HQIYj48bMafbBA9h+7mfDrclnZKosDDu6Wl4Wkz5ctX6jWVz/4EZfa/hrG/5KmL4v6Xcxhlw/fH3++of+Se1uWHaUVH7R8sJZIxsFbVsV3ecZ0XNuK4fg5fX6w3/09fqdv0u68v2nf/r1+gN/KP9zZg/pRFdNbimYtbRS5VQZtvnsAd78/Sm01HCwo0hiRDvDme2Oj0zU8o1sefdrjpUGj22jUDJ54Ea72J6d9zEGiflkUpsSZP87E2S+2OWUuVLHcEH07CGz+P7YycUakOsBvqhs7HzM54HuGzhlrMI0uVzb8pCRBV6TldLcoQvEMxCPMYnASZDB7GAJC7Oej/RpW/W+eTOePnRbqRnBNiJ8qgkmYQQWT3myvTfl9qpYrviSY7Uy6zyst4Y/kOfXUB++4LmmYPrtP6iP1T+xIZbnXE97+3DOHg7spJMnptTQZdkjcVwLQjIQ3EK8zm2gy8H5tYecQ87vnpJDBfZ1v+jMfCrOENnKOS2r50wER6E/3szQfWE2Ix0A95UmbNtrK5bYwk3e6SvppbJxAtlP+sH0Tvn4hRN+8usDoqZ4WB+RPkMO3Ip927vns+dHjIHeWikQ1fsut+4g5+Xac9vPpPrO4QTmAWuI5Qey7nOHEEkzyVAY3muUXIhavddYU4/U2p8JAjlsHisOn62b7fCHLtbKRhdycIaxS2GxbzW70kPzxoLMWWjRyOJAS4imA4cxlczwnhjgKSM9T3XaOrxVbsYw7PF7QuwAzulj1vWCiow4VTNrvvhBClJXA/6GdWjtyROuCo56oJ8fBueL4Hxe0Fv3OdtRMfeiXKOx2Gxvr3EakXNSxOf9pvbHM3rgWq1jYjN4r8iNxi4xOU0pwgLUzJmk9hsaD9/Lw/2MzwXGv1R7UNob4npcFFi+oSECHuJ0Pfq7eTuMW79hmWRblmM23jWIDreJLu85RWfRTD6fGZ9HMK6o1r7P4cfKQDYdsIfSk29CjcLZ59nvgh+5WLkkXy/gG1b+c+aqz1jVsEaP5EZpAnJtPr1oyYlQh9duvMZas48EkGdE52zyt11i50+/qXs/l7o2voVZ3j2KcS4bjeS+56AP5IiO57LsF4cFfXz9+swfNESTaz90tZbl0MkXL8AcV+9pa7gK37QY2tuXv02hX/kblvyTkuALiqUCQF46sKqCxep2St4f1Uh8NhXQxAMU7WEYf/xPvD7/kT/2ev19v7s+2ewkGZEbmtnUHl6G6cvvIEjR7fzwQEjvsS/j5T/sqYOpNim04oeTtJj98DT/brYvLFzkRrkW4Pyei5iDm/wOfbhn14MUOHVECTkF9PxRY+RUjZS8rRtieW+ZjKeWfjs5R5C41bSpRBBe6GK6Vj5hxCfJPaNKt4wWHgnPPfCkXfjFuxypC/zCdg0tTPpIXWGrEDHPdb4QimX5kuMRgC0fkXGdxDjav2ZW5qyTpwmEuTcNcmg4HX6bwz547MNDpj1/VrR6IY8F0zV08e81pHwxnh2aGKD8Zjt6vYJycM7mK94F9hxhin2BJx1cf/HIayKM1cjodfpIJDbDZfJ6wrWY4T4/muU33dpHpuBNlwR4fbK6diK3I8fJnnjZYrBm6/SlW/9FsgG4e76Qk5PZvzTBOlfY+NnnBmB5z56ISRXf4PuzUT/L4s4zQ9+YxEN924dlW8M39p42YI/vWLVQ9uTu/i8Wjb8cNK1pN12OlfsfPc+tSQfuR6ZnLK/lK2v2Xqpv0sceCXDi7cNRlJt9sDK4Y32O+wwyAmc5Oisl+NWvLtVmbYuBqeteG/hjT65p0bPeYViIxVna47UKLqGJlX1NPgwN2ZFs9iTA1UfU+zSA2bqZcFnsmU1n57HI2NNp8x1fkGdYAv18u6DXiW/Gs2akD0E5yJNUsrVfZtsk2K+pEVpl4PnDPqOQ9z8LGuUj8p6i9dQgTpLvoOV48E0yKEySkD0d0ai0g4C7HmRaXps03TqhHiz+gYSMhV9PzTPIIbGb/OwBoNbNiCpBX2B+/B4wau+JiO/POEC/3acvjZgxYEaIz2qz9HUYffdQFvX73DZxy9LACMhdgme2SE8vRmuPz/meWVwTAgkfMc6V/W2AURJK7xnBzmOR6sg/ZOefC+S90UVdGBbJWtc9+ENqBcueXct9fgB7DjU1W9UWx7E0LEt9/M2oH//J16ef+yuujY9faRx/OUlWLP8MjvC4FOl77/UeNL7+od7hv3n9ENt8whc4HKxX2yNFCnqjCCTJJzK4rgfWqD7SOoDzgM3EUFQH8Tf+Oob8Lmc3GvXANR7j+JP33KyjA+WVaktvTrzl1BZcObfl7vvc8FGk73MnHNZ8UmpE+98Xeg47Z6ThWFsFR3QWHFsfi+U7Dk/Iw5ULX6OsAev6gjUy3eVarmTTaD32+V4BhGOraI3oNJnz0D3XcCafV2I8yr2IP3vV/a/sk9Sazm5QugOTxECkhuNssRe7v7PHiB/BSp3j2eCKXu2Lcj/BEBpTYAVjreYjMwhSL3ow8rvpMbH2kzWjnMQNipXtflPA6+HJU07vI2pOSVLCntUNp/AUOyBv9qTR89hfwYo/X+R9C82V+rBXCTY5JZNP9sVvTqhW95K4+B6wTyPk6sV050+GIF2kn+gMspsu7ZGlqNX5JS+vfzrlSMdwtmDfZDlmoZ5ggfCyN0tdAT56y3vg8TjPcmhQ33qeD/ZTz9vI1HWy4N1zBmnF6ckxIPGDqfspo+fluhrc//K371OAvLaVJ4lnBBAaf9hZd34ZroEjk4zJ69ky/vos4+N5QsTeIa4v+0vl3uAu6D0ZuST5TDseREvk4VBU2/uAgw2f6RgxLN6axk4xFN/3+g3rrJM3pMOnHjwrMYfiSTqXvJJhRrMlVR0PF3PXJ0LycNT4xyKweFQfrCfWn7fdTyybCVx46mfEdmU/T4x6aqwNRM6ucPYnsLYNlagxNN1GGIuowSpTSOw7Q5d7wA+wCbLBXB1TmBKhJc89yHMZLHtwTldpdAZ2hjEK95T7f59t1ufzVBnVJk1OuvMt6M0GppLNZ5nv6kSfWFBu1ptjvDfuLKJwJj4Wh2CoDJJCHwhaHSK5/lgvXIn+LyU6Cud0rUKjj0m648KKt056rMep3GfHOIJ9GokVEKBdS6XpeJAT6ey8D2Lyfbu5Qf5GhpyuK7y5p1zjqet7KijuPrm6fDb9+iEEz+mD/3ckn7fxnvmR61pbx5DMByZN1xMpfGCCpWTJ6ojFtZR5f+VnX6//8P/+ev3FPye3dPnYRUglJp2XDXxeS7nskm3QpJH/rFqf0/RN2xc//IEY5QjnT1g4ABf2O3xis9tChmPDbNmOLTYFlIjmFJlEUK2//kuxazgfQHgb2OKCuBSs+HfZjq0ySMtjBOE1aY0cdi1CPkmf+rUuZxDf/nhqFbj8UNsujVA3e2+2TXZEBk1TLksN5V3sJB+xHdu1df82r5y7rSLDd0wfeJfQBIP5+BMhoMlnDpD8oe9wn3zNzRklOQLJj/04UlNPzXh67WeGxLB5a9/wnU8D8dQNx/+7Mt+4NcTcU6iyfPlTG/Ww3DKe/g3JJ5bzYM355Y1dfChOFt9F9hHwDVX4x2b5NDLTI+ZKoC28AdUxjcfSjGp7vdwdndPuJ2ezMY1qY84g90YXlONvJl6/NsJMzenOYb+NsXtI7esjb/ToOQ9XKyVTcxp0wVxbW0CgHZf9DiQ9X6SzwpXM35WzR0F+v0swFcyfBWGwjHWFxgzi0eVasV/vuBquN1V7WcqzgUQ1hdUji3Ovos6jE8Cv+PRP5PCJK6f9e86RDe33JBfMi5eZgd8rRiHeriZp2rCtK3kfuU+duk/CbtBf+PUaCUrC6GGB5fS+Ja5ozaRO3/Fpn81v8PzZWQbLKZboeDTXhO7croEyX9Y8Y3kWx6eTUPODFMuemntS+UbTEnC/CEHd/UyCSWeX+aj3kW9wA/MOi9VZ1uc4J+Y1ItADQ/7svXsC7F3Iqz/2RxYBPn1LfJ6/7JPuKy5YjSiIPKPX9ITvffMmn/K675HzjdE0WNN9r2ydhQwZzjVzWT6DeK5reim5P/i00ofO9Xlv/deJ+vqPTTOCcwuEW7d24LTul/7jPFQ7Y3vb32PYbwrRuYLYYz2W3lZZrSCDI5gPVo/e3vOGsWGccFkw0je2JGDSfEgziVu+1rEYy+vVnFkeOYBjr2gcHSH57gCyW4wtIs9VXxMfIV/uQ+ItDm+9gXs29xnc3u557nzQfbof81h2li7JtbH3R2D9gejwuZZT68k5W6TbZe/w2aD6/Rv/9evzn/+zr9ff/tuvT3/mP3FyZ2ivMMcmjh1uG8k1IXBq7/1Evb6WzMl/+vJLrcpwXfythS/8Ezp/UpfH9+mWFHa4YE1pJcZaH4OSvEleuI9vfJDw+wX+oz/2ev3arzomrxRHh3RQ+1kQtLKU+nbwbxbtwbmSEJt7shbMdk7SXMlOwwEnl71wPOJL1o94cJpzP11xL47FmoXs1LgP8DAtrEjJlxSbM2J9picvM7nDAvQQv9D+sDyzlJnhvuLhhXljNy2HYFUvFuV1avG9dDbIQRM3k/j5E6HYGOuduDIdI2C3T9ADuu7Kkq+1sSdVJuSmWHkis2vGpLzYl9Uyz6YpdCRBCZwW02bM1uL3/ZToTMTCkjtVoNjpT7Ln3mNy8/lri96/dcbFseCe7AwMV7TFMKF9vyFRPkN6sZtpvCUfLz7nwbQY0x4cxvwHsWefsT//6h30m/KT3oO+9HpgkcjsInnOCeEq5wn5ZHP7vJH5zezW9FcT+XAemxiaYqvilSFLYxj2uICFDOk7560+BkYaqazJhTZizrPXWOiWN4VxJXXtekK5gP8U9wv+fyjXs6WrohIuJMNJ+1ix+Wx9M3a3RhIgOPfyFktmav3w3CNGySylmKbZfVohxpVRrKUM0yCf+aw1gY96FbrPOR2TIIES3R+w+m4SjmD0tJpHPj+/yR9Eh5BZw89L6mcbD651TyWbWv7s5LpnMqBnWDm4evhnP9ieA7+dyB9gf57DA/XxuItFdt4u7DXDrzMbEsfqQAkneKeWvHEl23p2iOY94xlJsDkRGSDcXeks3OFGJDr+cZ5c96TPZWapoUWOg8WvEax9b4lfF8Hn/YYIVSOH83CRvG7nQCcGjlQjAn1GyrmW3TkxRzUQsO1zCKM9gcMTRx8fzfvBHUt6Be3fcu+vEYtBAg3XWVLh5LDdpqwd+MxIwawP0PtHJGcua8Q4X7lN5bV9n/Ehf4hDWUsj8f6w4Nt9uJzG/pQ0qVLP9CRAQ+maPPc4bpR1O5brsA/X65xokinBb/WNP84rgUnhLCtyLJe5ArGHN/ZHfOI/w0T48//569P/6z/OrzbGQENat8dH9p7l8oca1mbwkHoefMP/+Yd6pr3PwD8K8tHD9xsyaLA/yda3Ss61FVI5XtExSdZHkBeOXb/6K2rgh6/Xf/UX7HH+dC/oRfGI8ybr9lYl+IvIA4jk9uwaB8rbXXkMZx9epCRFRtlxJyaxWBrUs/BeywkkH9rs2bO56t3foFgH/SlUffFotnpZ2G+t7NXy9toFhEeCaBFa8/TdM8bGZRusRIN0/Y7nF5pxE9hgT4x+wrONhZrfMw2bdURPvAHmH5HVWkfE88wteF/koWvU2lkjW+3ErzLGnJ6Pq2+6RFjvs5S+6ls9z4naYvP6MuZglZEP+6V7hSjZdR5njcn21LQmo3e1+tLJykjUEO5wT+Iy4/5g89AsxfuivygZk4HPGqFON657K3sySlwPO4z1bTW2fMOMix9eYJPmuOwtyDnh3X+SOR/UdpnBZK/GjANnPpRCldxbYskjybQ9B+SRrXm2Oz5ZVQyQfU/F+PyVlv1HqgCuK4jGtW8+NmvYr/hzrkwZ6a/PQTZ4YS5IfLjl2BS5OzuIrGDn0/DCqt7Yg73Pb/rDOzRGPeFmyj2PfTFnsIDdB/dGvcsPE50zWkD07E4y5nNOhW01aJ1oWM4JnO127HyM+kbK620DkKj8LiB+GVaza3ZzQe953cMlykbLSdhh/cFbj/4iOXHnvUDnYq97Jup2CzGxGt3TeNYiQjL3DfT5dojC+jI/w1+06TlpV77AUreSPrjPDKnbT/P5mUmYwK6OIh+c/Ml/npPsztKjv3eJ18o5KYzWhlmfw3V1IDnTzGkWiGExPvet2ju/c+Kanr2Hn/tzejk9x2rJcYzWPRRpjz3ia5aA90yW/lDPdAtWy6tizJKOn1yjiXl/QuR8wzndS+R9OjlAQ4Qr4fJZmgjvMXw/ycf5wZFqVFAatny2jeyl8aZRPfznMzDEo1m13ANyF2fyChCSfSM7LvnJa98zJkees2A5gttW7Pmcv66Lk+7eD4c19uy5vjvxegtCvZzt4OxEdfn/E8dfPKvfiyxptQgrtgBZtpryPKTWmTkIjdXb6jjwt3/z9c1v6puVr77XPLLrLHc+ROY5WUTjsDvgZnSCut1L/47zN19/8/riK+ndD9BTmk1+07/nffIi7P8Msb3D2CrY9hhtMpDADhjYfv5nX6//67/1+vzzP/d6/fqvH4r7PrlR2KwWjaWLm16fYHPZvh+8w08OUG9wRPL3oSSOfba+F8zWKkTpViCEZLNV3tyLIyCOmzgepEbdvuTmAcmjMjaopX2FzaxefV9Y8c2/zGHFU8t4OZysQO5ww0tFzXW/xz9gVfVk9wPqg9F5WsYngj4+f/6hOba5NoHo/j7ZumusIHuyn4GunDysHrXjF+yu7IURo0R6i5Q5FybGzdBA92ajVmqyNp3lGHLv33FaN5H++STDX0tTNMO94xe0pgsEjK6w9Jks0y3A33g/OxZqzf0+VpLwgWIcQTY405HoM/ikXh3rVqjVegZ29o2YOnCO2/yKb1AN2dOLOMQfEB+DJSV3emtBLMHYrP7EYJKmPQs2sLLcONQn7LExOQ7zPGvtOUbPR5Pqb2Re/DbFfEMMIx1LIs5jcVh1eW/xP3sD1vhCrzVssDGC5/O85XSelDAE5/Zk1XUW50XT+b+f0Btn57Js3l3QWRxL4BL1HeRgpuRjumgT9w1SYk2ylqEaMr89g/CggqrTZ160gVFi2tFeHfPwAVQ3FPv2OT1+6VZ3LtLdXOXiZJAPq8/GdeHu7ICY9nVosqhPyHme7k/ES6gMtPpMSHDvx2VW4iw9rjfngLRsyQFyf2DmQvZZ2R0LWNWcU3C9ifPlv56h9bjgoySaNUww36ycARVyDZE0W4BPfkUk1JHLs3UzIXdI9xledqzT48t0rRflMu1eYzbunlY1Ge58XofgiBKab2qW9jqe12Qmj+mNG2XvD5vt9sh8DZr8gYER7Fnwnyo97+EBwQE7ev/898jlwN5Laj1cxombQ0PPHFb3VLf3aHk8bNuvT8iSV+X0M/HNl+nLLqbu3smG5aDHJ/IaTK3ryzdvvJ7TQ/JOTrZd8QXfPr96cWj4qWDfMZ7h90dcuma5iCWVkFePb2rfP39Ep2986S5T4t6vZQbL2cpHpddwHRPBMO8nf1K6DB43W0gaNlX2vtlHdc/YEbiPWPRNmHWUryX/QC3wiwfwBeyuNfdXdAQHMdaERg/d8CoCzdgOefZytom64HxB7z1gAAD/9ElEQVT61V95ffoNfaPyN//G6/O//+/oGWkeuA0DEZfz6lw50lm0enNYdLkPbckPXI4mfSAU6ETyCeb4+h8MWmZaDWeNZLcuuee138pqZcRXW+E4f+GAV4oM7pEXhtY8krhSz1gxvL4XxOdmxoG8LwbIypoxKWeksfs0R5EuH71aiHZ6Ag/xvrk1me+zCIsd1zXVIz6DNTH0lRyH7GGNyTHab8wZow57vvCBxZx6yZdPjDHPlZAGsnT4GfKaHm1vYb8J+hkrEO0HDtKg1r0jZyjOb7DqL58oandDGzdHGNgwE8MzDT19JYIVY78BdG8aUnyPyrAd1xPo7ok3y5xPvoAWnMyCB1ks1rI1NR8KdZCB9crGe9e4rGliPc+QsRUpzHsWDE9WjSM+bMZqEb0zaTiSda0rZ7uUc0/Ct9be+DXw++QW2rh5VuEvBmyNT1Pptncfi3lUy8yZFA3TkE0Csr3k0LnPn/cIbLg8Se/7RQhddCoS7h6yuGZtLER7+Nm6ILe/Vp3eNfdLcN3YT3dNwT79HHtgqX8iUQnM2HM13YMJKFtK2WyiBc5BAr5nLEtjE5bu8vyRa3chXie3mHs+n6NKcX9SEimgpsSNJb+htftu5QfI4Cc1q6iR+7z5auwjNJ9HJJgfB/Mbr4eUmsmUc9Do+S724mbbimVXTMsLkOk1tjV1+pN8a7Bq7D2nKvA94H3p/NszDX2e76dKIV9Qpgd6GnZ2/3/G/u3n163N84J+c6613rd2b721gW6rmu7GRruhQJB2g1FQRAWJCFGjiUceeuCxf4kHnBhNPCCaqMEEBWLAqJ2YJipK02ABvaHT0F1SXfuqd7PWmtPr891cY9zPnE383s8Y49p8r80Y9/37Pb9nbntxhuf7I7D1wNlbY5Yp4Pdp+4o+BrU1J3Orgj0X9jBn4YEu6wBhRvU6Ccs9qn9VkYag1K7F5deP69HDuSczNnYUPZ8+Z90LEe6ZPPYtdA+cxBFzjRuTzMoZSGSCgDzT5bbR567RHlQ0NmbTBr6/QPXEuMGZ8p7m4btFfE/Gcc1sVA63Y/fctRjemhqjzBgWPY9ad5fX+WibqdPPFyc5K2M7lx52vN7hiTHz6I2G7xyeG81axrmwnddrY0eaZffE5A1Yfs8f3Xbld7/7O6/XN/w/iiVjR4gCEqbfWGDvCpTHIHQGv4Hg171t1Pv2m/lc8+HL87cHBu9F+jAPB/+2sthUSJVmllyMTc0nsyjevqSYBcnJoTc25Dm+v/yXXu/+rX8j/2nk2BVkcGw94AMl0mUfyOZi8UH5jR0oraTx6qASlw+D9kJiJYet1vsDz6nlQS7N9osjJT5pGyW7XLGjRt6U2fve6MmBzNCvXgkTww874UoXH7gH8trSrv24onuLo3EP3ATZ5b3zIMF1JMNnboZt2wK4+3HgoCt1WAfjk7urCPTpnDLmDVViBdHIc+XCWBVKaM7NmGdg1j1nIXL4J9cF2Xz2yI6XgMOBCmZ4lgpnBLmlWncejFg7eD7nG29SAr3mFM8a40RDaZQ+4CDJgGfGJFm/akhwnvGdGmFlEeQkRwz6JDDrI895LcmXfK7qtbL2JT+6B5dQCuVm+NmqYZa+Nmeld/ftIIlak5OlRoCBPtdmwR8SLJPvDjGc3z2SY5Yh2jrq5PXofZiLXxWX1x+UlFPh5YqVWmZqL9qbtPhklHTjtrSPCiqjCzTfSAqib7+nyaw+kO8/LkAM1u3ca4MU6FUf1jQw3Bl4XeGf/Bro/p4B91GL1Erg80Da11PQOsq5/2AAjsNRoMzZu6bkqTx5G4HJZ3IgGoigTGscKJX3ILviOVNG6g7svmdLvQARghZ6kzarzxNzTcgerlVY855stS5omanBMVsflv4ek3MUqnu/loX4S8v3BdIxMKsnfWhkbY94yOVAf6jELsXyFQNNZ+OEWsRWPlb/Qgu5e/72M42Vnobjf8J68up5yWkoTpFWdsg7M2vuzEyyzoT9sLyKq35t1Q8C8RnKcuHW32Yz1Durev9c/IzZtC/gc9vX11zEN7KvM79OUgdResW8D8zkDMgzz36ePhA/s4UZfk6UfSaOBIivZkoEfj/A1pz12Gz7iekpTCIJnI+vt3dR88RR0l7jMK35gg3f+2uGwjku8DzJYF6z+D6d60R2lOt6vgC1kVr36GbMoGAPU7aT0bCtFZY6cnfsysDayQ9YLdcitvr4HG47TNdt3jM6j51cNDbv1dsffx/9q6+iFHGyKMy5eFtQ3KjbVjiAfe77SQrodfgFr3vsxvzAwsKvGuaF1Te3JNoE6Gsb3hu/viH5C+9M6aofirIIkH7iJ1+v73zH8gND5At+30CUOBvSpu4w3zg2bHXkiW3LPrADHwyejJHFIH91XJFlYyameylQ4btZhQji2k69uv0idsYnbMGze9FeXUKAorxZLcxg4aZac7yMGpape38oOIv601oNeL12P6bxz7AfjD59SG9eUIL2Civ9qGe7fR/R8CSW5055omuvkbEpX98kZ/Qsyh/IlDo++3rTwwAvu4B2/IHqNb4+6p74uFXHpaanWa1juLgVstrfYbyJOBgHdNdwipuno5pzzB0Q1q/mzz3U3614JHO2kw7Bz17Nd14ZGEKf0Zq5xjbKUgL7uAp3YxBAT4jYPDhrTG31hkzQupeME95q6Z4JtUtz26vV0iA+oHs5Ed5peHwYlDcJLzin46yHST99Py1oloGY7JUVx5dNF8x/mLNv5wAoaJNHaZyrEIsA2bIzES/SwFpzmukQJN5D+ru72Hgvnkyqi55co/cssEuCU55mD2whMGHRmkYC3wuLszKCS1RNdSubeZtGgu/MFbLx5cFA9viUX14hHnvtaEJWf81bm/tXrM6lo7NjTuVguLYlz+TstUZNGRUnRuJMrjs5lJpVAiQDseSI9k4VfpDUPecZth/0VOmn97nxrLqi+2wkSsa6vsnt/pqR3PiI4dkaj74Z25sKC/al3U3eczmXe3Dk6dFLNHF9+XujLtbhQWXAkaDVPoNamfVFv4YpIbZY9Vm9Y0tF3ye0Fw3na+/al+q0LtEng1iK06I42eDcv1P1dmjfAyV1xOegfStnsxqK1oFNjRno7bAsZtuNxhZip19xQiSmXEw+t2tfWvH5PJ3ZTA+A3tMa7D1MER0Wgv1vI5mVYSb70O0p073X2mjbnWXqP74PNM5e42S9UpjjFAMcZp2KJhwNToap68egS58bVhPFRWy7PbJyYPhZf/b7To/5Rz8ck0+2l0DQiD7nqLeupNFnQk/I5tD/K5fh59fQvxLmCLaKzAuF7CxOcZBKRSsXULd4fLJhjKPgL+vot5NGvuy+yd5Efl4RRSTtmuZxzBiSj7UMB5BDVNmAle1JEoY5nsmXknwp7sO3376+/ubb17f6VdVkMD1wfjfpXoWR9WacFy81+Beh7N9Mw/ELu+n4ECBtiLogKk/7B5FkJ9IZkKSPW/LCPkf5ZBjPbz6sHQc9R0W4GQdL8n5R7dkuzL1Siaf4gc7jetGWN/4TzzQaavZvhURXLsF+92qOQmZCk0cxSGCrwISofI+UA1i6h2LDs9WeiBN06oxJ7pmwzXBHvuTvmEm1g1OaPmj0eM836hkqAO7okfY5Olbst0ZOR3UEiKnpGojI0gy5Zloe8P7I6vNDCvXKX7/lgcqfE8GmzrMHw3xpT9OBchLn2ENm2Aec+8iyX7kO8+qa3AwZLKvc2gCGQlXk0ljOgHBxze/vgpyYaoa5gzuHFM7qrhmomJ/hQvKY+2ze/chXP3HkvPxPxKHcHcCrzzVD1Mrn9d0ajTTCi1X+Ec3yfUBS99qDpBn2L26x+9LeYBIx6Oa1h8gD53LW2lV/vu9Ja65Bqz94WXuhbS0WU4zJQ3/8K244lGmmUvA5xHlcL8DUvIM7rRGfvn9bFNS/TYzNMIJfMz7V275I3Hrf/AKdd+xutTdZyyW4p39nGRnBZC0Wxyi7LeZ67tp5MyVHcy3LXzOYx6nPMMbWuucxWu5uknCs0mZyrbC28PhHFsearKbhkxZ+hm64HdeJyFQrUFYMVh13r46ar4zozDqhoUmbVSGawoOPjulYZ8w1Pj15fNYZTi9BeS5BOZ3Ola8c88GyP2QlyHklFY2BEY9Nm1t2fTXSBOsex+f16OCt7NF+by82vyZsbys3uof7PY+r+zbjQHV0QK1Hfn6RB5+xWRLY3hZR4egrw4596gJzDITxTu23LFCL9/LGf5rJvoIR8fjZGPzRP/56fe9nXelHP3q9+/3fxyqcfSjJrMl5eQxrO5/Sx8bfFR3pw4dvXu++sBXsu53+CMHjDeozcjeVmCcniEn96uAI8wd4/eeG2DH++Eev11ffGSE6kM+KDlWHFCd6yvohwt4VR79ZEseH47c4t1C5b8Lo+v87ZBx5+uafCQX6S7Z4xsaeWlU9pL+9mYJl+GYlCCgHvyXZXxm3oz/xNl++oGONbeat41nufhDSZAvoQ+cIhu8FdbXSy+O6EY3nAbJgm5iyOQ8/VcpGvfYPrIpLpH8wfr6hCSIRP74RfV7Os9nglPcG8seuOgyd8wg4RfB5yzaT7j9MrRYBanYjVPJZAZ818bqzsybDKSWmdjGjsnVkc8y2Fh+5lNfQa7GvG3TN4NQs7p6NZp6hTeENQ2LuXVniRBXClzt+Bqrm5CpvxZlUK/IYuT7X8Q1zQLIrdmTWDb1i4uoz7jV18OUCDfdv+fvP3+LySdd7Qfu87FKt10MdX6k1qdRB+gE6slmPzSt1z4X1yqo63HNWc8swuzZHyBdu87sXy8rZa54juFy2J8fWOmx6Vt/Nve8D9kUZqNgF3wO824Masnz6uoFfXw9vK3Ae9xkJxzmobVb1zJd7kEd7ttuvLzQ6ybVF2ZtXx5i37Lx3ocvXwI3x65Q6gvzDdGHbwiPeYV7tjW0mdIVUDgMDHM2TH7vz4zOzfRT3M1nO3l8NWwUE8Tv6fo2Groq6aFCXVlTbTjRz7IJ1QfXzA6L8xLESdfHMEMz16pr1NdLRwL8op1+NVS17zXSenHVyuKov+z3QFauvuaZnn6ejPUN1nvNxqjoYw6hss3sW31/yu85AhjrsZfXFZxG/hm0N0o+WC/hdZyVBtXiWG9D9zOo+vEqSuToWuT+BKui5Bs3B4s81j/hAenv4LBwJyPvMYMvB3DcVf9re1vwUw+j+l9tnI/uyOHC+5pQvZ8voPRKwa6DccXcdVkfcs84EMX3FOjgVTrXqlZz79AVm3XtjuJeTD6zG5MO0Zb7MD/jM/j/4H77e/YP/sPVf/7V9Rhql96DJYetdK+v2N0Op48U+urc+0/uPry+/5B8wEkmYJ5fNsIxRUbzYk4iBTUjQQ48NI3aKdMQM3PQMGmr8d3/CDd54qBs16IaDyW+v/R7M4ai+3wSfkX0YZ5ZxovTinaE3m3hn1T+zOt+o5Zo+9W9ezxc5e2uguy5cG/bmpaheEB3EjUMdyVQbZ95MgGBY1jz7j2IkQlAeFXK8PCnss63dGbpqhlpFw71bcY4b5PO/PX4u9a0fcjMm1LtY1ZPyAggz5gFMBtnw9g1PzO0DJLfEJp1Y+onvZhfPZ4vcxLy1D5xCPgR7nS0uOWuvZ31CNY+7I3NGnj0dqzOdZwNL7/ZAQn15LjfeK3AOCap6cFis3nPys5c5a8VZVbxkL8r1zGfUtn6C9ewaLjOTkkvR3F4MLIDePR7uweN3l9A1/LuQ/TAiKNVM7EnP+sjdGPn1gcvRAJa80GSxbaHeIw9cS1WlO/XIUlHyTsDUuNSnuunjHEHbZMhbVGuFJmJMr3HfMa7IuaE5SrVCZofbr4ZnD7ysnIsB02zqNQ/jhlnyc43b3LMmycj9UBcodKbYPnFJ8K4kD7bOXO6VNYGN1zoRCsyOqTNoJAOLdOUErOeemjCexNrsc3IOR9kfDtCeWFhH6D9Be81AZ4GqZa6cD4+4si2VrmwMfcu1B83kA1NX+ZB3ykgcuN8nQ7RI3xlK2TBsVmXXuUmwdc9Rq1gz1HlkS84SuyjUQkFmaLKo68Q68002LDGbh3yiBlF0vnmmrvDB5NX7Kc+UvydAuCnOZcvabwJ9i+T8jd5537sOxBkT98J7s/+WtUSE39yPc4lfTqbJ1+9n8CwNcrZA9258um/5RVj51WdEScgo/j5815U/oSWb4+vg6qJ86nM/wjxsS2q1paAmUP1KD1CO13PzThJ+mJNtrwvi3XAnjiUu3zsU5ZztzxZQq3mP/ANbHGMkXsSZWM8iELO1+Jp9aGCZ1bFSIgzEW1ED5Hg+iytaoEJtXrlv3cEW3bnfW+X50Y9erz/4vdfHv+9Pj2Wu3/7tUM+ZXE/BAOn4FnoNjlVuV+9+uSXa4zyj/CmnG+/5M2J+OHrTAImuEgq2qJtLtsfA/sYG+MAvYXR+W/wP/WGlVvrf/91xt2YGHadrz1i7GYLCJD9UMXw4PqQclKZ6ucyQeaBcSjeW9Mo/wctJ+Sw83uvq+YhGMJPlJLSmhGfrDLh7HvYDfDJJRwNxOvIijJyazLYcm9Yx+oWHPosY/UbvvMmUyZCIQ2M0Uc0XLhFu/4MpY+T7LD5JzHr5dz/E9a5WzyJ+I+IDySOLTBM7Ng3ZeyUqtUzlG9T53TPjTcz2BvyNrJkpjeaa/AqZee71Hoal5F19oBqHL/9MeoNCmfslG+I6u8KRx/7ByZv1Qn3uUUn8Ja5/1avmys2PwXs35SbaehDPDO/BuwKzzvPkHzwG00e5wFY4jmtpV+DKN00904RjO79aJ2xQrV6BYpWD9yqsvW9SjjxopPaAjZ4qy14Gilf3w+rhBDNpMzDACJhYFScldoRWwGO/PkxJNu5zWVTs2Y7BaU1urxsxAjIsPQ980b9E1gwcHW4vCzOvIez4jcZ7xi/R0BkCDEg8C7aIv/UA3P69GORZz8ZVR1SNmZxuVhsdkRg3JUohKpd66mXP8lqv+9uixsnnHzbq2TaJy/cyv57n2cMpf1dHqfp88QhgcQ4mv8vYOYuVQfsNUOTr3sc0U1m2nQvQsSWwiTcPTt8fR1yMMUU7CYZAzBg4ixHPDwH4TCTqnJQ10Cq69GGEUZ5jSdrTONh3YdfMtcAYqLVPMjiaEro/1WeIZ5dH9yLtwP65ZC6bfq73VCYTnD5ov975iRbg6Rmy4jCUK8EFZxjI7ecOUepM/sFEWpjhz4LU90Y/o7xHYp2VWO7paIxEOVMU1Z6v7sdGegBKkICB8iMMkzMid30hoat8hycbI4qJLoHJsSc3Hy/JLzWpekkJ7Cngew+MAn91xzuitt21pGqpJOnMxsZLmEmNnghlGRvDpLmf0Jd/Mceu3zlcmK/jYkh/i3Zp3LLjO4Pnnv3OQUSifvjD18f/2T/9ev2v/xnr/D10sXIp8H7tVXIP2mP7l2HYE+OqMciN4/3r2x/N9wbpxvtvv5kHV28c+aYkp6ru4nSjqFCiy40KRF8bWp2zEv7Lf+z1+o/9qRFG5z+Q/K3fjD8Yjt84B8nTDE7uUL1BSvdBWbL2KcYGXy+YmLBhjpZTNhA1IqieuWsW7IukvnkTWF5sb3FuTDsfeFOy9NqHNzUK3XbZkObSvtgfX83I2jp+UFxvLvW5lS0NwW9ib3HzLLvqkayRAL89Ws9hD5pnOkQ8aSXqnOZF6XUMhGvJ3iBNPtni7zdSu9aoYU9sY+oHX3So8WiIn79Q7d34KnoPe7Z73sgZKqIBK5mSAr3e++TdsyRF6MP1zJYT4VQeQGuz1DiWJh0c6yCHTYVk1H4qg2rufOTE2AaYZySAvnVpxdOrUXOphv8oz7k3wL0sJCbxLJSWxhnfPPUE/IOHtcsvtI9HpGiNruL7B6vMMnwKzwyuaAbzOcuFFHN8H8Fo86Vc+QHFn1LpwbVdxfnw+4NUrxuXZRbJk6ud7qMEZC8nDi3ZM2ly0OJIxmi7n3c85JnRHKLYpx8A+0F2gLX3uc8X8HtKcw2Gk/SBhe7jSFRekmlXnNutP30o90TVDNL7Zh29owl9GSux6F6xEufVv1jHl5TYIbAy/D1ma2ATf66cizsxbCGbL4N1hsnOJbtNRi3A3cCTP6Q7H3Xc05rCZfZwB3BMas+S1PvIuOa++4yTRGMmvceyynlc1fQauCDVNtK2LnBdIM/O7mJ8uO98ENTDCDJ7vzf6/irfdTkLsRIml6vlVGU6ziJ9DMRovw25wyYfl233L4hetIn3a2WGZHC6O1CmwW0/34+U9Hpv6RBSwz/ggGTnmeXDvt4f0Ddi0H16cB2vPcIVo/4zpG/N0fnaoAHKfOleNYdW574qGKYLrag7NTH6EI9f+z+skw00ykj5ANb0ieHZ5DXA8TUvWanUyrb7fJ1qphF82Sj+BHjvY2NowT73YvYh8/j9OSiEEI+vuqpJt+0erqvamk+ccTjFYXROtF53U+fX/vrr3X/+v/R693f+PYlMbX2Wmpi36b1Zlw//YGTOh8PSgc2d4O+Rf/2N/+DX9bssk57/oGXI/F2NGYodB00sTQczthy6vEquTtKQF7tHanB8vKEp/p/477xe/9R/b0xj/Bu/PrRZtRlC8mALBMVXFZ/cM8Xu40HGwRp+OY3PYah/qJisBUiMu4cBcRY0txKSUkpOqa1tXjU4/TDSB0/+ksjTszwZNVS+PexeGO7d9wSMb/x6uBWr6JmvXc5SXyzqp+nNPT7lzPqMQyY7F/u6Ywa6177fxvC7b4d6zIRuVypsiDQDGXt4hg3V6EZd5s1beWftM4Wss99GISgiNhiXW2j+FNd+Zs/dl51ZmKnjWoSoB2rE0GxqY3LIH4MuE8PLyGtJHr2J2SuVKTHLL5qc8whHfc9r3TmIdq/KI0utZxQrjyDf7Rz4yXEd7oHvg5ixEWN/+8F1vtlyHuXjcG9JGcCZ3hv/8KEcwzmlemxRN9t8V3vLM+54W9mjOR5KM+NkMdcQw+LsW2cvvqYMoxE9F9dLpu51tEaUtZBjJgfMV84UOc+PJmpLlUF0pI5K3+6flYeByV77sbW3arwmRsjeHNUYcwrH2aI9Is+4KzBS4aS5klyi5L7GVp5Ve2xsBZaIfkYVYcNA0kzEnvtVz4xHn/b7kS2fNZzEI7cjma/LHvM9bCVX0omjcJc35GA4syJlmvc6NSSLvAndnOJrjadnkOS8b+sd3WniGvY+U/6FCNVxiODOQY3VyclkC14xJKxmErq/ZjQ+doE+cl5yh8PioBFt235i934TEV7DmNFEHaP/5Ie/b5TX+UZzyk6Ps9CXzjoe74sVxfx9tpAPU9itDtyR/UjHdTQ9w1A4F9Wdi++9Y7IWjhLTsX84Qeuv1O9nE6wT4Ipm37GFs9pi69P/Ftovfr4mF1p706Bv9W6D1p29GrlHVuSTJZT7vMw60doGq+a3uGp8zr0Ynr5a2WSiZdk0sWOYsxWPr2nikd6BHiZ4CK5hn/Hpa8Jc36Pzue+Bnn3mk+FKLPnejVHpRHt2vRH+zr/79fGHPxjB8e43UYiWLHB/a5Oe8RakZi9fvH99+dW71xf6HHCI7/nL5vog8YX/2IwPmW4I1DKIPoHelmf/REqy0bTMKuooG8wa+Q9+7/X61T//ev3hXx5lNsAfC0NSP5NzYnpsGP2hlzcOdKbxNa+DLtge72CkxiyaHYf3onSMMWnruAvthzOp3bNumFZmv0wg4fWwLAwJv0ckBTIGQ4Srs5XLbyZA/W2mWEWyCHRmGXI4SUYeYqVgcl+yFTrH3ld8hDrWH3ywpAfMNy9XcyvXxPYk1LsObyzcR8njwlvRbtcM/AxGUf4ZWyYBoKsQ3vr48jcdPMKDD5y3Vvru/mRTT92jQW/SyD+yr89Dfj3DzuIvAiVq1dJnPBybxRg4v84kqATDdg9HePZ5S9rY84xI28GVKpcFaWx7X7LPUTHJyiTl4jNrz+xp8uoM+IWQ/C+2IP1oTonW9AejMeDEMSuiR/fCSg1ZRsfCN12fo2zkzPPfWNAWAL4FotTwtCeD2D5JzgXsPfW9PgGnES0wo6+tmjxp1f7Zd+D9Hn1xn2FXJs4kPnPKSI5R+cASMdbZmQTv+Yv3732vEmJcO1z7COLNOStBHDJj8zBnRvsS7r6y72oz3UxjjDjfIuRNzf432uudS14ZZpqv532egS2XcmtfcDNGxoL/OhHZpBNi08qwvL/DN9RNZLhzNX6TXFjq2UOfSeTHPRg4O17ytuPaPHtijWe+9ytLXqzZ8qx+vSk/dRqnmqqgtbnRsdhq+pMD0FMXiR5GsF42dl7bKTUCyzP7gLi853wCgs9y5XgCv2svU/Benuxb1z1Qj74Hvdd76dySf+RGoqsPxbRGvayOs8Xz6czR3vOxnqzMzojJ8mgcot3CJS4eNv2CR58x1uaRIbolAx8WP21Fnx+Owl7eGypnjOGOsfUsn/aO4giGuytOHrUzankHGM8OFun/7ei+I0l+9ovcbJMXQZNUDy3nss4UQtdB6wkyVZlVVD9zhOhs422YRjdv5qyW3CUDdEUyv7kcGVwh+vvM5P7f/DOv149/jGXGRRggKTam47kwBGr2NSDT7IW3n3cfv3m9/wLCiXyvW8w3Fh0UPgJ94/1Cm6HDQD6BCqueWP0KT0SgFxO++r/5+vXu//DPvl7/0//J6+NXX73e/fwvKq+yQGE0pexWWl1z8tkyCB/vgg1qRH8A4+0YmZR3vADHtc7L1HE+F4RhbZ3TbVcLzesXo1+0Jx4k/MIoV17rlbPqPkUl3+fGmwK6t9hmff/+S63OwyqGVsdx72bgk4W+SZsXSS6guIF19j/Pk2yqppHKHjO5F5D7rH4HI6ofyayNGqDWB5AZcftXxQrfh9PH6Vfz5q73YLXp6b4AUaC6K5wLa9neI1dsyjeaarPOEigC/yyH77PWfagNfRjMzxT1GT1D5Qtvz5yUWhxxokAzxqqesZ7YyxU0ZllaHWe5nIZvKFITDWXfc0wfNOMVUY7eX/hGyA9El1xOzs3VZ86ZGKeGskFHWKCYQCwfQZSHNLLez9dZL8LAOd6esp6D9BbKiW8j6dXz1OLeNbeMzrc2TbFl1Swfq23lXYyxTETdio6fqXbqK/aCeo0soAxHv+DFHjc464B+ZW+XA+WxpsrzpQgm7S8x+sIZW+xjuSuMfGkrwiLEPxhFVbyWGUsl7wOjy1R7ckk61zmh5LyS9izE4fut+sDpLKElqGHIk5k9MpK3PyC23pGasfKxE5roYxukgmSx6xqT9TG0VpzbC73yHGPelNzXPkNiLfoLCjUqNRf5k3udij3Relqqbq2w1E9ysSoXwzF3WEPdY3wxqp9DmMFkw+bIfbPeHutNL3Mm7qXJSHXxpsiJyNRa6oG46JK47veyIO8hzuFn6FQdqzYkRXAZsQXnbZ3rPB4YSz4PdggKm1pX/kK/S8W6M7xqqQBJX9el/ZjH6tmrQCjnK8FqJ/WRZlzL11uIdntGcLZGJAcXebZvwysRBN6eQbjG8WV3F1XZteZL2FvTFYx8zEibTTnuimU8cZ4L445pcnOK557fZhzrmN79zPdm/Ozr3Q9+8Hr3O781MXlfHZwOk6MpRpnUmWx+duzcFuc97ovvzPjq8cxOlWlWr8GZSKQvJ6RxGYKTfNZNzIRiQ5vtw3c8XcfG/7/yj/xjr9cf+xOjnfwSQ6Y2eXy8h9U3p8UqV5/a4IwsehKyt0OLnsNojVbyHjDYGrPsOhfZZRhc+mD7rS94+/Arpgpc9sbg4vzGhixO/MvRiL1o8vQnv8R0hH1WxX7gPwvFxDe//KV0/Mrnldr6AJh4Ra/sC7hMZBU1iG+McxxAM9P3mdW4WCLRw4wPH176h9qUPxzJjGD2Qq7mu1+G7VcemRM3i9lGY2//DXLadCIW7FEvJjCZ6rrPjOLsJ/4T3XOwBZrvDTGz6s8ZYyOLd6ZzER9NL+IZyTCTfZa9VgDk8AVa51MkRsUtCiN7K/jnWVVfybWr560qju321RNtcondg9F7CAPGiRXUay0Pj+Nm+HQcLzd5l374lyif4rQvn1EsWrUUBGZP9iMcjneTcx4e5jt8lax6NtKM619IP2oQsH+JY5svW12vOeqr6MUXDHdurDSCnjdZEnSJLPvDVvc0vWFDVun5MMIlts4DGXsSsUideGJtlVl1478EyF6wNadiiXT8QW1zqTaSeyXmymqMARt++RRzs0ZXcKzpBa1nqB9pEdnTCNvXLDJLe8KvOUbvpYwPsvu3obWcFN6pI11+7KjZ7wW8QOdyeclb3Rmcg6H6rRd7+xZnicj4Yl7giHOgfMoFvLrEnBqx5M5lfzgazuMzkTTDvZhl1O8Yo3uufmpdfDWClJy8DjZxIuc5V+yxBORyPnk3MKv0DO2V/Jjr5xnAh5vMsc968r5BY69OKm1EDMc+iGJOZ6PrJ/ico33ypfeMAzzx4rSUPZ67cGP6yH4a51gbHOFId5zXsabRphe/B7Ga55hBBPKvbWRf3OMkueA8/AKY3+ukz+WC4c9iqbnAVvgUctm/rBEqE7/2C6m2FcCRLHvY6v0nk/Zmu/3Hp55zDrbmyvk90Dz8/4mDj7//+6+Pf+b/9Hr9J//Tr48/5v9T9OuXyZ8jmtN72rxXYmdkLsapJEr3+vbbD69vf8Tv3hy8J7n+J0kVbPODFCWBazj9Ve8Jd5srbMIjg65I7/7IH399/O3fqDrjZg4+U0jemU6VJ3xAV6Byjt71gRygrk9jm/28CEaZPH64R8GAiK4EjqWvSkLsUiMK0sfwsPmDgtLKwItyJHHaIYpfrGrlhl0ryF2byDPYA3Yw9e8XpYhXkHrR/lqVq9xBEvXRFD/GVDe0TzIUl49+qLGmi6ee4wplaWD85x7OlX3QA3pznYyRusyK6HvqOF8HcQnKqRpEJYlguWfpF6wh5p5fMDmb9l7v6n5xEzF70T79HJ4k5jdDX7vWXa8MIRv5xKMleakHLyOMQ4FTI/IoPrsZcso4s9dDDpYzY1x3BUecFeQplwzQ7+dKe+YHOY38x2W8nynJ8Lq2R9axnTbS6UxhaHZfd617PbsTkuzs5Ym1XkHY4D/yCGNJT30mN4HWmagHYVfsLEfxc+Ma2nMHNi2Wy/osFMNzPCyI0Bj0px5PtE/KJ6C27LJl42TyunKVGMRlMvx6jt6kgTu4bSNvaAV35d/x5Ve9G+d1MSK670jtMn4Gp79zpkSGP31i9WmAVBqOn8/Ye1DsUSscuxzwzHFku/te84gjNzLplKN77cBJJno5AzM2vhR2BKSKRv+IUHvGpPemAIG81i6Ef/mcG6Oj+54nW/uT58DP9lhxzHm6/wz88jruxCdmNeqk3sNj5gJjDM0pqIc5zeR/+AaSuw94l1fyxN3nJ7cbSgxwLMMWkSRhcc1z2e65Eb0v1ul3Fg3zgbP6krXTUibW4ZftAvbL4deQLbo3QhPUl/0H7T/uQV5Pgx6TUw0TIXIske8xUP4kjMm2QfvSMpV4HYHbvHAv1MGuDCXkfh2+JVdJrcQxY7m2PfAuFZUk1605iNFs51og7pnQi3uVgWXbEEG+O149SaptvMNdLa8xvVZo/osvbf/w7evd/+PPvj7+6p9/vfvpn5atyZ73FrQCF3nyfoFTvbfaAX/iS/9y8fyAdH+ees/fxtcNmxgKfVAxVfU6QzlhD7xGq1G4SJIp8jnegL8vw4eM/9X/4vX68Q+nRAmux2z4YemFfo4SUCdjMYxVJ2ZkHbZ+ed4m2bxkRlNkjQKiK8pDIubSvWLr74GCFHe/gzbTmPKqg7XdJA9Z5D99MGNfOmgOofHuQzTIGjI7XoLtegZqRMcHIugh5uGdb/71nQfz1BK0575wAmx8KQ8ifrDZdOmrebXaDld8CUrgngV7Xc/PjK2W1Y5wdTQUs5HNT1VBTDmb1ZJ/p4Prer612spFvnuP3rM8g6mSQtLhpUHMHcqEmd7SXzMk8lOM+ZyVV5/eXM3hxhC82iwgiqdh2w3o8ikemWeG3P5hqtcS5su614cv+bPUumeBsnJwc/bDHwk0yK5T0z2SL/HqT32eDgo/IU0SXHXtg4cNzRLY5xTLxPDDPP8fAO+heh9l6H2wOTzMNVhXvvtTLIJzG+vV2jjgszq9PUAukDw917fnaxyb93fO2f3N1XxZORM/bURbUicIoiDPaNwgmcwLUfnh8P1AIdiDkeEXfgY8UmTgOPEmzxU9lp4XFfE435XxGicjQts2H0P8OKBrOXEelQKJY81rRqD3DqAfBiJqWCF3zLLB9i7m4lmXpQwjGZ2eVWPm1GbxWdNTo4ex54l91sSbd17n8MKaWZln0WyuLfHMUC7bGuHY4pbH1/eWueC6L7kGYx36cvT6Hnk4ooXalIrXeo926C5MtWVrJT7LG949jgf1ZHTdoyPNNb1SQjL/wAUjdvMKooG88niu3bi9hu+N9j3U7sdnFiFY3lzSOU+upTxrAaVAkCvPcwNc0DLQ+9/1jIrHMIe6iQx6Xw5Lkc3fcDB1jugdeMzcHhQXXRw/W9uGAHf2PJ8ReyV64OfvMiju8G4HeFpUL5Yn08V1bzgj5ZzB9DZl9m7u5VzR/uNLxZiBz8+G9m7Uzrh7v/wTa/vI/DPGvOe0p9//vdfrZ3/uk9oetr09EVlYlHo64flvOeJx6n2N/+iZX4Bc55i/mI9eedODiOSkAyV0AZsSSMJtEJkoyLYsKATtjf3d9773ev3MjJ/4ydfrt39rLMQ2PpsRMKwyWhNl5QcFgXXGtTGbJlammSJWxXAeJF/C+MzrZXtrP0vYKtvaGxFTz2DPjPXSkYFsjNo9uHw0LQLpoFb10DgFpLv5UgR2gTdF22onFDhCUUZDBnpokrPmPbOBO40+PMmo7QmFxJsHsLeRpUyEPoRKGt2Mov/ClMMd4zcpLrjuDRyr9b4RwZH+yeXc5yQutH894wN9mIJ/ooyJFW9E1uHBIHuaPlQg3gxKMkapyTTHKF7D1hvt/PZYttWxIAyWphPGoC/7mS0V1fzMCNp7kDPxfXiLfIgYOK+vKAZxyde2OCagNfv3PmY0Die5Sw6US19bLXAdj5p6fzB0HVBz82Idn/poXgmC62VIfz/vpa4h0wzn8r3QpW+WW23hCgqRpDGT4qmvFYamrFeWmse2fRZtRph1U4zQ91A1bTGFR8VXv0X1Hp53xO9cwOVeDyFORTEpToFYxmSOOzRX2vbonKEbG2++gKphu/LdQW1S+YBzwyG/QZSSaNzXbW8m/YJNn/lMp6RZnmt0X7b1vo/G13v+GO7w+FJPg9wLZmL6zB4r9ujdHw3otVB51riEh+4PykD5JbiG6tyvKWwwonqRRQManYRlY1jM7pKZFbIIgc8Y6ExzFc1r2Zlc75njzGB86p0V/XgKV3XljoPJPqGqsGfgBWy/NZoo0Ur2Ol/msC8zdL7SgGP0p1rA/UyJd86jEc54XyoiKH8u0JU96BpCzw7PfRvSSa7qJdhWK7iPhaHc5Z8wYwr5PSvvCw0W0qUSKdOGy8OXzsLp2okAv2Ny9tldYFZklPGpDYZ+MYn3K2JCGViEK4EEw6dvbP4FWsUTJ4JRTf69injnNX3HuDB3MGtqnTjXOrhyIuBMQvOcB9/RUa9LRVrDs4EcXZzpir/bzA8JLcLKGSLRO+af/unj/5N/l/zA1Z5IB2LLS4oevpY3tuTlj4N9+Mg//kJPMgkS9WFQb5as8W6TU8YnMfL4SJzNQahP5CwSme7GGN/5rtffmh9S/vl/9vX6e//+1+sb/pKstuI4sAkSOnk0pIFZ1cetzwt9fvBqSSHyiX3cBnFlt+CRRRHk3D7s1Jwi4s1kLd2zUI/Y8HREnrLe6EPb4fP2BxteNP6jDK5PMedUrhmxXuaxR+65SV+7nZy4MkyN0C+4/3JBpZ4DsZ+D7Bt2ZX7zohSTh7E91iZSnwevysNzKPmKubjFyXSfTfZDDHIuYMnVYtCwxr2ZTHKTsbwZDh+YqdyVL7SOccukbD5wYlVJ9RzvZ8k+AVl7GkFyjMp30H1rxdAf+jTNrBF9MRzTSJDRs4tdtWbZeuapli7clqQ1j9AVeJ9m28O9wCI6OXPJMI77w6ZHUPFqiUkXMq+l7Bf0uT+jgazph0B6UB8YmAZQKi/IrSjzNXzfmllBytV7K1WjsKc+51GM1jgG8Jrn5L9R4nhzxs8RIIoaW++p6uW+69tEq2FiD73O68pcVn0JfY4d6afC9/xwJLTsXoC6gxB9j0IUmueyjbi1NawxN+t9Ho4cj57dkXTP2JNrL0t7Q3FE0S33hw0MW+eB2JPH7+0D1PbDongqzsXZyZXcsZtrWz3KM9C/3LPGAB1/mkUtRfcir42tPLLvWwMvRPVSn/NCb150PbOB9j5eM8MHPYeBLclwUbIIt2y0ovv1ubrzWCQB17UkTWdtu1ptqtB0NBYFU5JPznptO37Wfr+bM81ZJu1gPLkX5LCPs3eGG+otcqFqMz2Z5mJT5j17sxRTIXjmXYZw6no++3K3ZW6ODU2eadDvWTN6ThuUKNG89weSwuapp7jGNMkAk/QM6TkF7MvlB3X7XZpJQgCv3PLSVZ6nHdmTvBDKrS1YaftjnrU9zdrPd0XSXVkUMTprr9FkDEvpZlo1+QFExvhOf3f2SyfffH348HX6cjUXc7xSM37u5xUlz5/6u80bYFt74LPx9wguvd/YkxWcKD9ZH/WHsL7kD2K940+AySXoD3zrV8fU45TuGwh25fG2nMcforOVMxNz1dfm8FHJFMt0gUzMr/4brxd/Bu5nvicTEWpWwkz9xgEUbxG/VPIhqUZlRGTiSWTRrtg1LvAgK8fIbynSfYQPqEagH/YY+Umc0Z7COxUjiTRnJo4OPiuMPEaT0+eYGNWYdXPGf1HqU37Z8M+Q+SZiJkMt3Gtr/oaNifu6d1izgVbrbfOqPNvH2DNiyKpK6+9zJT3eovv0GJ1novmgYQ/fe0DgS04N2O5Dwui+BFF876SMAA8zQmuvXzXkFfyMEpd8QthwNVAwY49tVveLPssieeRDG524mAWZxpNh3/UaVNqZsMsvwsAc9zWqKPWJPIP7IMMVB3FkqZGVIwOUKvAMYyA7PfJsE8MSosJyBkkhjK6UwzvvNcjMgPPua82XMIvrDJK7DFNSpP1eRZ3h2Lk27t4raq/6dthLGvtYbSeyWZltwWX/cvTaY4y2fQZQldjxyiPaSG/5EpO0aI9KEf7GzcBe3Lkmjn94w3vh9YAx/sYrljV2gIhbFyu7tV+zxayTIOu2ga73hOt5xDj1UG2y/vzhYsbYWtdwXsXEqKNcxigYkufo86VhnmIQbZRNEJ0ac+VZ3+riWyRcSRC0RlauknoG3cFoGz+W4W7ugaTG+2th3yU4ceB+vXY2vN+rvrSk+QzutITez2Pj4Nx9A+nhgVbSmqTukp1jSJcWg8ZPNl470pm9gtIdAm9mJs5f9xyZLzO6KIO4yO4AG7M7aldH/xzUzdRRWmrKkiyT3Jpzp/SBiwfhaZ/WbNnOR7f8zOPOzD0wp9auJ/LO0S61jvD2OWwHzH6fkuDxyARuncg3/kcrVvz6+jST3HXIGUZysHBe9NF+lak9Do509oStn0luBrriZ//HpSqyOfoCh7VWx8nCus+raafK2Sv+YwfnKdMzXO8szeuoWdk3Q/CT4czmFO3hieQAbPQ6r9cv/K0Kf/czP/N6/dIf0T4E1c6yKUdQ/GqjThdJ6XOoB9oGjv+d/n95EYP3/uNgDBMVXIKWkwB5rzG7GKMNN94q8AEZ/FPGH784Hw61fu97ymdb+uhuYvVsaJOzMkRlBRG2l+ao3RGJSVd8g41/BZa3tkHNsmiTXmWbOi0n8xW3uA5GMTSCifOTnJyNfvQ2UPITIziR0fXKs2htpbDdR+NzUKgmVpHEuzIc3ljvy0BK3NxD/6tj5otFTX0xwcmaGs7b9a4STR8CEldMn9oDBKWaKfImbA2F2ciOUTtsflRzriJFcqd3yIx/bYC9n9cC2GdDfyxNljNsGAw5NdudLnqXLtP4fEklRNfUQ2la0PXeByjvEEir4YTkSj6ha/ij7jejxfGdvIU75FJc3azSOZvLDvZDL6vlzr6g920tuWUrb6DUPDOxzeRzSx9IJc9a8ZwuNvJGS6+orshVJEFHQyosGtFOZmwTJM5zA3omu3pR1Nh8RRdGt0H2/WO8rFsjGN0mknroGZWOH98TmBjv33/xej+v7bP75GgNLSRhGUX5yr2jnjUlJ6ycWzKa1+vmivmB2oZEeX0wQNgiz/uHVR71MVLj9xyR/R4gt6e1A/4oheoo8wxqqEjikeICMiUFWJ96e/Z3NPd3Ln6gzw906UPKo8bMFmKfuA/f6o9c7B9LCsgoykz04xpvoHQpMHAMPVy51AtEVrjegXIltM++94PBrHu3OI7F98lEOS4MI/kWOseI8ssUXjyNiQme9qye3JdkBPx5b4yqwUzOo9N2GQf7fiTu+FpbbF/g6RtQ3K5BeGposDTXt/f04kpzkS9cc7isHe4dGUbr3CCXesJ3/I4d6DVzfvH2gaS/t5QOowU4cwYKiazXXda9L0nUHRHn3hOnfk1juBaMjTi4c5qsHHd/RPk3U8eKWem4tw6SazHOMchKrlw3B1nZoZg+gt9HymU1q8PgmXKu2oY/Bmzq08bBs+bJcqyt51okwXcyOGfG3/bHLPz0/MDyO7858ig3P7ou9cgV1wx3Y4upRwey8fdaPvzo9eW85PwzivGePyc2lhGdVNtU3dG2Xyfbwn0IeJ9S0NjRM2ZmEnwAWFhHm03qWEZ99yd/RQ+EvKJtgq0hUbEIJ5s6mS/Facwkp3OEIZw/RjK28TnLzQAKHty2gfgSNDuHbwIx51H4uH9+3b0wkKPT01AbpR5Q1GuBHK1xrANZlYA87EeEwwcqLmE45t7u/m4Sl6Nl1GWJqTkKEqTjNy7VxuZAMXko/ADWnIdNabAQlQfHNME9uM4BNUdvjoAwhyaBDDmJmIyxpc7Jm3w7Rtd5QsOHkCTqlwHkeLjUW3RV795jOxhD0uAvB5q77gvJtD5TMu3+fRbnB3IvEhJLLuez1n2R1H9csvuNsVxM0JWnNoIw2gfw38/7cnclhrwdLNhYbhvDvfgJdteeexb0zuo4R5ZZWFMJEcwCjsgYknR/yaYSBLXELhg8TtUAtWMxXr46xvJwD7Axe01W1S6T1V4WM2dgzvC9R4iJaQr6nuHLWczsv0+C289jL4LQP/QfIAkcQ8IBduXMmpouaNjrXGh6P2qMybuUHcWuyaUhhS981TM2XwFnK0v2/viHDr6VRaFiDFBA02gvCLFr0St+hjtgYnV29JnbR/pyjWPTK4JnWfdSp1yvMfG2OlXvh1hXLvuO3wz3Jw3nJ2jnZgvPZVcE56Zt/t7qrPkgQAZnsqQfeIdo7cDRYmgFjrEkqEBFX9J1diOsvzmS4aQcJMEbKB5iuNUdj/1KElnZG4YpPD27jyH6IH1KSvxAZ5chPSPUBXzH5NmSf+QRbLfPXyNjTxKfFg4yH6DFc5A0mS6vmTfb6Xqv24dTANwa+n5x4iCcPGFf7keNDF4zeVXI0k606vwggXqObJ06FI4358MR5ZiEsBbdkwtAZuF16ewHyxyH3z/Ofc1QLHvQiwQlUYncBCPwWkFXjrh26o6QOZHrHuy+xjdDlZmIyX1wLBIQ42jiOLNYyqEnKrYyb6iyJPk0ObZBZBBH+c7zgNu0uf72P/F6fZV/3vhnvi+GBmdQeYZrdeDDiornyVyfMF0M5/2X33m9+/LN/8Py7bfTVv6vjfckUlfcqFnLk40v/BjGAbf/G26IaG4EgYD6L3z/5yMM/tSvTDOHt0AnaO3N0FWdsEiOkBU7feZX1WTrg+KR5JIWqyLgfx6hH67SmGenukHqRMMPPv4C69SOsTzll/CmhobzKUYjDkyrMNBSXWZW6o+iF5vN4vGiRMKPpC8u9gRzwMIerQ3Ig+mybRwX7vHM/esDJR7f5OXNrP/Uz7o+QFcGBJB/BlbHp1oW8a/BXqBo6ArIE5FcDGCbteWil3D3M8ajdl+cHXZkMkQuL834HN2fXFD0pkKU/TuURxUcd70GFDvPLqssU0t5tj4LfIs3Nrdy8nVIvM6Ugim1DugrKctxJwvO4GBkqUR0vIFq1D4r/DXFvr1Y97nM0PtPf5WJQM4054otzXq/Axx2epG/Az027QvkZFT/Mo/ijB0G0lJEHgv5QOqg2cRJ5b5KE1vYHzaB8sxIvFnY+Ls11q92s0ZYfmbs82WLz04Yg9JzYUv8FT7AFqU2CMMVm4nnE7DM8D3Ru4dn3S/6vZ9VUU4s3/wqFuihOudAe5mhJnHHDlSHveFzXc7Z37fGBBUZUXlGkJzXYXzMvgrfM/WvIGLR7QUnnzOo4NikKf838TcofKhzRbx6KC869vV1MN/A8sZGHz0TFfEKi3yW3kC1eH3hvTgRn/+AAifi90B/gINoUO6MFkXh7PwacA+2aVzxyHV/Fg1VBZDdZyKdVpZdbxBJL81hBnPL2uoL1N6+y6XyvQIfD/n9fAlxKn6+/EwNZmoVVzK8h+b1VR6QFBKp8UvYJCjHp0v31vZWpMdIsp+oxBHDL2rF1mzlqKDUZjwea8k7eWBYM/QcJNeJMRxpn1BRMePzzXvsCWz+mrJi5wR9/5y9bJ9svz/nng1N3VFvalDX4DU1yNmfefyz6L4y4iGOHGgKIU1S2ea/RyOZq/EZrk8aB8IRU8kO6NW+JBfg+e9kRjv5Ru94C3EiH4Zf68aJxKZe8X8773V/9I+/Xr/211/vfv3X5IfR0azqY0fzN2d1Q/vSPeGc/H727Y9//PrxD/k7NecM3n/5pf7hsLl/Sa9ffcsopOLHdhe7OEDmmeZLRRRzIPff4j//xm8nffxDf3gEeF5MGKg2dtaBTj5vynB6JxrXARqT+jg4MGHiLOl4lEJILvmU2x6zHaH9myDdD1b86ccPCXZz1g9qCvoGgsMRJy4Rgk6dEiObE4x4aSTUIlv2XRBn7qz3i1J78gP6uF+yo6OYK44M6Aw5rzW4wsxylMMaG+DIWG76oYcHEtqHWRTZ40CRyGRxbZ6OKrSW7Qy8ezTzwrF13iinpn84Z5itFy7xM/bNb1AWUBwJN2wmVtkYeVNUURyGzp6gNMPdk5fp7bkIlz8xhk4yIVef6gNdSsYF5Zicw3MGx6kPQmd9grOcWSO5tBLHOoOcDg6w2eRqdqniGJeqXnzPkXD43Ms5l4Exe20SFsVwv99cw1HeQs3MpOFwE7x3rxLEcR/NJaPHyAobYNZI/Tu/oEBGX5vWJUZO8qiX/glEUG5luuMGJ2V4ACPFRvU+3KfqnwCELGNU/3m+U8Pvf/kjv2NzlFdiTEtSO60CmWfqgCwxr5GB9hK7gxEnLwarWhFFCfLkpD6ol1j4MHzZOpf2MrqGF/1izCRRmpPMzk9yB+JfXFKIk/exicXLmfPMSm4OFQ101l1n5HIbd37XU005L/0TUP+ITM53enKU78HmVB+7zOAaDrVV3xYnyahQzg58xiU6caB9Iog8mp4Jn1JpVPVqSJ8DUx8DS87D3Mt55rrPGiSRrDM1rxBq2tG0fgnRhtC6xllPbS3RPLYffSFDwpeLc5PuobkkFhqTeurHGzjqgZPs8GdSOmQgDjnnMyM+7oP69PPYJHrtSDfar+SV8JuD30iM1JH5Em0MypHzGjRiBShR1KFC/Pz63tJ1o6c7/th67DU3Xt1rX1KX0j05p8TBRGHQcLxAv1GdaibpS0ZJxoEaZvH52q7AQF1FBuEwEXMaMk+5pAQo3qHM4iN52V69DMw88/G8fus3Xx//0r9j+Xd+O/vze4Thftwvuzk50HRfWnDQTtzTfP/gvXCeqa+++xOvL97zmymwjPcfP0KYRDyBEAcuJCHFbJP9KnQxjbjczNlmh/BH/phSfOTPv/32bz3j0bT7jEIB9weQrEM5R5qDgP8Gt01pldq/EiBvCJjVewOuPrJ7kWzigUGgLuNNrOBYrZcd0fkSL+uhnB7L204FufZXLj8H9nY/QAd6GCTMyN6MkdFlR0w8exLgMq4XU+B9OBSIlTg/uJI0eyfekc4NY1J5rxeffuKD2DPeOMyqU30jB9jgzsdm/XOGvIiwElPelXzhF9idRUnmy3vhXHq22PPMqY+J6bkBxTFGbik1EfvT4ZkUkvK8C34D8K8O3fHOoH+qkaDmDs5ZDi67TysexcxaEyP5rc51f0NiaYBek37zMddnbA6oMOtdf+SUMCM0lqvjASR9Td6xz/A9uDlPm3jI4stkNTZMZ8y1PD0tCG5M/cY/ovaGy4TsoftursgIF2yzxNX8enZZceEZ0t1PIlGMtXt1ZOPfwrGqV7VQMx7K0F6w0EMucdqfSwnWZ9b9jxGrbHkGBq2Cz/+/F2LWISmzvzwlvr3U1guDLrlPkdYw/CuNZj+RiMHx9LjNZ/aZCO2Fr44x3/kZaUhoDXOx9yzL73PEaxmSX7t+ZvbUjSuvovnS623Unh9zaL6PvL/fz+oN9/KmipHcFomf6/FBFLCOzgI/lz32+focWtP+zzGrKav2sqXkk90EWbQEyjmTjlHyCENIhGDZeutvD5gjSkGurhDHKUfc0vgFXvlOJWn0Hxn4jpyUrnv20Hxuey7d59t7+vXV7LBHG1FsphSRXQZllJlI+8Q2ZLqZWUdg3S51wPP9Td/jnG2Ba5bTM7j8ylGfexHG5Gc/7KXw3sKaMdjPJGM4J3dIzhN55t1rejo27/GgHl8HOWXiTYmXs/HrzOC1bC20eN6enaNBeYZOW1e+NIhtR8udHLquXNh6rz6BE60nO9KeatMvzvK86Up+eZgPyxgbf9H+v/ZPvD5+5ys+fMilHIkyc+T0SK93TknYYlcn9EOgplm+/fr19Y+/1t+bTEJhfmD5dgL5VZvYEcjMGENVCxlNnOQqjN3KhutG0shIZg7++J94vfvqK/u/97PHHoivMfJJ9ET7GGc3XI1KesAkecQaAxpwjLw1DY6I1HFjdHIkndH6llW/D7R6mVGCSQvfNAmStS+FhGinzD5jBGzOy/wWPo98iA2nM1/Kwt+3wS3Ajx+jxMgBfsXpw3rObiblTV9tj8FyDIPJ1/tiC6T6HstlJ+bSw7C27E/g3cAyk79bxB8bAV72NMJgtoUe0eD5hOCOT6LjjPwqZ99EJ0AZxCmLJAQOtJGuGaUVcGP2s2Bza6veeH3ZL9oM/7nzTxKOSdmsBptbgZev4fX1V6HcUB0a53zdldB8wyek6dSXqDPxhUwGC25bPg/sruDdwuXvXfhsjX0t7DDKUU7sy0NE537xA31jZg1XFuSaSOJEC6VQf14dZL7orPrd6tOrMArU2pmtg9HUNxbeoMnbxGaXHG3gfQAxQ981cLUxOkjQhyEZfMYOMcF7sO/wbLNENvsTGNDLMYQhUMGvP2fph7FWPvVbpZFovI8ad/YyD+qdlfuTe7RAuQzn/gNrRPSWNvthtS97zDfnbTf2GfWdPEg5dxU7Hrk0nnZx53INBufHD2ZcDlGNxPIenQqjej0s96neMTGlni9HqtJMp3dncX1naW7JuD6H5LbMBNtwluY7mjGZCUWa6RnlvT7SgiG5Z6843KGj5JC8EQcmZULpcBB7dYc5G0lyzNrLqOzhqP4g7cl7cJZKZj3fr7uOpPqOALpL+4PDsUpaYu13prfsmadmZcPPQLHnpcM9fL82G5Mo3ZS72sjaU2TNXTsdNLOAL34s+iFh9HO6xdHxHU+ZzM7pGYv36KvRgyhtme2UsTZG7zufnef1FkauwlWI05kpQZkH58xmRFZNFUe3SyDHyO2liVzJJJkIjayQ5D27RsI/TnrL++xmGL72mLjC2sx/93/i9fon/7v5dq+KY032fiYC+CkxIrxyZYldfNVCwTcy/8DLfCv85gP/L4yMwvt3H/kzYt/q87UaIaUqhKSMFbBnTeKryi79KVz58tt5DDWrP//2t+fPv/0HG3JuqKFbettCRDvcGZMfV7SBNWSHIB9JM/GyhDtKLYL2NNA3Vv6fmAEm7Cdx8FCkYrmyxZC66dvzOC6ifHBq3NRzGnM/9gOEvrh8xxbtG3APTB0kHyglJjL4geEhw3lxFT8TZnJr4J8Y/Y4cpqsvExNne+G+4chdpjULbj9yCVJzZoUlE/SCmoGm8+S5kwlLgWGWTXPyecbdK0ivtfi+SdpRBgO3pJl8nnbpnh9H7JX53c0JVCLWZMTXBMg2B7PLsYmydrq0ornNoHXV7MuqHLPYV9UtRBFGVg/m1cOabNGKY5M1cTEOsNI/zxsi8tjgidvVOc3zB15HOpHTMvnDGzJXqkpvTp3xmxpilVq0p+E8XFEUyVRQFz17oITG3v6bDLX9nT7hWBrvh6/97+DP5R/Q+vrx82UQKcbIvO7cwvpn7fsIaD1fhnulSVdmRbd/WYkFzcVaVnoqhX54lppSs7nFUoXTkebc5w5ssuf7EL341E4WsaYJZxl0P+C2C83N4myClrGPDVGv1/gsySq98TCP1fP2tWV6j2fO3nTuczl21hE8Jp+NRh2foPVPHjR34/B04VXnMcNfM+baM5pVZahNpHPsa0C6M3onls/ws18rcISZe0K7F1a+Gs9c2X3RmjXewyePQzKZ30s2erfLgSybYxCnFxwmeba18b3vm689a55rRNWNpT7gqGNrnsdeU1tnfeU2LJvdGkaZfY9jOPttI67V7DdnhvbVKF9gz3HHE2b5zuO9c0jSHnKPNLm2vlJTyow+/9aZe53q9tpfNK8n+1x3+L3R+UWbB3rWuryevRblGDq9xGH0XhgxjSw3nzfZD+9LGHavQITMyvgcw2cttr+ZyjGwjjaLt4t8RYZvEVIUoCZrOz2gryxYU0f0NXvC4lQjIbi4UpoJI67f+PXX64c/fL1+42/IdkP3X98bHZ+IzXGs7k9na9MAyaf34dsPry+/mAg+awbvX++/Gv8XKnD/ataVwfV2zTFXJm4K6rf8L56aVhK/+TTfx9/6zdfrL/7bRL4+/s5vj53mCCQX/96/N2obbgc2/d2WIPux+jgSg6T424ZsSSbdKPvXo/pgDqvxfMlo+QY3Aax5YmR58LA5n1ds5w2HmsjM+PkS5OZXZ/Irathxk2fWs5+BGxSar3A6B9fz8JZ/5QDqpWS5Rp/C+hV90o3NeyI0sabITr5Yx8BZm2sCCy9+eQd4iJmlI9h7vPvyUE0G+WTjXHgTmwjyjySIY7H9iqt1MLb7OXIwQ1/LZD1RfWaY2SfnQin68mo3SlZi/RPMjPyqW153ojAcLJtW+oCpfvLmD0V+aZ5w2xQD891tYcZZR0JsfGqfNx0cU/c6D1m5nyhpQvuey6fS9xIRDOWawfqJjIYsMVDSWWeQBlVaSIkDlno/HlXdo7ic3UC5kuxG83lTizVPgFPVr0TOI1JkwT5ieiJGciDqPNEO9JoZhn9Ae/ocu7v/DOzZuCtcvY/u6oP2m/p+Zk+8q5xKYqU31kg3xagumhgXuicPyeRC3doM71MM1cIKyqnNrAXP66h+Du0VoJCfIbnP5mDyw9Y/8bvPO/AquiSAhIXqrvzsb1Aym+ILl/qZS3Unjhi5vU+jHEu2eBSkOrXs5apFqwrG2/34Kza8nyI0y1lVb6bN69SC+tCHNxRkCbPw9xv4H6rnM8Xo7pCM3qmeCXGNMuRUYXxWRMUE7sYxtp4MA9zYLpqz2LC8ldKPFaH30h3NNTVPOtvuApbO7PF8hlYaoXLfw32dHhSvZ8TPiZ/T+xlJDL/zvbBNsRmdhd1gYqMV9w6L09PenWjPy/vsqJRngrU8oVnAqeD8rnG4xtGbyZcLNJ9jNZTkzlGO94GOuxRsEi+blM8Av2/r+YUd7pVKVpdWL9YZcsZHAkyy2e/ZeMY7t/WMEi84Fb58LmDuZs6mJjo9vEliS21eyxQQVgl+dz63/5//pdfrX/7nX69f/fMxgutJpbYOzfmt47DPn9HMwWxYgvr6+M0c9ZevD998PS+D0wCfQuaaD078JEMS3xUVQno0L7iAboiKVTOvH1oc3RYA0oxf+uXXx3/kH3u9vpwflL49/yGZ87KJO3ay4o5NuWZKpssH8NtDLz668dYdXTkGWonPQweUMyuHqoj9cEksXC7eSJKj6MFPQX/j94kodwsIw3K6WU6nhXLojg3WcXEQolBmH87B5VKKykL6K/uWlQi2vrJvjfQvWPPeAGcwGVSfFTEZyVNaTAiIMg9PzwkKEw7FJojnEF2xXhGVYeyVfXqGn6PpibyyjAfBZCPpvTre0kDN+FlQBgn2+83AeTvchTWXOHptlkE19uxvQnrump/nXqJ1+lKW+tMbq8/Nz6Gzfgrdh81twPfrnqhGngyWZtaX69k2ss7V9ZfJsv14iGuzV83OmbAak6DGAi4DeYiizMleb8YGNi2m6IoMf1bnyR1mkp7ia2RhjTx4uI4YuErvj3SbDHKlMTFkN9+SgSabzg3dMWI2bACvw2lnmlG/I6zbFs8xXPJM5H7H84cagnrIkEpnk1OvQf9iU2XlcCP6uvuj7/OrgOEIOJ7QNiIrMJR0IAI9NNJ2YmxD75XCGZzfU3e/IDb8dwPiD0ZXvnI4B5Zx9IQ9l2fNHOBZQNRQ0uB6va7NlrULdm4vku614L6c3naEYo15TYM73jCvT+BgNuTjiXVCNqqCzEzeP5PP3e9piFJP5EgimmdnCnYPxYm5xf3eUlAnORmi9r0VObhz37cdWDZb+x0RTR1xtqrpDIeboT14NKfi5r2c14ujwBXDSNzJN9K9N4lMtfs+9MgUrT/1kVz5XmD5zWgeMPrze86YNPPaDmdA36qnGZ3X/WaxEP7JVNkngOI8vRfMzuYzbS95LxLKPuep2CqDZvNeMsgnzvh2f1dQ8rWukKU9SieuA1VzXAwZXFOKyl450aaGLYrwBV1+gHfgcAnH53y9litGWbUNKvZ9WQ3OuAtm9dK8qZl7eMichTKZKXc4pQbv/sV/7vXuL//F17s/+MHr9Q/8Q9l3npPhij7JdH9krO7VgrnIxzwzX1p5HX18ffnd76QXY6p80G+9fPiWwx2iDuCgzafG5HMBb0/5xTFCunD41oS/70+/3v03/ltjtNXfEEeeL35lRt8o5/o022CM2OVTU63N6lqWa682c2KFPQXtcNb0ecLsUV+HK2seks0lVEu2HJgiE6+Xjm6GNS5lnEkrM4o4fjGbBQ/GhaHI4jJS0OnK5RwhcbBlB3bf/bsCs1npi6tJ1Nd8iEV+nPtAIdHxjSgNOzk0G37j8HrOljFk8RGRo8flJFbUHaIwzlVnD7yZf/A/paz9ECtv94dY/eF2T1HDtKD9Lm2x7Dy/pD37OjJq+VzrQxCa3zr/YAISYysnyZ1rMcb7yPYbAZQMFv+qvRgmZ81JRZ+F/fD/MwX2GfsmFKO+OauVN8UkwZ1e4IbfSqqbXB5+5tQX45L9WkK2WfUkU4v3C+R1Cw7FQmbnsB5LZCH3T+mSC1hUIuZo/lDkLOzNshHuDJ00PiXJ3oTxpAhRSB0Ut+fMvl8DFqcfmBfPrJUGTrR8xvahuvXJIVurYqc3/hEH/qEKc1jCZZQ4X6RLRqdWYhZzTfdTIAwHadMM8FlVAq8yHJI9V5CAlVF74w/wbO95z9aQzX7mRvI7A+bZ5z0ZFjsfB7vbe9QDEcbWH5AHvud2as/rIobXkL/nndybaOAz6nMDFJ4cp8rfDDC8T8bNX09SS1/CuTs5MmsztROv8SSQ18XHFx+q8Z5dHa6he3PrWYVR7LXVcnR/CV7J7/c86+772eNYz8YO5tyxMh79xYitJ3fvxPfLoz6Y6k/PgW22d7CUCcx/tDXfR+8IP1v8rpXtipRpJhssPxDm2Pf5Lxoz2PzjP1UP3J3f78jgGQzPXzN6WTfPo3bLHk4xdvaj15qsWnXp7BKDbBeK5QeImHuwOf3aZT9cCtNcG4t91kg7/rcD+wz3IHX0yTeK9DidgTVSllJ67w5GflCd/Ga5M86c918/0+X1PmpGpplZ+lwzd2e2FMdTr2PM6rzvY0Ci2Z+Yf/b7kmnr3V/6d9TKZk4vwGdQaWYZCJpVvFZUAvtH0Dnrn9j+4vXtR/9ObTF3+Iv5nv/lDP9HMIp8W+AKUDLCsFNkbC7KzfTj4dGYrrZJ++3fmsqT43dm3ejEkEM1T2Q1Hyl8x4i7rBzuNdfbDbu/WIegh5eRGLDnfR38OVzbfFP8Qt7qY8LawRbqE7Qvry6fPgABQOoo4sQ3OBLekg+0g2nA1+jIeth9Zobj5GdoD29Bj/Og6IUffwPi8x8FS04nmmWEu0mQfeKX0D2hZ7jP6okRlNGAoxVxdkN/No8JafaIIslDeeVtPuOc9/DnXc7lZiK8QxNMKU6oMZP44Min5eGrjzk7lh3YZ91Ym/QDXmyoVVxGBF328uaFMyrCEHMyk897we2R7u1OLB5QVpA3eWVTY+Tzsy0Mdc9i1vYWR2g+WQ9zkam5vaRBMUVsjPP1NX+irQNJOEbQsykSvbCsY2b2kF9xxI+N50W54YuhVbGykiJxWmstyEMFIu9vIM0AbvlAdck5MvNmjfCIUo9dTdA8ukwX2fm8B2TvC3lmBQ0ISk752ZiGKaLF7xrzrv4eXvcIxz333hiyrKg84Jbh8wVNovmUj2m47tkaQPMpu+podYnj5/RUyTqk5nfWDRqYg1XFwbplHTA3Kis5R0CrbgE562dBDbiQMiqO6+wsWB9O+5hd1/15ZO8JNsdro+p8a2E4n88bL7HGyKMwejyNOnGs64ycYacmL45Q7zoDapU/On7ZXWE/R8SmRQNbxLlgrrlczYYr8INHrMNxRGt72Fb4pPq8l304aGf21V7uPAEm1b2wSus3vx3t11kJn3lGmfU4xp0IJtuEHCwjeery+5r7PwFhQ9XqOs1hzZd1e/Sc6L2yn4A6TuyNt7bqd967I+evd5T+QuhA7/3sDVkz/m9mVtCbFZTFdeWRnMqkUBiC12d04/jsMws0Ub3jeu266jz6fMIVnuNzvOYop5dPHt+nOc4dA70nb7Of0z98R3eJUXAOg4wff/4XXHF+ZvjwD/6XbU9oGNcFZoYwi85OB2m74+baveL3fwb84duvX9/84AcOCuZbFH/0YwI//DgmUIKTiN+OKKjJHLkYKmj+AY3gG1ZdP/jh692f+Zdfr//j//71+vP/bxhxDK6mZVbsUZRHODzVR5WLm+Yg+sHkiCsuoY4zz0Z3IndizWpsYdtnHzF+dV/nwhi/ct+wft8wnSXmq48zmGfFJ1P7vRDbYftyQHsBYx2TeXm4zzRXeQPf8Nty0szzsh9+Er9n2H2xiMMX1/VhEKoIZ9UZSEjuQVPidSepQx5pY6f2/Z9dJcbngTLMLPYxRR64VDjg5ize6sb5ewyBYvkwPW8m61IB4xK9n77pMHxGWrU/Vlze2z5rMnqcZ6jlZt43dPvI4xgpB3BKm359VufMmG2aSXF9FuTJPP2OMd3qMiaL8psFLMU/irdhnWq+r1ITxjQGKTNk+wzkp4/hEj96qUh+5mbkz8DSo/0pFt0nTB/+YfgUtF11lFua3DLpA9ewqD+G86Ep+bU0bi6C6hs9SQTfz3ByH8+5ZMUlu9yC1ygi8AwOuQMX5g1Y07h7diQHrim/eJY3j2RG7rY4N7AnX4bOHxfckG3x895hW+6HehhpTGV01g8u7LEQp4w+pzdOtKqI7zt+cyungxHM2aYrQ9Th1G6TRgStIPt3jL4E7y6kXRA4E8sxe+15kCBL/c7WGZzVdlB28iwijxupVc2plmdRdqw5Fw1w5FokKWd9jDHwpXOtD8PonNNomsRhEknjcVYRnSGXOAAnz4a1vU+fG43VBbyrpnepR8EJG67i0cZ+/Q6ajFK9n5lkBacGsY63LR49z7NOzMyp0X2QJ500r1Lj83oYgDyzVAVOGmYiRydm04FxiLqKOUW6HbjPdugBr/n9lKDZ1yhzzG2M4d8hs781td98nxFm7bOSk8oaXGfT3TLa9/P+gfm8oXUr7rpQDx4OO/07UZNhdx1sCpPmmrKHLp5s8JyrFWznF9n8vUgcjQNsikhv2lOYD6iWRyVdjzMosnelHZncojknXl9j/PlflO31zY9f7/7Gr1sGV1r3aJDK+aiNJb+rKQdfBI7v/ZdKgFnCuy9fX3yXv691cr1vc/xFLpuPU1AwWZ0cHAZxszC5ip3uahZyj3B/uPsX/nev17/1/3m9fu/3Xu/+gX/IKTdGZOfKonXts3wC7GwW2cer8Bm6+ZO21RXOJIOPX4cmk6sA247fGhx/gPRF/vPm6FpzhqyxKUhIhnxAOByvehPHLVq4YJs3dyE7enIKznhF7wqWXqsMjMgz9CDDUA/2IllznSvKkDPM5NGwZVB2MrGkjnYvejm2G8gZ4RemzzR96o+uFCmxoeKwsifo7P7IS8t8o6lWyJBNs9/syOX7WoWVLy4/VVxC98lzgxy+ziGSR5bxw9D5aPh5E0um2scgwHZdm9dhjoZtKi3x4gD5eR4nD6TUWFb8az+Ox6L8DDA26XH2OZPMdL8/jFm71l7hMMafEP+KaGzqz6IawbxAyRgXOzi7wJB7IBMT40owajNYgMsb7cSpX3TzFTm9cLf9C0CJS372oxQzaZXPuhRoBKH2L38XdeTeP5N49R33cNLBvbdylSt2luYeWIKYP36ivTq3ukfZePyRL2DTGcesEFuaWssncdfFLkIiIVowkuoOQ2eNis1VPBfw/F5tULhnCvMMZmiuPSsyg8cDfwmLkceo10b1zJJmciaf270DEpPbMs9R5AG88yHFcDTavM+ppsQB1isYjpp2LD75TzHPVYXEa3GvRfsWPecrhSVDSKx9eT3JeGULNx0N+vo1yvS9RJBqK68zvjfKcoDeOMkhuOdTad9XpI61xKzk6CX/ZS2c05fiNOxzGqbYcwapujyh+0vtBxSLUM6xOduMUW0Ogef5Ou84Z4nOUC9ztSfx8TifveUb8gn84qF/MevT17rfG8DhI3GBmVsTEC/dllZ0LD7e2/rZCjh762pX2Vst5YDGyaIEPgXDcbLwlSHlRO2qkmO3Fpt0ZchoF+W1b3yHuRLTJNbqAPcx6/kMSTbOHGku8Zy1ub1P11ajet4SP1/qa77wsZCENEplr+HkDzjC/ML/PH+jlNjS93+u0uvdb//mlBuN1+mVt5kaDXQPZ/TUCun49Ef5R/dNeL1//63+t3ttMZgfWGbmMMXE1DUF8gZzF5ayhggp8tRzcAW2n/oprzj+sv+3TPVAXVbJRlIY8+LBpTd1DZsh0OW+kK/hA4JicmNcj964wh2pwGYfcoeZwjORdeTTVIOMceFuvGUuw/X8QecOUnr21TpCdNngovPlfN1Psxhj1cPnfQmcZ/POKjk59cAktXtrZt8D+QB8ZN48lYNVDqbEsibn6PX4xaYw01XT3TkFztgd9OkaNOuaPzkzg9zt5fQzvN3HCTMP4cozOrbuSwEazO5CmvLzBpz9K9GAM5Kg7CwZ8Q9skndG6tBUztgYa4vJBgsOw5p8mupjkWfWyRtR7h0zKc4wRYH2KSjWyeFnhr26X51B7PQunriOMl/mMXD/nSuRurCtOVmNkf1ludC9jp7+uHqHgLtrFUtqauLcEnwJfGlsDdmw9Bv4yPtMuF4lQfvK+1P26/ORQWtdtoSmwZ/7HxCMwd7IeY0p6oJyeyWj36+LcN+EHMOsijOQ2ie17lPU2bUn1oxYBJkkPTI94Neevb1AMzkmV/IDraYEwxy/fxGJvGvVUDM3QnB9f5Pvc9uc6IpunRF1v0tQP+5JcaEf1lytq2fg/NB3kQ14bbpQrHm+osreMYjDjNj2vbdoLzZKqn8TAxvRNHQmI91uArV67B4h9bUHJPupYda+Q2Wr9Ti/DANsSioui7LobKyIZm0hWzkzzixBk14LyPDa86y9rHdBsELW9lne8gXk7EPoOnbVaUwRuwxdWRBWcRq5Z2rKEdC51JceXUmOgcqzxp80YDSuwv7Aia8dn8r2Ngj4e3yiDJQsHu7F4P3mYtexMSNw5jr3G85k0etlmZWYo9cr3YeApD1ZeD8fcGePV2d3NHh2kPg3EUDPo8a5/4fHXL/3vnadbzTka9imJTmd17DsTMhezfL1Ccak16HOVotYrJ4mR+ohtC+gjMTpSpw84Ej0S9QZ2etPf4/ZMv/Sr4vuPoErWj9W4KrYynf0zMoDeN36v1rhXzT+8E2+Lw7e+z8Q9MH3AFRCuSLfoAjm5lZIYm9HbL1khvP9n7f81Vev13/uv3gab1jG27J+wc1Kjrw5m3IeGh3RkBpqG33AyMoUn7ACwMcYo+ys+WDFFzb1qh3J5rzTAz7ZLKiMSwlKIRc9submmz4rdViZ3IP/CNwMbJuQ8YQt7NtcS32AnM81kWCPwnnC017oJQT8I1Kuv33vkTjk9GIbAziHrPtNLKv6H696S7xy4BrLDPUhm2P8lzb7Q9U1ktIbcr67d+XRM1GbYQ3fzJrolcjx4MQ20I7zDz/oG3DsguJm0C9LLiQPo/tz6MmBRax5XtaHpIZO/AbUpjPKc1gdTnXoPXNxWaUwafWZ8LpJ7pbQOjzFJ+cMfahDVu7ygnkuYbv8OPw1tnMepg+PdJIN2TkbvYY5ESzw8s2mZ9E+x95nw6bmHmzisSRfcd8h4DpP3WeC3as55MlAH3pjyClOz1oyFkgZ9KBezSWjaJOXPLWSQT7NHps1sesCWfe9WhfixR2oVyXC0FHA66hqwXM7uLtDJiv3R+IMny5/0q4sVltH1vNtj33n2trynOGKqrAgX6tv7r0u6NxnsF6AtfHjY3j7id77GIzdZx+MX3Ji1j6w7PeI02da0GQGohiciYrLbPKNxl0D6gnRLiTdfft1Cic2YiWbfTqzpF2QcGvEr7hBfZ+FedsH5H6Pkiyjw+Elz9YcArIuziMPED3ILYapPm94o40R+YY0fC0qPOWegN5rZm31eiMYSe+IZ55dJabmUlYYF77T06H0nF397MX2W/fXTGPyM8N7UWxKIYflxrF08EzevIWfv7O3SjOHr7MepfbnOQDn47aSSdlQcp8Fp9DiXN1fh2268uwWroi9Y2wat21Yj31FxhbRKZNLWkfzZYzuXfB8NNxOxyF6vSs6soispSx6nGWGzlwDuYzG3xozerV2MDBNyxmdZ9Uz4mfcA2B3tnMHvBpX/nhtOdZbdlx0/of7f+yffL3+1N/1ev3oR7aJMX6+esBvgMX7su+cB8KMhozof/Nlfmjh3lyp3vuPI82Dk9+Sk5PgQVP3pgG/+JVzRvjR9qY43LG5bJj1F/zn3z7++OvX6/d+d2zUHqhGmeQ6w7gSDywxJ7/C86DIapzb4G+4eugl4Ws8s3YTeC/GCCg1sJKDfi0qzu5wBidXoHOGwZ3An30n72OfREtNlvHZGzvmq4BUTZMzabQrfTO13N0ho6numOyxzygviQbKMbl9dtaPt0jcLOfvLNnmPc5gIUcPbf3+3SVqclnO7I15IPPNGpVkW8epzZEg3bZBbJwP4v4gKL4s+pKs55HfmuQ594ulpy+gj0p/54lhHY3wtdnaGcgnEvvq/fdSmmuhlGurUFeflenRJ4Yeib6tJtY59G/3U1O2t2gA2ECVOVYUNFb8M+J0fasMead3zqetAm/H7J4Tsyg6VNs2aJa+LvYoIjuwFjiWlb1mZxaopxCNmSdvOtSoB5AfqTG1+z0ScMaTJWbtaZVhzGikZ8M7t60Zgd6bdlOeG/8JhqfYTM2j90qEzTMDQwkDt3gZRnaV7ss5PJwjmWSRIOfJYZ9nr6fzsnwaPO9NcPl0VjemMjb2oeeVdczZV3+wjeoxMbp0Bs+qjjeRtiXVBNeC5UGirPGD+SjnB9tyLO83VCLUa17T4XnFx9dcJI51n10tY6E5LXyQ74d5cjf2fkptN7AMJ+mkRrGHE3E+uVzQZ6X8ZrEgiaX7e+VAVM76kO7n0Os+g+wNIb7WfMJn6/fiqw/BwY6iT1ZnQWRVOzNp0Qyo7x4qKXSm7VdAvjXn8zM32ZIORjPLppDcB+315ADWHVGP13SYZxcQb6/vpXkz64v39drLw8HaeDgFLPgz+v6fveznusSBSs3tXqDbc/KWU8T/JFwByRydWIuc6RmngfH6KyPfn47BmFU9dl3Qe9a9RKMijqDWmTdPLQDuVXhrmOSsXT3I7yuWifmkN/Ems1qxT2Lk1ryjwH42EIajIHMtvYnQ56DpxYU+Rcw6f0vJdnJie9vHrfu+eXzkvyT5lb/n9fEf/W++Xv+V//rwvNOe7fm+PLhEIHeuajpHcqN2L/wDMK8vXl9897v6nbNCZv254DakbyyTroePacQWOVtmwMufc5S1DXh9C71B/uzPSRb/t35jJvNc79TQ4TIk8w2dh9lVWCXKHyh8ehmDszRX+5hVZKx+M9CeB7C8b7GEzfsJ3GclT+7DW2jlvqGMhzpZJAgi12grsXyz4pzw9R4M2it8V2uewYrNl9zss76kw2pjONeLwz7bfOa93zM2eGR66D2Rv0u4M9R6Hr41A+zK1YExnJlUb75kfgAjVsc0XMSEM46EI6ioAFYvnM++yBpTXWlmGhnRsK/Pt55/zH39SPEPX28Y0q5EaWUMtfEi17naILeTZJ9+qhw3GJ7FK+nA58dYQ6YmQzewqpwL2CK/5U3DisDY+ApexWVIG8S9cRKAOrxw9nwlj5TcRzTygSgnMoaTUdnFPTm5+Kd67w9o/PEJXvO+R3xTZ3D5mVYebWjscHnWlbJ3H7g6Nrn25gwm9n7PckZk4muzXVmu0M8DwjCnhs5LKZxJmfmd8thMvRIiz5fcG4uJK/Uxq2ecSmB7IOn6RoT0ntf3wjHJNqCrLRXrNV/92VbmrHKHU56W6NRF15iKMxxNFjpA4v13LqhXHs3NOcDnq7CkLIk7+0iPee8774HO47zu32noDXtM8ss68zyLo9tEXufRTnKPzn8QyH2hFl64ziBedMcTNMs4z44wzKw/SYEAp1ma7+Yb/UCMV1ug13KIV1gs+OOTWe/7rDPJIIo4dO6afu3pLPPaMw9m+lKf9vi5tCyoHGzXOnkty7gYPWdv1G+OPSMv7Y4doK69vnZmV/dvebyixv+onSwzZWcaZjJ7H7JMnO0XdLZnr6o2ot8TGDEHaeGCunvQnhox6K5tKefcwX6yp+OrLIY1Po/NmnQOUay+YOhyFeuf4Lgn9PSUV8CA93Sfl6+lC2XZ5tl1Ogrk8c9iz2HdGZFc5elV7Ry2bsNM5g1raI3hCiuzPR4boRkoV6zHHD1wnG3t4c7Be6Tst0mKDY1+ZsXn9wBhBL0H5B4wvfvqyzGjn/jNy6YBC9yIoPyCGMXJ6PcC/ol53he+/XpqNNfg/es9v/LK384fNg45IQeo1+ELiFFtZ/CGmTfNAWFpwxiz3tx/9vvxDX73d9XMNtQ6SuE8QvoqTW+mV8wZ1P9SdRrdx0N+QqihX21Gx1cmOVlv26A1GXzgIQ5/65cwkItV1/Qg/dqf7Mm1cWM5gVFnH9hmiCX/SAnRQs7wlT4+C3771jqqXPMmRx8f8ittDgajVRzZuZhiXN+NGId2701vpkJOXX6E0VhrBNof6+jI4vq+OoY+ZUSR7nhJI1LDHChlmVINUIdha8cTn1o2gEnnX6irGbb5jh6/fbb47jFQxqJGY9PfV/CbrUd8uLHs+SDXZpPm4flN0baeVVcW827dJifqCVp/x/tASfArw/0Mmo6E6uIKAYgKrb09iIpQ2S4U/xHE9DQQnRyMQrIZdh2nd38uEjs3eYan9wdi+GNmzU8Gk3pPYShbSLzsLcQVv6RsEk30FgQj63lGtMX1VPPYkMwKlPOyosrmWJmU57xP4BP0nnZXHIy/FrU3w5nNVaSb9xDokThfZvpCwmDmObV4BrW0LvP9wQLRHM4nou3MfGVvrdHMYP/IKQsf3vQekpiFnJHCHzjjzFPX0oyJM8c1PDue3XmHZjCMkcih8zJrUVJ89fDcsSeP06v9M2/yRjSe90XOz/qC/Knh8418vQ8z2nmtRzgox+tI0yNSqW7bvtYVW2GsjRyoLGdzvk+bRhLOQCGOXSWiligaWbLPnqZmPojhREkO9N3x2HTpM86lowSf6oOrZyHPm6ufc/YMypxM1IjaZ6PcssUfkvKNSc9ixtqH9XyqbHEt/yCrMnqOkLoPcvvzj/QJcbb/MBwGcfTB6smLTzU5+dImz3A8syV4+n+N8I1JVvbIqph7nTNNTZ3D26v/sM4QFK+Sfs32NQ9v0RswuE/Q0Yo66rrJFVF+804mE70X53F4K88qHxz2fHvNcDbiWI+/0sHIKew8UWt7cIuxKpF9hyGjx8Q3trtTT924xLEw9rM8Eb6Mkf7qv/t6/eW/+Hr9m//66/WDH7w+/uAP5G3mLhsxgmWzPN9IH1fsuy/ev76YH0teH/hNjYP3+k/2CFeGprnSaTOjayO82aDPyos4+c0/Ly9mt+A25J1JD+OXX73e/en/zOv1h/7w6/XrvwZdUCr80viwPxYptrC2nLMOlNjiQf+CDhxGcuZGWskH4w1GmqxDbw08N0M+7X1GcpmLQ4KCygctqTDqNW4M3sMM2ecFObZ+I/YfCbhfxH3BUiBDVPPdlmVsKSvsAzjjvSiTs1yIyodS3jpk05CRNdTrmyceQBoT2A+iPepG/ZbpSE8FSs66cXlDUgFsDAizktPh5gLbau1FiL/Zc/aHPU+AqQ+bw5OnPbeuJtgezMooAT6CsXdAvUbTFA5/BJO86ITqkiMrGJlzxiCOV6fI8wCSUpU+95cOVWamu9706zOBQ4T/noiLyDSIIpLjtCbNPkMblDVmlr7GuNY4k3oUAZ1e5i6pTn5FTqzmEOVg5M1XQIytz7pMer+SkOGZeGsjK6xPlHMcqWy/FmV905DOsTofnlnh+Cu4+cNWDNnbU785mKn7PqpfA45xABpR2BujiAyQVd/I/ewR7+xgux20l7H0rGa0L4BsvXuLpCTm3Rkb6RM9dr2nz2zLZBylXLZX2YyJ1jkhs9rKYNauJsAc1jjRLYRn2JYaeW61q1M0qO8A+UkbTUX9GtwInfdAPn2hjMenZx6OONWrsTnkstU20OjEoR2nTUzxVfb+PEDnnimGSBnMIJJ4rnWVS1y54OF1wKA75xJk7zN7y801+ohozo/StbY7gjnvgzHqeZjrzgqw+4PteNJfsbw1PyKlOeuxnwz2tg/Z1XPPGWmuqbllWRnjts9qCQkb0HPEwfkn01FCCqH3+Jz56Zv5Bl4X9fcK6ZpPhNPNJKXn5vU+h8197VXcsDoq9X359rqDuSgh3TDTo9/Xuk+HOrPkgflgDPryZY93dzgjs3/9rrRtzKSEZzTePmchrhKYNQGN62dkdqI/4hYufnO8x813XYW2ps/XtR+f4891YM11WgmY0/dKw6yi3wO0f2S4l/9tnddv/I3X63/7v5wfWv7C693/7f9y+b3rRy32IDfTzTvXA42d/X/7zYfX+/c/OfGH894fjGk4H/T3V2cGJ78SncE3VFa7L2GA7A1zgUdL3/3O6/UP/6Ovd//t//7r4z/+T8U4DN1kyzq0/FTt22s8surBsJWe9AbRAXSzoTA3hjpSZ8HS7OEQLskWoFUHVouCF3D7cKmmuANkXFzJi+CbKeteSjg2/0th5CE8eQaSlMA+GzgnEq9BHH3YGSieQZxqjvr+i9cXX+RX0hOyQnX4KIolTknlsg/Yh8H9Q7cumUnPiFTnAolHU6Tyj8w6V2nqHYeJwQpjnzebvDH4G5GicfjNzT+ZBZyoL2uMeSvR45MCWpr/cN1cxNpiuGfDsmKnr2q2e39c+F7veFPI0Dc7ssPbygP3kai1tyX/EafxSTdntxDYz0itD99Kn2m8ZJzaIzfXE6m492IO7C0HHzwtvg9qpKHXtdwiPHnlPoFI3tEVIRICZ7VW2y3ocovYnNfyM5ctrrK2ISsvX8g8Y/E5wpozAdt62ZL7LrVPpO2u2D7M5z3UXfAM9AmYobM8aHTIkvU6Z7Ma2F3JlNhnbT4061s9PmvnWVF2LLmMntR5vblaszlv9zCzzk8VMhqVvE08sr0XxqmomXxfjqznjJUSurzKIB5a3h/Qld91ha07qEwzTqThPo10G616QB9FcwitOYbadj0xSNIkON57KifnoFHbQNS7q4HOpjLDUQCeuX6vkUy/eV+wtxVYR7/y+RmJMtDZVs2N1C+2xWYLQMpIPauRZZ9FGGHq8H8xqByYte4+pxgr2dcc1uTlC1KCxVdNBnVjCzZcxtvjWuTSc8U6uqm+wJH9dOifZ5U9UAEwFuTVE8s3I8lXTKTdt+7VBDLyrCxQ05/hflB5gs7981O5Z1HItcF2I2ArL4vqJJcxDoneO+vt3cCB/ZY+hSMO4+JEvFs+Nb1a5uorw12CaraHp/OUOz5gv4eXsI8tqObzcI57z7b7LApzxqIARz3hrLLKX4ydfPueatCX853+7yhb278jmZvDHkcat2zAvTnK8bf8ISt/7d97feRfCcsfN9VMj9r7iCqT2rjCsTfAfqkmTsWP30yq+c74jv/Q/hDev//KfxxMv2J3rSYx3Cxzt6eHYu4232hluSpWUlv5pgHH9uHyxZPyUz/1esfvtoxVBzs2c6431cGnmSP1zS+113v1chnHjEIdVGSP7ghgrgdoZaJf9nsNQKwzXHb5kHM2i5HJr3x+0zwoz5V7boWrBE4/4z7TeCe5H2pMeUGiyA6h3FG0nLz+xjV2E0e3xxp4q4Oe6wC3KNn1vYfJ5XzJLWlk2cS2zgcNlNQuX1DQG/3KqxfJm96BLDOJnrG4nOde3Ywjmzpzzld6IXvGgPoS9Qy8BRZ6PW8+OyPk3HQ/lKN+RzZe/1dGCXASXrAf+8uD4zcTyD4v12qc8w9WGOxZpsgsOl+Zj808nqcZ8+FFJiiFYnK/JsY+VvfZXrC3n1twzeNFIlbnhCu6pcI7d34Ea33lyLv25rO8ecYnS6Zoi1a02161GrvHMoTVRjjWb4+cvep3WsfqEyJL3lPw0/PuR0Gyly0sp3YkX+YwhytYf16YZ7Uww7GO6sw6g6/0xB89XbAXjXl354+kSvbzTSz9CApVEuuY2RYO7ov0cBsjIBPjGvpAZ026teSMxtwhrOHsDlgbPSaftjJrD9oLtuxbvMqgBbpGOFmsqG/GhsUX1A3qu6qM8WKLHH0WHemIZxCPcXbWs1YQM+vYEg4uMYgloZyBcnIW3NeR7WLuKO7YmVp/zIr/8M1S2MPei+4HNab67Ml9GkDVQMYQvnGURmu979mN2FVeU3kjc36PmMiyAzjoyDNNvM+XAbKOHYq9Pbsbk28+FL7nF+J6Xm9Zm7a5B+pjMq7dviMFVbRSfwR61b0cUKp1w6XPysDfT6gnsv0zasEmyV9PxOCdmxe2rM40ntTAwrPiQK/VkLoev7M0I3ZzjBN7XXyv1AfxE3Miou10Yc5MlpPUubC1F52t9/XEyfX8viaDR+o52rvUUciiYjOfvnsH3KtMxvYElOBan2guoHp/+JdeH7/66vXxt37z9e63f+v1+sEfOHfPonSRGTP1WRrYnItzYOQy6Jd/ppo/EyZ18f7jB39z8R9DSohOoGPY/iLNzKBvSvnQlTqnpHl6Q5fkx0gP3G/+xuvdH/z+6/Xv/VXH/fjH4Vg9NQIV1rS+J280/B039OFDt9FooeA83ITOByaGUOJ4JB797q9SHhutZt48+wxVmi/7ooVZDrB8Iif3xOhF+jfZq795+hvoYh8SbFcl5ZGkvED9wsc3ww+RHBkzVb4BnVX27v/OgcVnw3Njv+HaU1nnfp9YWCzdp9ZGz5pfnbZ3JPU9X/odw3UMbO8dcTrO0mvRc9ATgTw9QSlN6xsQobN0MjTN3Rd5npf5jhF1KN47qlPxLw/1vjiHfMSTTzkBdjy2SZRFgm362miMGiwJEJ9LpsgmjKTXr3k019ezuQO54M/ipCPSu/Mt70JtrOTzPo3uTTVG3mOd58a0mRDCY5ZZMub8QObGKLB8maSjcgY+d9NwNltiTYzsUJ9F/WePZt3nVc4Tz/xvwfN2XwP6HMl78jcY15osbsg89JUG8FUKQu2O9hk3y0CiLZdV2TZjFNe4WTfGyw8pCeIZkDj1LXm0PmvPdDOiXz07wrmQ/DtREoMVguxszHq2bPKkM4xs48L91XZ3e2ZP4OTxPqJefQuyx3lCdkVMtyPkuZVqW7JLJisSz0K6efiM8Uz9q4PP9tOnFumG8unLq8aNOxdAnWGr++rrb/dy5dnot3kLvWfA8i4NyMi2b6zcJ9FKqjv19UeIQGITvkCOrv0O9rkbNVGB7aTG6d4YEGfFrveSWmU4A6Nko/U2hyRkanB2530JrvhSP40zfGo9s4c8/Uma1wK97h4Z4RTyDXzvpqr+lEJya+pnCUeKL2p6lJEvX7a6T1y7iuPchgxXLtswebaN0f4vS2Z4huM8bjTzoyf2KjzjZZ86KjfXHfMY+Jmk26qLHnn/C7GcpBkgxDY40oDSl4VWek+wPr4nXzwjNS3N7Doy6Rd8yIOCbr/PvK8XVqSOg4f1i3lG/9Y/9Hp99Z3Xx3/8n3x9nNcbe1RvWiEN1DerlHbyBnLSpntSP9iG/eHbKXXlG7z/+O28sVMEjYL6YyPzcFLsSuZ8PPj+RuAXVuGM3awOOLolRXv5d//i6/U//6dfr3/jz71e/8r/9fX65uvhJN7hindcMX5905J7gYXN9LCkLCqng+4Rtbypo0c+/R5giwi6Hy3sL3vfNyocHndYuVh1vanjLsZGHg0Z7MDMkDh9qmfvs/fBxM3yZk094kQj1megNhQW/2Idkh7tlrf0cYakR1H9GLZ45QoxlhvRya3N2ovVZbZYgN+ZzTJWqgEMDSb3xmv60w+xFxVByrBm9T2ajOxrhp8tMkAhqXnu16InOBIsKgY9tln91kdedPxZRy8zjGi3nZS9hyowtuYCI6RnkYFKoNjXmt5bX7/249GzCo8fmtQ/Hseuts9qcqonOQ1sivHigR4bICA8xSJeSUSDgqS4qac32xnwngU1y1Jf3Dqp0bWX1o9PSDplQLDpYEw+b8LpBq9XyzfG0vOTBvrOwKxuZA0lWjM6pnxdNVzMQpI+5MFjnPvp9wdkphm7SdQILBXru+D9Gtu3Zmu2BE3AN+lZmN1X8uyK1b3I7yCxo3RJDlehfWe219bDfKJ2cKo8oHN7Zut6qjjaO4k3DmUtSXI7BeNAkSHnMVPUM2bSAkRgRN7cZlVt1+6oaB7b8WCx1R6Lznsih6v74VUOeN1YwxsLLr0VbFA2yaLqw5Gt6IhKq9R3fp5TCGKIZBoyJGCLoJgZt/uStpg42tksfV1cKKd4kwJVZyKDF/d4PzcDBJkJ8n9c2D00DF0Yztpg1D7wftFnqM5R7WIf9c8CRzxsMkSqLc+jXDMlVFZW8sktwgzMWEyvOWHupf44H+eDrIGhPMMrNku1Y6FmO5cje7en0g2qi6jIZjE/q/ZWHSANt/0WY9JnqRHLJfdNs0i0qx5UYz1ez0SNpRT6adLYWuLtalhrVfLs97DRz77e4thhlsdsyfFuLLm5yC3/yUy7Hvk+L5hn7oD/AP7rH+sfznp997sxgmUMkBsPzl07cFbdN75/bvj8GMWfwHrnP4VVmJHfanzH329Qg5NYv+vChnxTm7R+jM3dxwezODqERmH2Ycj6/e+/Pv74R6+P/8Fff338a//+68W/6SyvCGcs8E3+tfGhIGKIbstvTL6xCBgRTGZm+Aa5O6i2Ja4G7WFWAXmGiKjmKQN8MwYbEJwHwJiIvkAm/8Pb2nZ61B5gecSJ1z+bDo7vETVf6hXRauqwHuaB7+Ujxw3UGToBxZc5xvanEDHksfyU/BshtY48ufbeDc6zJi0rQB6ev55IPLNz82QS8YYpY/KgmDrDPXCfPvA7jiO7jfNBVNA35MTKjo6dqgiBODMUGrkiSKxqynBmnUVryOa9AN/no62qwCrYO0a9QFr/0RxuQj401CFx9jvz7rl+UH7HMDnf3cODmxWIH3mg/cnAePZIpl6LvO58Zo0Mo+Hrs91P41yY21feJ0Dvb4KZBL1Ox+csOfeN91LgjcecOf++F1EbtBuD+61lLQcYr4EOdwsA7AGJ+g7f/pbslVnSTFqHL5t6tb3ofiVxny+U5tVnAl8xqd1fqbvfi7n6O/F6/9I/1esza07lgts9jMH5mRGOj1lWJtUJZ6BeklVnf1wTz3tvGKYMqKBEVgeS6HOWep1zxsYNkDfULOEkH3gHn6MZzrt/1E8Yif3mKiyXfy6+bhvwOZ/nsnb1djd0CHKh+j7YfEOm9O9zcQKnimPgx7YJxj+6OompezPwVMZnmizH/AnKu+GsXLx237ynncVQj2rMGF/FNT0CgII0vOvmRB5B7xlIo+f8fRh2O8Qd2h7fAl0Jg9GrznuKarWn5H9mqC5iuDP43qXPTPNayeslXThCfY4inJzm5CLdXABGny8ga2vFtwlnCW2wwmfweZ+6ma8ru20ahurP7Gukmcw/l/lmAkW3sQmoh9zeSm290445g/nkK9qd4WdfuZrvOMX8NAN0v++6sprJMCw1ketpzHT6Kp+13OLWFSmJDnvxpQE4kPuejuPdn/9zr3d/9a+MZa5/7V99vfvuTwyFZ2z0jFAdry/Otklb2TyvjKnOWc1nLz4fvv/qi8n1zSPuvT6YfTsG1vkQo9CZ3GOI+80rzeCTxiRiTeJq07GsXS0PfumPOObX/trr3e/+zuv1+78nryBCajZwVBqWurW9+pDQ4bTukf2gYPOazAJh3gt7sg50Nkw1ECXZpB7e3pSAE1CFTWaeP0AOqKNrMC640T4FNRROLoasG2d5jMP7NMfYcEXmS71ikNEncT8EYPMOHltoL8rRxFN1dL0Jyk0X9Q1mlUVvkpwLWiqo7nxb0R99MlipRwkJ4O7vrRx1n0WtCHbIlA9J9UsWEt+cWUxklnPW/k4is89rqZEeZ5getifZmIYTWk9BavJ6WKaqc4wa2R8wy8Mkp9yCzqM28wu1d0IjzzSjd0V/4bO5mrvYvKY8vT4pg0wz7zRY5+jUvHLbRR+O1OsVdSbvVZ3hUazs9LI5Ui/rgiSxYkdjjtkGKWD2v6Sb7QkL/lawV9Y6LMZT+ANT9jF+VqjOYKnZnKAjptmn9+txuJVmLpe4+95nVc/V0UZWR8mJzmuzmVVm0AhgWVFaPQp7mTemgtbhzuqzs8P1LT3zuYa6Ll0uRwP5s5/dFmjjBIz9RDxR6zMjsQp6WLeA7M1vG1ojTyNeH30psiN8MIL1tQja+1xvNWdAyBoc5oyZrHtWZs4lZ9NazPYxDVevJ+SCM7ZJ5ntDI/v8TaiHLrtHYRaV7TMJE1sjQlOujvU99whCF1YmjEWxxs3zybmj2r363HX1fOQoa+DEWpV9ezwgXvN+JhodCgObfndajqB8G9Xfk5Aa2DlLsZej1+xcYmTyucNzPuWM7jxe9PkopjhJeOQiJv/gbFlZ+f4tqXMQkt5HbDHUc56jGSqFaXB4MQTYtcMQPZt97B5vI+8IocUGfV63w3HhbZZ6L3c8Xc30fD3j4pcJnEmjS+4RtGYBvpcGEnTL1uXNHupr/9qOtBN3x/fZqdWy4arJLwlOMxfp+YFkyT1wheFA++GPXq8/9Suv1+/9zuvjb/5mOIm/7gNo/bevWbH2TLLy+WV4fCz59kf+jHiF6e/uzmwSwx8y/UGzB8+vivXD50we4YMs6SAxcGrqTJmf/Gn/KwNffef1+nv/U/rzcPYOEs8C10fMn19PLTYnBytcgF1zKhqWfWuY3Y8PTbKabp7qSNQMWnfRPIMlHeBzf3abciSHjqy0d94AUzZGF5KSD9/V2egj3ylWFtEqE3UUj+JEewYBeaXDaV8skVVVoU3sPH4BEuv1AWLVu+8BfK2yz22f+45FkcnDl0ahbwBjoC4raH9LRHdOyyD5ULGXWiSk9kOxwy2WhIIt/QvDHkV69hhNLjvRs3ZgaR7x+g2hF3bn4mRWVozjewzYYxqscTBGqTzrCPnGmkCfjE5nqCQgDz/400tsMrM2L4azCA8ZLoYYVauxrqXXRSj77M8quxx+jrpP+WRxrp6H+YwbSRyxjFgGxCUKo5TyZbAcqD+GahlmR5cdP4rvj/OYp84Vb71z41VeIs93nnG7ZrHQiL4XM7jw+vWCkGkT9nyiDtTWyMT6zT6GSEwyC/XbAGvvx8BVuRfWnvyLZ9qieWDcskafve2NYSjFJDN/LjhjtH2G1RkRCqXRJNXw2ZlNrjzvcJYafg+vgDL5NPK7SOaED0bFcmr0nMDJt7/aLRnGlePG3X/Cy0RFbr1m177k8bB8486QXySQ5gz+O6zJ9jiDY6u5vyjYSmWrgo3OMavuG2rMmlW8UfbdmvuYoYCcZcJAn3NxNKaL61zhU9Y9lnvgCo4TWVCAoKxTY19PdRR6FsbWWNykwt73TWJr59p7miB0NzmD8+S9OrEA98bhSdwA+6cg18QnTmm5rpQKax+tbe2Cd8veVXudJ5GkO+9wa1O9GYSldfnO/g3xB/cejdvDPXUcs1P7Wl5FpQgjTehqb5rvOs6q7FPfVRjl1WtJOZQX2F5Iw6WRemNUhuQ2HH+fK4t4UqxJvNcJQ+szUJ+zsfbZORZrzPR++JYOo8O+eseSveIxIzl+/het/8Ksf/vf8Xr92T/zen3D74TwvUwUL0O3enIihWLobI5fTuL0A9iH1wd+M+XC+/f8MTB98x5HfApHvrhqXhu41sVEtCbFtNbv7WozY9P6s99/vfvx/IT2t/1R/ZEwhTJl+F5yPHONor+InD+i43xwhtSeiNPEcJyrs/qYFSPJslFmBzBLpWpXHfRBy2jMdA9hiG9MdNBW9QGkuQqRZ4Wz8Xxjsxvd28RgYx+mq4h51oIELnweGztwmO3iypc6oo2XnlXGNtO0q/HJYR+jKrjlgWoM9AJmf8hz6U8kopVvxwz+iCJ/oSutMDmFoV5xvnWQbRLouZ6h80UOhr85cXkxxCM6+R41Bsrlb4ybU2terDKFrxFOws0hBwL+Ggeyo4okk1zhhBW1WrD1sLN68QdeCMjzpXPX6ZimGHkHJjbF2mXoOgNa5PMszYrM0D4Y9rBcIRLcg58frXL5OSTUHLDdjsdoGsxOZ4tOSA5Nmi05g7KIWziv1oiqLWV499kF/pXVY9SvSk5O94A9uxlV/YTrXaQP7VmCPLA8vGeGY0nC4NmadRz2MwM4lcHxaM1zmkwHeb+XXb3Hj5me5qunjz1d+4p/XwNC+ht4iazZec4aKE9s6oF+JoIEtQ9kG1W5UuOAfqDDt885oDrnKduzjaG5WBGlO0YeJgfEz8A3wtpH7sA0Nsw3TD3WZL+QnBmWw5+E54k4cD5mX7LN4szP/H29HziWvH7yQPxZTifuxlvkAzX5wrDwgNkIBFjU2vPpVJ+dsvVVgPu8R0mbrzxrUE2Q5yB66gg5kM0hqWfBPBec7kMLATOUprl6Cue0QPMIraul9viyaJWfaYZirjUwfWb1n+Ddl/su1LpGe5tZbnM6s342A8bE9t59ePtPMuOhPobHa97n0rzOXMlQ3u0d2evJbU6BfPuQW6HZjx8pGgehwxjcCQfar3zHgdSxyH3w3Fyt3p0y8N35zK7XPKqOlJwyyeaLL9lk32XQ3LW1qq8bt6Vbb/zWyXwqoJ1IsRRsFqiXGb+1+u15/dzP5ciH8Qt/y+v1Uz+t/zzyzmPp1CfT8TYn62aNeexS5nsKv4DyTT/3G/zeir8vU3xWdLsPCVnFtuL4RCwnekjkcpH8Sy3y8bCP76//tdfrN39jxPH8uX9Vm13AYyiqxdj0vNGMqh7XDnXIOBSTMiLqKwNlZhSgkCjtn0XBVSzu9lD2B7BRJCaHdAwzqBM/Js5AN172IEk3NxCZrxhZlsBZttqVZ6D8dWpPGcjdI5AM7+ovvNL4JtGKm1cxLPlAwh8sDMvnfOUSpMxX4qG2wEDVN45vgBBEkh9Rtpr14RAhafohHzSPG5Tpgbrqe1B8DnbbUff5VQK/WDdM9WbVvhijJNbnM6sSDjYIhM+KvxyAixemxaGVa3vPp31ou0Js0FHvnCOHbfuDkLWJQhGp93i+/PpQoAkakHmjyJuEMGeof02GXlz1OMd+ibtENqzw/DDQGN2XMzYvMGvPQQ4/fW+rA3G1Ms2cQLj9QUPFhONPwLiGwy+UyGg4o+NaE4tDj43ZXAlnnbGvgVHUvUK8jygBfq9yplfndoSfE9s6BCfzHgfmg/Q4X9j2jErQmcw6k/2etAI996wkwJGBSTOwzqz3PgkyHU9zKA88Bs9X7Fn9LFotJJeXPD4LzOWj4Tr3ZDE517KJfRKoKZncFS3IddnBJV5o3S2wid3TyP7SeKYcKYZ9VhLr+eZiG2u5A1f2xdeJQvVzj8WzvR5H91qpmIycuer0tNAbg5AxUH2AapPofc+Dx+XzgHJiy/f7cfIMEP2LBs0N8fgXV4wzm1erViYlrJwxaIQk9UmpyPpeGeIsfvZ8bQL1WCjaYrDxT7PakWmE5YCeS6BKmji/t7Xil2TY6ue+eVXBSaSz+HdhDffB3GHmo68iYfaY5RGH8GncPt/jE5NpbRdG/SRavefeMOa+9DUgO+8ng9MvNlb0O5tOIpbab04rPK3FfR7uptKJU+E3+zq5Tv1G+InyeiyWmE72seocAGtzPV/dlk8u867QQZl3RFdjZPg/+VOv15ff0frxF+cHlr/jT77efe9nTRHB2ftcNqPqXRblY9CEHSNGmHN6z5/C+TI1g/f+pygJzA8UMg96sI9DZs3QUvtAcvQp6kx+YG7fx7/+7/l/yvzFv/X1+gu/qn/WeHGlWFwbAL4RyLkh+C1coSPBb3/DgaZMh3Rk8VrnPOSyKvY5HjkCzL1Bih0OfZ4XUMKi7gt1BnyqLz8c1SOX1YF71AtTl6nUTgOjm1NdDMks8SnhZKZfmVzBM8A4o8m3VzkFYu/+HvscuVo5e006xcbfpNY7Hy8Bm/kyJ5HHVfum4JMOR98kL+8JEVDNHim+s4vCPu1DHxR9bYD6cRXbB7h6fpsvPD0vvv+Nqq77y7NIKBNj3G/vrzNCEnFMzdF7O9ke502cn1PJe6+YYeFvR8j1mRWDoAjR06/NAxlXdL5cl2x4dezMerY/RflaJSZu7/1m8LmJCSd+N7pq4XwzZxzC6PoBnXxjSx34sBhwd9cy9L55mDOosGvq6XeN/RyRy+4rTpK9N1QxNXzFJuZIJkivH7DuN/X5emSWeHSi0C6GwS8aNCHn1b3csfULPIfwRqyjOTRWmJEcEs05u3OFR88AVxazzCnL9ni1mNVWzvN4xY7gVbMun0ezAsvMSuW04djnus2As3XJB/w9t5qT9Nydw8+kV3jREmEmw3ZrzQb6PmUrcfdrAxyJ5vps9MMeUR0FvaA7biSlTyx9qtf4AIo4DHjpQTxy+aREGptXGQSzfNmhRLjEb2y9n+Lznlq0at/PQUZyqyWAgFwDziwdDz+QOBO2Icg9l3YcM7ZCZ3jBfCazPOes0WbR+XWVv8jZZD/m2KYhnZHI8IBPu9VnvG10kKiYK3l33qH9RoObOVzlRS5zVunPId5JZqhXZxIUBy11R8dy+hhtyae3nFLgnMqVs1j9wcNd3bmeXnB60/d65WAvtt0xfl+2LPcoJ/9YEkRGxKQYOMt9GV7hvX09Om95oLkj4Y9bunrPGnz8mZ95ffy5n3+9/tB/5PXul/+IbCdjn7FanL/avWq0nhzmsnw9Pxt8/YMfxW7MOwcHMG9q+g+b/A3UJ+LAPlA+qNhJIHcy1Z7BJXPGXfHdz/+i1o//8b/z9fqjf+L1+jf/nHRxEnAOGPVk8U2cljddZLl5E7z6EaLPgqT71F8Z17DPQrD9izyzCDpUSw5tDv8K7HWDRJqpecqVkAVO4hmODURbzdgHCOdk5T5tIrsNBe9SKCo9KErnyMqZYfDSROyDy/dhIvJMOIM8ZigP92AbGMAK8GsxTw/m5bd+Q2wN12rNIPyrgunam2WpXDqjJ97qIl/wnqII6CR1VmEW8awNLOFt/vpkqxGr8vhcZeFvlo1uq0fp3sNoMfhELClCfaEyUadvJs6yHY7f5x+9sUXS+qQtgUeM7v+3M8Z3NuRU4atfycTIERybngHZjI2Q+44BrWNjY6VB7XMXmlngnC9AOpqhvUk658TM6Jmz+gy4RyeD+dbdtwUsZJMn5yR/4J3GJeYgfTzuzQKfLyISLiC6z2Z1XNnS8clpS3mNEztn6Cy2hR4x1R0sPGSmK2QRDsvh53sLVr7k7GrB/yplbFu9+Tu7X3Mg21o8pe5MpIkhzrGOL8z1AF7PcwLOs+Jlpvq5f498wFzMjyxjWD3/8MjlzTBHPlKrYax+bp67MsQenlsh+lRlxa7nbH5YPB5nQDu5nr6urmyfe6sdwxUzstXGD9Y/0MEz3MXp5Yq4Qg9g9gokOEuU40M6yqJMHUUMWp8PhECl5ynTGrpPQ+LujTWykl+6eBYdi9+aWCsfO3Wo7mEc2d+PdT/T97YvQnps4vpmtYcx1wQdHXgGPmUqGuJPXVsu39RAO99vU3PwIfmNY19jVucetN8B+/Fun3F3xv//4OyN6tqsj2wq6rMF+p6j/c2VfS6gXsGPPAH9nxM09Fq+YG1YY/f9iJ9FYutfJ5EeS2lURztFZlYPu6/hzuqjxs5ABvHzmXbeiz8oZgZcjZkUNxO/y/KzP/d6x//J8v4Lp1DSs2P3hXZsDr85Hszep7/f+izm/L/kX5U88B/o0P+90iQnBVCB0d1KJ9Ym9oN6IugHH9ReDpP0878gRWn4z2f+nV99vX77N9Vgs5SPRoyrj/44XED9mtig9dAHo3CIsrE2K3qGfoCx4f5Lh7j8QxChXslBmqaEK92JdNGAY2MnFgPEguDVz/66eBNQbJAqEzpZ74rUjMvTYAMEvdjmTj/fwCLL1rgBeoauWdufZ1X06JRh+7AQQG1yjzyrc7DCM7GR1oD1QjGj9lmTrr4HpaHL6f8htW8weqrFzdg4Elp0wkC28uCEV+7Aos8HzfpFGPRXMtuF/PrdzIvHm4F+BdRM5ZzFMQBPZTlmWOcfwvA+p45yzk5njffBtTLQXhhWnX6m4ZWKiR2VWhs5uooMXwa6Jd6rfLEb4Spn79/xSXbiWeGMQkjz1YlPeoBZtkH6gd9UJ3ai8IP05n05Pxl6GY6RXz9QguYyHOk8fq65j8evXKo5I7UdAczbeus3sCMzYGzW5ENPSICF+oDo0WlsOGYzpI6UP6IrQOB/EuYHQazo9VY/mjB+nyU+VmpFD0vnIem2zpzc7QbNTJ4JX73n9gWJK9YO8GlEHpzqnOOJvXO/ZQK/xz/5RaPgK4YJvx+kGAepQeU1zXVWrN6rMdaJubnlYduzBjI38sSsvxjHG4uy6b68ff8JsCgGn/yjhcYScWFGq4zWOC1ejz+41fEbtzF7z7mXwn2xZ4MOZIqds7/OklT3+owe402kJjztvThnnZYW2JdJzBu/vMr1YAre4wi3GRnb2v0e4MKSbN5GYtt+Wd2vTY7zLwBgzwdPZ7kA77zfOGtP+9iL4/cTLj379+vLYNV4HFxqs2DuGrtF94uifPd+vbELb/Un6J8rivJ3AJ9Lc2QVYSYN/u7sMK66lZQDijRDrc6Ac/OeMX2vRfZyYOY5xTfQ+1Og/vjqfWiUqzvTlY/Y7KsXHhOwW/QZTz5R5xMM/aLcvxkgDI//e+V738ttIWb8KMRiUpzh7483/Oy4Q8+Oiqza/Htccw/ehOqPLH4xP8XMD0kK2QdFigwewiQkp/Iin8MSYya51ThxGIPq/Fk3Pgh8Zzb8C7/4ev19f1o2XN7GgbSJ86E1XRpgGeiGXWES3YQHSv1Z7cbPV25w6vTyb6X7m2mIitm0sFSYIYNgidk+1wkP/jbrylyYJEGVL5xRkOjG9kBue6I48DbpL6wjJJIl+QRvIhi5G6v98p8snEzn593SkzD1aoPPqH7bmezvzp6ZDsYOd3opb5n0p/OsescNbnV9s1Yk7opf6MzAECVfhORx1yeRWc+980FMFhmHrViPMtHexmJ0fEIHrpYc3Yvk+crfsTD3elJYyr/jhJG1d1c3muFpcxTreBqT2sD10GcoHzjfIOXHpXjeAP3nv/WsqFRyAtlk3HYVNysqPlb94soQZJtxg3+hp7bG7jfrWVUb2wXzbHX9k1c7eOy3IwYB9omQfMUY5njfb78BDEYVQ99col/n4QPJmfZwxr5+obkHWz5c8okXvd8JJr48/UCpc8WSOuTfnKM3bvzkK9vwfWW11nWG3gON876KLR9IFWcfcJbh7F6BMkkSW2o44SmXJNy2NdtChMMTc+LRa/UZO+bOAu6+Hozt4cntfu8nLxFbR3UTaNbwOevk1JozWtsigStGHkXPUNf8jq6+apflyoehtZDDoR9QbTFmPB3Mvgx25j2C5kSMoAU7ws1NttFrqc2IX/OAuBmkwaY8cjq3dNUg35yryllXLJAaWfTsNian8qntOWTxemIL3XP5Shzb9QujAq5HDGPm2rZPcp2xPUgK5x6YSrlgbvj6cjf388k+C2dvjEIOmmbOzfbm8mxcq1LMlPzN3Wg9ixJzz/Qa4H6Zj93joL0R5qEEgrIr9k3ctT+xRvcvMo5dz4CHWJhYBUvmWhKnIRHOfCx6PasuslyOFQNphr8CR9rg1d9Ds6fsQbnxDwGLh2WsnSnqi/d5fz7xqdnnfB3Oi+2cbDF+fmflxz92HzyX3VCX6kA5cK0zMq/XnmN9c0b6DZSP82PC16/vfPW17QG716ImEEdWrR2TWrlwijDA1jdhab42MCA2YvN8pB7/qsD8dPb6w7/0ev3yH9UPMPCUffx3ls1ZwwjY1k9UFG3lE2CE45tEpCwhxzv+LSA8Hgxcs4grG+uTv1Bvvvzb7/CoPSu+9CA3l4qzph4p8k1bcLHYZRghNi+2ARMO3uxJcEBC6COcmFeoDkWJvae8hGf2ah/6Od9jO3OqDOjb0fbMqr3wwUVe6ZZmnkeTb7T1N7/y6Uybm3nsH799ffjwDZKs5FlJyUZL/sYLMe159EUo+8lGLGfAhQ238inndnZso57XxZVnkB2Gi+jVIgLSVJv1ybXd/5fN9awEeN/iVM+c14M9MnjdElPxXuHpvMzrTnymjCHV78BhzCpma846g70ojY0RLogzYCJt/D1HZaaErZq7sB6xV5FzdKDs0iN7D1LNGVkR2INKzpSLZ3M47okVIQkEdGSG7czmx1Iqwjx7PZbHPRKTmQtAkKBFIoF2hhUFqGDuFePjvE7mm4MZ4TmJvnRv9xszkHMWv5+h6bl4wLp9yTnwPfPZHDssP7++t9S0775rRWPd198Mp3LryfomXczOJ7YjhYvrbAfKe1mQ4PRJc+ibBIq4Yxx1v3YVyZn2XPVMzfdFGoV+wnGKK6KmDNlja4z0rDqEGVmcs0Rw6jf/pkyyeDMPxsx/Qmtk1dL7TY4mYZJBMprLMDU3AxY8fQ2wITnuRu/vYtwbU9+I/Mrs7g3TCH7mhnPxtGDHJH9BQMQbmDU+49zUyV/ImFfOukbAML5eNVPAeovx3IzevgcKFaewzMwgg+pJPt4rRZAzKvkthq/X3wTqjmXfrc16KoFWs8cyNtuP5Hj7xzZ7lKRa5/XeDOLrLLDmM9UMMjrDBTZ5GbcTnTVoHjDCxbXZnz3A6XMDJKm+XM5+pRjAsOU8J59bOc9q3VGmVQC5ZvyH5FrqYDt6NiXWSWlnO8ezu5DvHoNvvn29/sV/TvtRlsuFoIvz3TO2lXqM2vr97bAGuefk/vrHE3NtRn8kTJZkUgKNaWNWN35FDPxIuJnPoTm1kSs2Ua+PP/Uzrxd/YecnfvL1+umfVnPkUsTEOavjtgK1VM8WzesMnm2GP5CdyvTsF5tsb+Nb46pT+IjGRlzyGU6kI584faPRAx6uaPYhlzOThwhKaODvhwT8FI7cHAw/+Ag4Z8Ie0cPfDCUmh8+Xe8oHDjvl0f1GAL4H+sAeaC+aLZk6kr7Kq9+X8ujyG889BCnWXA9uc/d5kNm9okFHn3b5D08Z384w+pR6dg8zdG5YsBPMwjqj57m4FInVycE9mRo5V2BKOST23mVRifNGapBnvIk5vvg5A0TcNY/c++e8I6/uPOCug3wuA6b4U9vPIGP2pLCyAAWTd+ytDZCVkTRMNnq10egPe/pAZmNdgpTESWbKMw96RkvxVdldqJMZhwewmqlX5F61dgESp44+FALt7wnViN0js2x5FvJM7FEAZKUdoTXffxnSGK79yf+obelY+myHel01egujmxAv/nB6TzTQbVfYAI1z0g9W6mUuvS9kCPg9dPXcBjLLxmuX978DyWvgvS+iBO+NWGH78iVzaorIBMcFA+/UiFGv1wFUS+IsL0J2aiWrXhsunBFInSmmRtqcfYcjn/oUUTxmh85KDf2v/1B86YnV2Y2sgC00wOpVQ0s7CK56y4t4eEvYZaGeGMgZ4txEdWdO7Pxiq9QiP5zr/U8j8TbPmGm+Tpn4Z2X/lsxx3zlPXZXFHlf5HoVOS3WOxz22Kpg87S3vP66QsMVY2LDCss5oFwzVoxcNZBEyZmJVIC6xrdWuMxsM1+8t1k9/gw2Y0b9TGJ5cpPGNkW6pDGZbQxGu6MfcvX1y6X1ErgH7GN0hlle6r1Lqf6JWVxjIEHn376KeLylnTYhn+1U3zwY5SEPMffkr9w4oVeSBcsza7/ny1N26qS0H7UgeyN0MBtJTu1fjqRW2si9vBImB3TUsYfWryXM1s59wzmc0KDMZnMaMmcp6/d7vvl7//l+ZH1y+lt1keVY8bSaK+J6JbLEvLju/GDvH/uV3+GPvSTx4/82388FvhA/z5nk+o+aGrr6C7QPy0hAe3+TDKc5hvMF3v/t6973vOxPTJOKFWTYmpHQhQx8aCHoQU1PZkaVDHbJdyqkma7uhDSC0ysyqkVWxXoDDzwfQvhFbM/zmUi1ATW8csPPNlMTeQZvDPotMcJN/p6w2rP+G9KYbnDO9mbUkz+jPXPb5Ss6VYQ+c4oFGcBW5Qw+boLPAdu6hrvdfeMw9xu5naz4afsjg3OfSH/2Zx+C9fvfFObQqzjXVoM6Lr5w9+UTGPZlkBPjzjClmRtMI1t3PQDlmajwhTII5oqwkivh6duZK13Yk9OYLY6em3OrdPoc4BxafwWrX+gatNWP3e+X1fvL8D7DuGYkyk9SZVoyfBY4+SEnYC8hCHb3RZCgUeQSdjUdzNrWJ5t278tlwmQHeruztijiLepllitw9lqK4xJ6Bzc8cmmvPNWepMCY1zRmOooEf03zIUNzgbMyi7GSqnOdRBqbUUX11kR6CodAXuRQygONIP2+1OxeLvYw8YYPJqS/y5xt+vSrn3iwj+nW621EDV64lYsbnZ075tV4MCTPN190t+c4ziH8jAuciyoOFWmfX7ACOQkPBsGdp1ZMEQzuXbSbFkZevPjOpoR7zPUG9jm/zoDMGamDOVWpsAb0ofvmtMTO+1WSJ9EkWR6qHgnjfy2YXlAJ+KhIjwaMpqOVKxWjy2WP6HQT7vA9rZtLey96IGc4Bauuz3dpebTOQ57zzC1amJ6sDPoukHbhi4zT0uuazxc1zVtMxRoaeQksVh7WEe1/nPVW4fLJfLif0fdnssYFzXj3DrKS584jvmNNlv49OjJ7XmC846sQuxHU1xDfeMbjn+oFWDlMHilZPOwp/m0eWY1Dhjjk7WSTOY/y6hxeL8hGBM2B0NmWnd6XA8pnXyucg/kx38sUxuoqEwZuM2ydre+Fro8bm9293dGALIMCjTwY4fhjHbjx5hlmtheYOzGGrrLLxL/3+6Mev15/vP5p10K6Jdy56k9FJgpr83oZr2NSYie188Z2fmJ9L+HuWZc67yhdf+C9emkliBjcMkseWkNuH0rptSEx8eWMs2rJh6d13/G84E1Mg43W2x9QobQRlH241ccv0MTEyn8N+QB8CEqc5MWVfcXR+5OLeT3HyCUp3cvqNoQ9dgH9q+UPJ2DP0xiZw0zhPsiQODjmv3MxYFS7L4JJbs3s8u20O/DOU0/ibSfRBXHMXznDX+RS2J9LJugT0wDIr56CzOLr8MziT9/oHBOaHGr4p0rf8S1lITJGto3yRsSses/fGF5VNkUPLo4ZWiFbcK/LYhJHJm1ErdrOwnKEscN/g2Nlv/FtL3syDFYJH3UhNkfhldG+jSqIWLq2ufXcuG3/pTW/uMgfDc2qkGW+eFfIFG6f8vGec14eyhnsiYlo760Tw+lHcXSndijoSTV2xN5XbqDUxx1XH5CfuHgHnohGuYpsgH3wYNakC90/30HZGaDOSSZxvX9/OB4tvtT9gr8qfhBZX5/XhXAJy+sNmO2QH0IUvQllPrQPzj2X04Xq53tcUPxe+RWxIMvt5WE6SluPJq553BjZE7Eyjty5Jk/0ipIYu6/J3RbS0qCw+lObVYdfWfZrrfMzcE8vSOG/pEMOZZ6H3wVt3/vusbO7vRjcH8D1t7gX5kjPRxuRUDnFnvHE3QkgvtbCa6v5kJc8GIAzjYbvF206mq9qo2q9ibW8aM1yZX0yVLtU2I35i9zPGMHWvtJBRlw0iGC5g5D1rz648PU/+TxOd165k90wRBPw0v6h8uEzw5ckkOxDt8mmc59ZIfwNbRtYzeHBkeI5mOK6dGyevSonR57JxQHoIsZzBcuWJQUenlfMZ3PW10rd6x5Jc0qoH6sXw7keXiWm0+JVXN9yV6vcYpA99rh2sOrgj6jhyR3llG/LYvfyb/Sl6TxHpJTn12SXqeB89wSbA1PiYiStzKEqaZwiJMIXaohTiX8/doHxwy444wPdpHNnH+vX8oNI/2cL/pZhvovAVQ93s9zxfATpDJqbJGLf6Xff71zdf8y8Xv99S4D2/QsGvUr/Pb7s4uIWMlfDFb+SwCdLCw5k8GYYfztXh/L/+70lzWGrWkoY3QAUfFINLh7ZwhD1nZ7C8ckkoVWLatCl27SUH7TquZKp1X+CWDZ0ZQ0H00n6Gp32EczcAajJDJhmYWJtXcJzyDM6bxEYuXN37NytnIWar+VfCJCcJHMRGHYutT188DdZ8rds3sKyeZ5ChwwITb25843B/ug+TY38nheHM8u0b4V3GHnOoc50R2FJMdgXWlZ++pUIICX56eFsP3zFZd6gm57wYSHi++Zh/tk+5JSTGfSDrw5mTieNvNPmm3bgd9Bc7uHvFJFVEmWwMkspz/OQRxVES6Yl3kaZAwDaXagt+7fisGOkXazhuEWWEUahgF7rvK5QOByTYlsRctvmSZeu1mJcKfQaF6W/bhI55fOJc57wxjNiUX/EexT53M+wTU+BkPBTq6TFYeF0OUuoSDAfOkhiz1ZKZo+uH6shaWhlc+RCbTxcm+u+HDFzJIa6FZlLM+HXp7yNu1GAknZPDnGVm8ikXsdnr4MRNdj33gxh1pnOl0lD8nqCT3MCcq2bLyqXLmmoP1NYMabVpNlq/keSUn55ZiwTJpm/e409vfg7ZC85wZqrdjpNPfXLu8/rS89PkoEnAdW+57IlfyZAZFJv1jjXBuMxi42rfUojFSxTnMDZyzZeynCmILEoCheRMbAotXbtovUXvmwJsmnifS7Ap7ji0Ow5SieHNshyZwmtu7p+FnS0BYsrzcAq/V2gbrJ3kDF+wrOo9j7nnTuXgM8s5X+W+GWDXLtpV8jmnz/aC9tf8Ysis15gG2psYwbkc+fzey2K7n5PqxwPS5MM2q756HZY5aOmrnoTGE2kQu3T+WNFq++qXvHkC+3nm89yLPByJ5ns98avlffJciZ1+tyafaXyos17va9Bmgae19yk+I8JDn9zqsxXeIvalMPl9ohE9T+vMyRke8Oo96c7gn/cmxwx+/de0f9nkxuP+FKU9j82JBva5Kd9rdK8Xxu+qH15f8GdOA/0rYf6AOMGj+C+1GOjKeyO6fHO5rUmsHpwDDjRTzwxf+OEPX69/7f/p3msD0gf7BuvV22mG8r2dDrCZ1FvXI5t4MgDFN8HA36RscIXnG4lhTbGR2fe+2NfnochrP29BzLFf8lsqewCxuy4SNW2Uyr5HMPvTWUwFOs76aCMw/M2KNVHRo2hsu4UMdx8JeEuc2LfPSHUNpXEuQB5JMzXnXaMXMbZ7pmezivpdxhgJpT3FI9abvv1vys/F84GPoRhDZyRBiuXF6NpjepWJmh9fX777ppbJibTagB7uF3P89JLn1P/TPDbMTPAwjU1Uf/DZS32HIzyUARz2SNx5Iz6sFCA/uYDKhoNp9woF5z1klJ83H79u2ItjgCijJ0O0dDKx68+Z2xI4xQCbnx1HzkosteXBB5nnhB8aRx6X3JjV26yj8Ecotp6MM+h7JJ8VgSxY4vZyIFf9jhfhjitG5Vy+/PLLebN2b1z2JXZidKl25LkUnNEPFHvpnC+orvtofiyt10tQHft1jqyxawXpSwnH2nrsBRfmjWwO1jvfzLrG5tr22OfOLJAMK7ljG/ieGuLGh6yQkZ0b2wXlsk3cXLYdtu+6cboa3MmSazG+2/3Qpinv2LKfsb7fjp0fXPjFgauW2TN23+01etzqQ2NkuIc+pq0qn+MHfQ+6YxdNUCixxQfYhzPCOClGUh93zKWLGHZM29cbcA9vfMrqnoY3XPFZbdGM985fyc/tsOY+2HY4QlXWJFxGzgzzE8NIH/JxPhnaf97LwOkJJpr1wz1Dl/pkNQ8gt47WmfCWJ6ron76HnizHZsTDHoVNEiazKkgzUi+yB7y3ubH4AneGE3e/Dsx48sY77jvD8SNVc4/ixfTs2Xlku0myYHB8r+OvZzA0h0afGb07rAxO9gEmBI1GptfBI0JJYtE9Ld9DZ5EB1i5tEH47cqftt8Brm+LI99VXln/pl1+v/+o//nr9lb80YcnaYgNFqcbYNukIpcRWns2jsZfJww8q7/mrKhugp/XjGHmDHPOQ+sJW1uj7k7Rss2zxI8ovStZFA2gqvN/8jdfrb/wH89PZ/9fUJjnJvGTVnjsABjbFInKIA/eBDnnWjUNWgNa9uZhu+1zOFr90W4AkuZDmVo4saWo6eq45S1ZH428G5+p1QIy9ikhOR7KoQlak64XLm5X6/pvDPQDyj04xS9Fn0u+02Ko6BMyorudiDLyZ9w29l6AefAFbRx77xRq0in0Sr3qN3IDQACZVaNyNkgaSJmfPEz07N88EJi+qHz2UOEaVEhuTde2IsxDPuq7J47MKVM8xRuRPeEyu+QSOGTITw9mTMr9CphDHdKeOmXU+fLR/ey2rR0lmC9tLeNPzfiOMXn9BhKPOOT1x24apHDOSa2vHpw9rg742T5cjq7+9ixo9P9d2zKMPp4385rwHfj74BQn/gs2Sh6Yz0sqvHNlnG0lN8usOn6K6KF5InDzaW/XI8MiBrbn1TAH0/GIJE9Bq3l1CayzpSJJRLdeo9ag2y1xqxaaAGueqhbnwh2sC/DrQe4NdRpIpKqHpQvzTS+6rdEmyAuXjORynfcHehyC1gHrJdfPUAzZ7gvD+w3Dl3mTpp5HODfz6lCFG9f6es0q1yweavSbx+7woburoh2bjnMNY6K1qIObY4Hc4ubmu4yD3k/cUaelfMP+JzWhJ99y6QYCyrqbn+3N5REmsOBmgKRPqfDail4ZmT1eZxPF0UmFQbGS9JpPIHfsyI9ny7AksI1+3TmjUsxIYPSbfUwSlGHscLMhRhfFb9Z4OkmBGr4PKWZNfz9pk8WyoHPctPg/Hda8n80bt2gsZXofvwX3hGM8IyDoDS7kAzhCeVpsWcMg1edU7743m+vly7Ub7uTT27C9sbtJ6mYEyz7/O5disVQ+uhFR2DV6zN+jjxKdbcyUHb3qzYcbVh3KtNN5PNuRa5p0ZPJm39vQohhy7l/qvymPSHwf/ie++Xn/sP/p69/f8/a93v/s78z6VPymivjoGBHYUuLK3pV1+ZO6k/+jc1/xqcTxThj8rRjv6j+haTAv26IxHxp00w8BfxvEAeYOReeP9g98X//Wv/ive3zPQGLsi6+8Q5Am4+b4qm8gb78gb1xhsY3jsB912W5ujbxh+MRhwZ9Eb2dzUkU/9QL8Kqi/h9p+V0GbvnKGctonPIaUmMj61DEUTlvB0oPjlsFqXBDnl3z3pV9UuXHkKVz02dzaXnpPmkyN5mfumiJmVeH8IE+IDjdVUAqtT2Vw7UIAqx0EvIeWcsAkJ1KK943FHSgPGp2xjUM/sa/OwEHHQF7T+SN1HPtifD1XiMTGc8Az1i2+ZBi7V8rOGKsQmKHRkqSixs67MND4lcBa77VfVka2dN/hygc+B4Q8v1QF8dPaCrLQuUEU+jeFhWV9suzLzF9GlUiM/OIxMnHvNB4acN2h091TAV1bVQphpvhzPl4z2a/Vy93NyRtflWI+Z1SuU5JtFZ8IwWTgfCqSIYxt75mwJzJgYh2UXMsUolVgRBMz0ql4giO0Mwthrqb08vXdx6UyNckTJIo60zmfd9z7dn+YhaupOX/5mc6Il5T7Qh3yqFVnnbn/RHrxxke3XYO+zasykc8BcAsiqUOT0FrvDDz9swaeqwCecZoZ9VRvrfKFIgupevdNGGGJrckRfd35uJmLWm2Prwf2M3d7aFCYPeRkyCOckPOs1Nn7lROB7aAOgiLbCzNeVZ6A6UKTOG185jTfnk5WgmoCTrJidSL8j79GWWc2dM8xzEZdxH0Z8230+D/h1OvL1vMnP5ID5Ym8YAcZg9puQiXUnokW+qShSSTSC0z8IQsvgOV6YvWfALO+oNp4jGH6e2nPzGcNVb74MGJYbZyjDJoBhMXbBVn3AlXqyglt2yNvawLJet/q7q/k+O6Os3heSsFCfC8hF3RGWJlg6elq44PPBapZ0aqNcgRKZ3pyd++yqqAG9mEMmca9cgpo9RocyNcdAYfdVxsW5NPx+AsBtbZQv4VHffmPWmn/6e6/Xn/0zr9e/9C+8Pv7JXxnD5dv4Ggyb8FkXIrtKa81++DlhuD/xve/Pz0L9/qJfVp+3ky/4V5liEaz0oPWQ8NBBas7AN6K82jRTVqs4cb77mv9sRtLr9Rf/ba/o8fvwrx0phX1aKyvo4BlX3uiKGamHyGio1iqORfPgss0o78Lk+vzlene0w2eafrhUIW/yUeVrH5uHiz8WEKsG90Nyz1hiQwMMgX4gmVGTRCsKkUheHDM4I2CKaqgObsw50/rvNxGMe8luizPyDdD5ZIEuHYZlQatzkUBqbSJqkk8lOWt63njkGXJG1GpCot1bFXHch+bh8mGBVVGI9UmPfeaP7/zhU3TZpmdkB8xoEa/i4Hz4MDUAkL9JFGHgjul8sMhQrn4ouCA3/lkfriYD51nyOfgqVlKN3s9A39S9Ksddo/vLPhSHaQT6X4g2E+uMssXZlK5rmXhlk61QudgPE8xu+NXq4iSJMECk3iTZD9z6re4Zyzv8eASf1YwYbceGwg9i8zwpr3l+BSCbe7ehuKTyBMoV27POj8r4TgJJiT/W1vaZrl024JwrTUO+DqrJ3nuHaYa6yPuAIaPsCzYZ7qL8HoDDZvR0jMfxa1x+cvjrxI9NqeVDgD9Zk0cuSc6zv2aTFa7en+XcpPL5F8M4hfP687rhs57++AGV88IGHvv/BO7T8cOjhwvydU9qK3pyP7O3qxvNH0xs8717/5W/z4MJZNu7CxKdEg/YnH7RmhNtkvAvO2Lv69WAF1EYvefMzYhvz5Wcby75JsaXgaQU0cSkl/DSVvxBysEtmlFrnnWfkwTpz5VBjG2qpv22pnth3toJF0ZWhr6uBug3xfmP/em7LacP0H2d6Mii3TGD0c850K3jj+1kOHus7V598ex/+PD12l2GyGI82wOoDINhnTLUchy2dDRTI/SMkGu+zPN8VnPNb9QdZxtVJFJzY9nLLFLt9FU9cZesL3rukAdYumONwwBEyDKvh8MayyMXGS7/CNbvvPOORfN5HdozM0lkdyVfNuPOUcYi65F+9vvMr48/+oH/ES2MOTQzwSYImj+V/JUxF70MuBfvv+S8371+8Ls/eH377XlN8FeZh83s5LlnY3OwURnuLB1gafZJzUoqvTw316z7W0czvvnm9frBH7xeX38tjlk+6kf5eLTiWOcwXUSb5PJRwBn79V3InqCCODOVdkFscipvKJkc7lnfpO3Qah17rP2m50n1VJa5+9ASf5YKJ3QmB04Y0RjnRkYXxLPc85Cfi5jQRNRXesRxDfOdmwmOcyUBnAzbWI/dcA7xRqMfnwV5eobYyJ4YyawZgWKB6mVtWL65OT/GrFcuJKjZbfwW49ihlG+uWs46UDwaL6aTrGUle5nRKNYUwRlfw9Uff5yw+5jhuKAxAGo4gnKRzmduxAckziRO/HtOrHwhW13InvuGfWJZfN4mqDR1R7aGT2TxNcIFd/me6D5LGt2ZL4PsYjZCnpzosgTVBie3OO+/9Acy1cB/RY3N7Niil2qfwd67fcbts9E5ynF1CTOcTSjBjlqzOrKepLxwWAan4wuoTGVY/OCFatNgmNezohrJ1srnOZIW+cBW7jvyjJk8HGs72ajfu8dgDiqq9Cihv93wU7ugHygDnWd0Fg16Od/w3sJ5s3eUiaE/7V0DEg4zvcLts3l8itPlsEp+Xg6vOJpz9QIbr9eV+5OvQfQmfQaivcEt+Q4Um6ODEtnrx2+/nsV/1Kav7/NUqcjGgNq0NZON9JYUM8gvB5NX3rfFQ0WfMQE29XuPsmgVRZJXautc+VV3LjchyDerLNj1PSIj+ZbOs9HEF3A7T4jbAGtk6VllI8IORzkelzX72gNiLU6JdFbjltt0V+PwvW7PA8n6slX3grWUKWyfvbhhHNsTrXBwPyH2CilQZv02M13cT+TEniYz7PGYeb50tjUGft+KI4d/KKdP0sumw8/AfrF3TU6/t/G+6feUssB5zWDdk57hWI/CkfWCm9Ee16q8M9q0+sXf80+MvmoJJsZ/1VVTfNwLcmWMXRcqXvI4nWDvhfmBRbY/9SsO2PdhcnTvV47UsMgvbPkzRXPKiz4CMfzBiw/f/Gh+2P12XuPnF23ea2u6AQT5j/cIKgBSUS/s+41fxh29rAc0VbTzr77Sj0mv/+x/4fX6H/2PXx//wr/1en05tgt9uQNlm1hnHXv7wtac3i7CzGyaw0A7HL0sExrqrBGU3xVu7Bu5fHDJ4bF0OKNQV1LPqH6Eyq07gP9AavXNVXXicl268IcDyuMzw3HtVYj8pnOt1rLOVyIeEDdniJ/dmUeMhznOcRURti48Hk4bZzjL+fDEygvHZhtZbDfHppN7sPxg+W+GYPKGbDFWy0ufIas47LCoxH60ZGKcZ3wjZukL0sOLXemLBVsdAFF9HJt7ubAxM/Q1Z03zrSM3wpz7/buiyuva6hO7Ni7TAJKX0AxRmMJVbex9zg8Zj7SxmTXd4Z8Y0WbFfp8BFtn2NYu5H4J7DbQP3ugcEaqkZAvwKLE1+MSSh1+pEbkR8Ja4ou3eg+vNehJ6rY5ne59pQrXnAWsrLR2+rpHgUYpLeytjkBxJmJy2eT/GVSFZB8Nt30AntPmcXzV1NQM1/OHYVHsfbHLuPeC5r41BTO87cE3fncr1PlhWQ3uMwKI6u83GGHzOTrJnb03yqXv3F4nGuX/EQUf1tDn8/dGrQIzep/3e5r0bxMpWyUkOYjJux+dRRvdCn93jp/FtZCqrN3dSe72Kayj3DkWb2FPURURPzLkGj5K5uzsNR+c5Q7YZTITqA02GA2YYK835ugo5JARPvtI9arByb+5njB3AMUlnJm4CGjfobjvX2VzWZu73LWszmPsKsuwYnws4PqM526VhjqJ1P5zjLU5Ov04fcSN1rQdorRKWUNsb1dLd9RDCARVdC631keud+Ou1ci4ZZpC5euUy6p95llrqpzN7B/idZDDCBGxdsbV0CipPsL+uwRzouYEdW8NYNWwgpl35PQLp/8fXn/Zav2zZndA+5zbOtMFVBmwMBtxQVfSUaCUkJEDiM/COT8g7eANCgGgkRCNAAtFZmIKix+lMp5vMvPeecxi/0UTEes41478iYjZjzpgR/2atvZ+99xNP2tAVnIIv6yI1H5uF8pFfJ7Jd2/84NjtgLjRq2txpeXZfZhBuxsAWxyro2L2Ev/QHXz/9+ldfP/3tvzeau+xBzgG1uEScrqFgEgfAcGCxWGw/+Ce/vv/Fr1zzwJPaX8XsJsgbkeCkjGrle0qC3e6iuyT3S247OQ6fZpf/D5avf/Pf+PrpT/7R+acl+x0FrXnUEqJeC+Hn3fPjUZv1GzhH54VCvPMcV1LVB7ZlzBRpcBUeg9f3LcThdSZZ3sa8k69/uLZ86IpLUYbzoqvZ9PiIy1+KwvzEqXkgtrrbzqu/i9Uzh72wd7VIuWt6SMBqbeakwd+xqXLd2F1EOPuzkhxAG1Gy3yTEZJAFz6EdXP4xU9OIdcen3snahPfWRcLscAeykvRe5nLilZ71xmLMTXfmQS/gOxENd9aW5BufAId/6svr6zyVSc6HqhSDH52/Y859g335aerGNY4g+4f2OTdg3lpdu6XUADbNYVX3mpkzWkfhBMyXfIz0JzNmHmZzpzOuJJDH7dURYBGvxpyo2PHfoh/7ZARkYtRO/tpF3Dk8az4t8PWVV3ElcLTnC1Vs517qd5iqyZmIsa21PvuRjYz403o4IDnyHLdQmRiu7TdPuYZkv/rhEjmLb0wypM+dtT0hxkQQt5DYILyDJEoZfACX4DmGyknT6x9Rx+7pZMwB/+rhOyRdDsQD8uzIPLvPOA75M+jAHAeSl/uwNToHexHOZHMPstbMG4fzCYfG+sk3A7qb5NcunH2bzfpRSB6b2uaLMXN+i9c69uW3Nd8xgW/qAqhx7/ysG7YPwaffOxix1/JNfzynFAy2WYl81wuQbx27pmyT7IzkwuKwvA+M5VGGnLtn9BF/4oZExvtzvHnDyDWJhkSyzEkH0NJujCBhnsGMklxTOauV9nS/F/NktuzPOwfK9I3LP+nn2a8l+aS/m+acnYfOTR20HheRR7tg32Ih9c5T8r6HGW1DZEckWNKenemxRCJD7IZUz8XzTOrjETZf4uOrhXkk3orugWVxL+5fF+xK2CNfzz9nkx776mHcFzZuimMu4BS/++3X19/7V7++++Uvk7v5ww6zbI+pIPNaEvfeW3d0pJ6H3/GM/OF3+trkz6XyI9XB9xRFWXuYLumm20Yx9tYoJJuScg6/FD5D23KKEib+W/VFyv/j//713X/rv/713b/378RWXrPcBWle18T8fdOyn4NFvdwXmdyvdBjUJCLtjacJNJhYNfliyfab8c5BHa2FqMTkn9M/4ohpS87mwDYsDaOLQyGmjnFfnk3MEHdmw9x5zlyNte31H4+gyLMWwc7F4VLuuW1GmeGJMxxg6ewEKiLrWV7nzBvMBcTm69AU1zO74JQ+NmYPjKd+NznwvedgrrrDKQ8j4+yGiVK8juqdZxRjykl2aAY1LLEpdAD78skW6/OgYCx3q81qxpHkvybUyZaOmFNA4hlchxEi/yKzf5XB85EX2kJdW44PWNU5bY0gayP/PpRJf8OoAf3Yynff9fk+jy1ojlNnbQeP/JoHBzlzDmrYXnSw4NflbL/cd36aRVlzn/D7gP1w3cmzjpVCtuYwoiW3Z/IRG36LzvV6ky1zOC/kp8axXZctF5SdeEI2CWjseaNKbJlxe8A+65O/fgw3TuPZp1Nt5tVrPpsn/16E77hRVntzW+yRPLRyJDv0cOGMEU6tsZeHJ41+sRiwJO71vHyvTdattZ1Muj74IrRzJFKoG9iyMOFhOc7K1o/iuQTPpda5w1UbldFyha7Da3liz+FrudeDUyafxTbjCKCK81lIQ18UecbzYOLS/wzvVYwUNqDGBp21jH9jYuwcFm8G8A376LkOLGjMsdgMva50RCua/nDdxNriXHP4sSxgw1YSNEq4EtgymMft2Ja1h4ybyxzLXN+SHv6pT7CZ0Xl3XHuQjMudHcqRNVoqB91KfM105jn95wzWWRS5aNw6HJLD7nHq7DTuwkC8M9rRkTiGeC4WMS64OvM74oRtjvHfuJA8DY25Tq3zMX7G/OS9k429Kj+MnrdDl933aJGU9ud8Ns8wv7DzTUmZy2qx+RLg+eGr2fMf+I88jNgD+K7QDcwzi8/jYwXoWZfW8v0v9dKz50d+XaSfHYTvf/pRX8Xw3TInEPlnJ05wIRSkRAS7jTt+Cjx4FF9INGQM/9a/avZPf+tvo0XWwRzhZBu2HD80j4ZdBzZqpizX13ksvdGyOGk8DUis9ZyEsQ3p+YtphGazYNhCnrclyctIvsZ3MHqa1beWA1mVaxdyGBz5gsxBzuk7NSCx/5kdLOOcuMvvh2v8J/QZsXvKgrhHDVqT4QV9w3j9Jyuici25zFuV/buGrN1xDLpIn418d4b04D2HT5bANb/scMZ3cVc5eLJ3LMjn9sgvTiDCd18//Kg7bP/KQf0f/NjOPgH7r77VOMq8+LwGcW1X57zNfaKPnhxG54qnKG/WaYuy3gSrdVVlXiyRrct1z4jAtQiIbR4YEcO3j1Tk4HBNGHb/0wTPH9nWzn/SvniNzjdkjmCrzPjsVFk6XJMNgSnlYXNuRZ7noz2OHd6803YVZq2WOkaCFd5nLu/cUa89dWRfzUd/3FY611sB3BzxzBYkHw1cVizuPQ/NCp2Byae81ww+76VrUAbZs2dWzTXiLlCS0z289yDevqfOJzbzSUoKCX3vMJ+13jh0ili9i4MDarXRtm98k/IBIpoZ8P0bozQhkwUYmKTwmurcHAlKva7tThYcGxw5zkYCyZgQF4NSSvZikNGxrWLP6f04VH2u96nZwGVUOG4E+Lx/yWc33V2Lv0M9/plf6Bwe3MgT0VgNJgPWosPm5fk8AH7ks7+2N9e3OP4hvF3DP4ty/ckPNz01hW943ZWdIef2orXRtsaf4eULpmonuc40vkfyJ+IzW+zUkm1Xx3yOR+WzIYTk2B8QCadmddkFGqtwRsWSM9p2yXNUiD395iOHD+vLaYZzjW5Iz8zhh5uoFn3AOs5cHy24EviM/Rav98TNeJzbkW/ZtO65sVVuTJvdnfcqESdOQrajdj8DG/3sBZyDmhthFYJHZ9LhgCvfo2nxwuH/B/s7fzcpfa6A+m/Ow+d5uUcSqt3hfH8e8K8qv/uNvlj5nv+H5eL7nm4rrrXfZU1xKpQT7YZM4Wx2Z6NQFwv5ZOkReHTiNfX+MTCx/7X/kC3O4A8ltgpPjnVzuj2Kc2NCR0VXrOu1ZLtRrk00h+TiGWuZEzcriIz9tVpRQGZfHMLGDCEl+3bqIqRrnZTR60hn6v7km8NEORkrW8BnP50tUbtPaD73VuVpvds/Y9zWnSRwNz5cz9m6zE0M/bW3jWMN+Y7AHlJY+mz5p1dJyp9rhmP57ajPCZzXN/OZP1kqONas63YOD2o20Tlf44ACMiVz8WabTBfS+8Ui//nf9/6xPSlvDiN5z/ULx4mxx0K9EbHH57UzL3R8hdfuD0XelWtzfmqOjbHSmSf3OX9ydxlx2InX44DOHM67esddnVEtOrcPq206qOPUAk95v/vllJtV3WF1Lfht0QjuHqYZNkmr79T0+yAONNb1gcUKWZuADdnXFg5a6o2aYxr21JdzE8zONQ0vnB21qEWiTyzXlrKvlvqpKV5E/qVMHrlou1fgvvuNpQFV8FSe3WKiQVaW2kP6SV+Qdx+k+36zVc1z03Lf1poX9bauWt173LtX50+iiGD13KoWubpCn7x92DW+69E+x7x5kt3Z2CsCC+fkm1xRIZsXENNcmxBrNqD+AWY1BuapktmJkUrcgs5+JdZT1BVEu/MJh6S4b3JlVDs2Wu1SfJw87T7yoku2bXECdo9qJ5x6tef+F+BcH/hu1BNjB+skVZ8bynne90z5CI4sm2No6nwv2XZH4Az257kNuVmFSJ5zB/4S0DdtrqUbaZAPwuZGta4GF/rJxZk8Z7O2z54cnh/NiU640PyRfNjpmi7/4kYiTzOLPElkWuYsSKXB1e4+1trD83CmSgxMAD+xg9cz2e3xHq56571M4iqqPXJBvXahqLvnDIXBxsiGmR0xzvHMZcx+xx2DrwFUhyU2+8e1e5HrgfuweueG8/IOXHPI2ydG12eVNUdHdavrW92gTE9Ed6xGcnzawld9frZrJEyd8/7b/h26Rfc+naEB6mcQ8/iAE1z/x6Bea10V2L775a/1vvL85UKBO/brRxF/+IHfD1Eqfzf4h/wZNIJZsYGelg+NTFCTV6Cu47moB+dILmdTzHd/7a99ffc3/qZt8ZMoIJ7ps7D7RnjGoXnfB0c+GAL0t/6GmxcuAxWlqow+Ha4zttDCZ7zWojUEuYCauJZBEnOvnoUA2zUeX+dvrXbZEfgLSgtqdwLLUVvx+W5W4L1AX3540n92vgbPz9guL8c7nJZO1HCz32uxMXpG5mUuc6hx/vgWh5V09spuvc29w6k9lhuPmTdDyXZlPvX2W+785jc8kajNSe4e82C7YjzkxZCfscx5IvdwKndNxNHcublWt9oUui/Idk3Lygw9kKs7Hm11qOk+jm3soqL3IKJjOM7VtQ+IT3w93rPtL3j3ETjC9ahm/iWJHNtfWnNlfNuP+dFRrlM1U/H8+DtLIFZyo7UGKwRaCQdb7Ux9yrWp17c5FRNlZCcEDOajLYHQ85SI2HNuWEVNpSc8GTns33i7w+FFXcnHmDc5WlMKZh7d2RYvNNJ5Dnr9gExBDK8dVJ+sppka3etfKsdhv3DttiWDY4Rcz/F7z8++2xnZymKZ25XXEni0IZat49RkSKn/VlH+t0cXeFnPwVp0JDWM5bh91loNOWYNN+odvSb2IkrkrmEzsTfLO0RTPzvUd+2TC9duruyN8Vqf+bA79Pz+Z4F/82wEI8xUfWv19anYHHZgTKteKbA91xopV3PqxMDw5EoXlNtI6waUxW8EHcs+vYdxjM/arW00MibPk2m1lzn/dEdRDx6PIKzoswkyZW2IO8CtwrLP5b2WNh4Wz+0kse3OkmwvMsMT29E6L1SLsTvtnvNu3M+pNM++BGSmcHJc5Fqx1/B5BzVUk53ranr6b/PYzgsuh21hpU6Lxq4bm9RZ+uCwrxVtPI7mHWLfqjIm894XaW9t5pme51/Y+G7u+BmJz4iAd41vAu2L+0QF5EjOJNkX8ua4IxejgL7JBKRFeg9tFSSYerxqrk3NP75q1uF/93/7v3x9/c/+x19f//d/swb5nCNZwqOfdOdy/q43c8UKi9Wyul/84pdfv/6Dv/z1S/5k8uFoR/nFFl9+xLuuTGIKm7AN7hHcIgg0xzz8apLH/DgFu7n4Lu6/8h/EjaIXrSqFeGgGF6axdXDz5uLmglOrewgt3Mx9Cctpr8SNQ6Ky5skBpKwey6yGa1czRV3zuY6qJ+as6XQFe1hR2J4PibUoWdr8DLZf/kr4xmxsXRkTnJIkS3iy2H/1cOGcawDTIVSpKw8DvlMv0RM03xtDricfNZ1wo8SttbCmjnzmLwjH8p0YiGo2YWuTfPaibT3x8Ty1tRkyYaXBW96MD5o/SJ6bJbq/OGF/Hne+K/OZa27G1QRzUvaYMTaizeWBir0PZ9cYx2n3Puuc1h87IO6NfSF7zuPm5pFzQda1JnhydCR1CM1By4FlK3WvWHt4mDcGTPT+JUECmGtERA3La7eO6MCZRc84SxKtz+jmdUtKUlvNqez+rLXmQcqdK5GNFu55BLF+RJcb2xuLZbUfK3WybzJ7Th+se1z6PlfRtl8bWmPiqutNkv9foxRBkiYzRyIc5l5ViQSQnMWc4XrlJ+j4lOfZQ/vQebMSJaz1iwmy/hwA75G6J9XarwHGcmoyW3VZlULed2W7Tlcf9vhqR7NPze9fNUsPt9m+2ZdjRyZO8JrgnTzqlMf1Mh3Njrb6bDYHSXZePo86Nm9IHV88OYyH75aYl4HtXmu1Szkcy3zwi+oEB0RJz+vxsAebG2e8HQzPx7mS4LEHBq+TFhb0jOUtib3mFY5jOqqHydxhZ5UIGPJczzTuCDYrRQ7Y0kdKpjy39+wmBJlYNM2jHNebyAyzCZvT8127a+dfX5/4rCaWjIlxhtXv1me7c1goV/B8Ag47qwtl1F4cdwQ8Zw8H5qkIpmVcRDKkzoctPe+lILw7F8c+hGfORT4ZPkAkvmTo6HuP6wklkantk02f66q6a7XYUfXZlnO7e4xfS+AYdbK3MdNVJ6ZXhJ08y1HiJ7dHW2qzlHkMCQ4Vxgua2+2wxdHxP/rvaiq+WSvdE37OwM6m0efwRHi7XjB7csT34w8/fP32z/5CW/wXWGwH3/PV00/+xZZr5s9tepG7QIUbkk2zDod/Lpo+sDC18LZIbBn5cPITf78Zwxt4NiRRPgWrpdkc3yPxmQd4WsYeNij2EJAFOB7t5/XYxzWwZKagmU+dwiNaIZ9aOKvt7sKp56wJdOxw0jcHjp3MrEv5RsKsi8m0UCNMfzDTNYvMi1p6rg9H+S9PcN1q7wdbCF5H9sQlOlc5BjH4+TFDYtR4sJirVtPWQ2/dWijrg8hU5xSen8NKgheNUWI41S0kngwe2T+PiYttMpwEZp9stM7wRJg1vPIm3kPl1MvIh4WuwRzb3xpSQcbhU99+MyA5B13ttahXDHOZiO8Z4Ux2rBpQDREXm4d0Wp8P2PG7D/9dE3AFxBykJvJfEfk+HDlsd998etn/fbxmmRtE6szQXQdjHuJU5xhzcoCN8WWMBZ9wrhGU4eYYd5jtY8mCbREfNL5r5ojKfJLXhNyns+WDkelxb/icgz1oISf3YWSOcyAvyQHc8TVWdG2uR3va/YmTxo9dqVkm8/VYqYboJahdX7B7g/qtw7A6PT1jd9AzOaeO2TCsgnDpJJ/c4S1ue+Oa4EmORYCElpcRPq1/OU149/CIpnXeJwrbmfOyDeyuSQkThX+c1sY5eNYRv5pUm41wDVNxRgU+l8JxfevXQQbnE3c1MQ282HUNNIbB4unSjr2ITN5anTO13OTREGKhh4eCc1mqCt43U05wCK69980BxFdPDExeYFnOHsR76z5c6T0fqDadTm385nDvmmKKRTAd+7EobfZvcMl0NVp1U1+776HPKLXUFmYkEN7bwnauTGbOro346Mr+5n4dHFNpbdIQ3Wft+MjFmCkkuYROePDss9nEeZAtq7sR1U6Oz/Vf0bNb2tJzrUM4pEC2WTrtGYPlylzJkIh4dHzs1/ivdGfNqD06Mc5wuNuzG/mJeYejWVj224Bztg1ew1//d3799O/59/0sJ7hrVfO+fcIW2YlMaw5dQ7YSo69L/uLPfwi30BcsSszPou074oAPBJkpukHKXehAkv0LApM1anFJkdLNZMG0f+tf/frur/9N8070mQuOBgejN95vzrwp2qT28O1vAOPazf7YZo3M6BqrjobqVvsH4Zw41X/ka2fD75sI+pJkD7Euannpj01CWLiz9p1023kpNz8DnvhGMpR3OBY3Fm9Oy9XrNko+MWBTsS632HyB6bX4rDcXY744wc8HGxtCXJsA+akdWzQ7wlJHnXmoYTexqMVr7lxNl1gHH1uwGntde6ryDtDZm61KcBDSO/98riJcGwJH2xc7Lio1rweYZcHRWp+wGVNmeLs2NroCdeMauOD6ACWgLMCDqppcvbv0xAqeu2/8vNziTR+8MwKfJdKZ+zR0F+1Z1WqOpDFS/iUgOcjlI6plkDpiSe2MHMhvxh3Nn0XMfeyOYxK7ynG984PUMsS2cT3+cRK5w8B15tfovQiyRnWyX6swzmPcvRzTW9WtcX1nCzpn5hpHZrPSLIu3c+0YBvcgvHy7Cd4+HL481tBcgpeglpxqnTjrgBvD+NByjZb4M2SPxkexvpqxVw4vLXgiEYVPf7ypKYRcZWUpL/Pc+la9wJysyaNfAv4xUvdakLl+/3qpJPMZppRzqNlpQJ/Z+BCL4Y1btvC+xWp0hXmpu0xLe8ZLeXMk7yxEpgoOrPkivFbJacid6E3mmO1JTRDMTe6YOAdHM7Zc6DsHUecQGuNz2Oi3+rFfH70HgFkTx1tUsbVFfPhtXwrJW8sn6c5xIEM5Ho7/xrp2zYnLpuZGNv3JGV4M9B/SR77IwOfJTnockZPpPZi38T5+D6jNsckUWVDnCFJwbSCcJrwFGbGHETaMe5/IwlqnmnHxVpeSpHONSnEe2gQTNDx9nnm87oHvPWx6EEbSZU9f2BPxmTNr4DNxZvjgCUjY3UIQnCBi+a1I4o01yF8xuHG+N//O3yvnHskfJDv4zGLcgoSyZOIPRvD/NHKuvv/lL7/+8K/8pY+y8Jr+3S/4BRoeHBRDv8lvGTSQ0hyl52/eHHNBXsYByRo8qxfL/3KvcZl8kjLxR/iBfWr4HGDrR97g9wTb1IBzEpoExa4nrtQOj0vCajCyEwb2B7Y/JwVvQrFd7n1Y47v2PWROXg/ZL0ZfYvjc5kfNDc0BlxL2Acb5iu330l/0fLS9Me8b1OGQozGdDAGtvT0dactxeQcUY7O644rgaPwuuG+Mwv6MbHi7ahtsOvyM3uuoQjhlXmwOeGc9RWVcSfPqHAImP7AsjBK9LXsWV/I0h2u959hw/K6M+N14eU0WTjN98LVgwS93I7i+2i0jmnTga5B6P7JW9nyMbQwbbYDXOYzkysP8yffmMf9+YFno3P7OKHkwkusc5wpU3z0RXt5ypP1spZ+j61vGJ2YLrCf2F58xJ+v+VdKWWD8rQMaSddvjUQd74X/FvmeB0bxyU9bNN3v4rJ4+8Wn3+CZUWFSlqB+Iafk4gkttQgwUR5M8P/W9l0C22+Rwi7MOXTOx9jyaY498n/Mn4iLM9o0zr89JEOuavBCUF93ZU6CaICNxseRwlN3Mod7zzKc+zkYV5oQF8G0t75oQosevro37qPfS5MLPOZlBYhjLTaa5bRuHtj15JeyJyFWU1Q04p8mD2MBrTS7PY2ws3ngh9T271XxZI9b4Uglq7g9wVmZ1gRfxcp54L7h+xzXUkCt11H5qdHTHyrisxA73rjUuEMs0Yfw3tqxANlRy+eVqAtlyf7z5Tlf7fBqTolr2z9FywbKvchq9sKCNhpTqDKtrcrBMA2eL85Tc15NoH+xbbX0FT5oxhrPP7IcGGpyMkW+eJDp9BKGMo5PunUmO5/4yH275DJvLOJsqfe0bQIn1m3mM2FYDzWeMPKOgex48MGJ7syFtr+98QcrKN4ROlIw3vSwKOroA5+T45S++vv4X/9Ovrz//8xqE1jvWuHuOW3bTgY2ibNn8es7PZPW7r7/4539RXvA9PysGy7bzs40jLBKbmsdZI8e+B8lwJ4iZDh5Nrz/+h19f/43/2tdPf/9/L/sePmmGwlP4sQjLSQIaorvIA29EzwIN56KpY1wc7XA1dn3Jr018eSfJHeKiA/eGmdsPxSJU9eQ9+ZgjN8K9VDrGbb7R2Mn3hsJuoYidtguDNXKMt7pgLuVgXon4W00gc/xh4HWO6gfvLyScCcRuLW7LbD0imMujkOhcI5EespC/apUfxXAlzx7RVt2OZOC4H1iwpY8lTYeKODVjW1F+8NZWdqDxVYFlzbs8aqvD9gPpPEBcNzxMxEUMugpxYjPJx9WWVZL3Ij7jJXjkQ4xGoLHZUwNQrVlz5riZ4o+le+F1BeTIePsh+TTvTWZ8O4PjvBepJ1nqX30MlsuLoSNs7ZN/14X6qDP2YDPmqOnB1pPRNfRehUdOps5erdE/+YpdN/SX/XJSc74gA8kwq+fRcSryWmC0tqMl52x0rm9K2+fM6RxPnV5P9ONUy/olf+QDMCe/EvnUNZ89ejmvepaAbN2CbBrfvfOKCXciPBlf2CUmhycQwgg7lvTXL883cV5fNfvULFNA529Q7O1Xb+qI9dODD/lo0p9rUcPhk8TzYc952tQMwLkwegNpyMn5zmOdw27G8IxOMZutNuDKvN6LlhiCw04L6nDeJT1DIHP2Flp58jq/DmaPdw3veNFnyfqCe+UDjRQ7FdiU52mOYPF3zmUv3hxAussWPue+SF0csttVZmm+b4Zys/IxZ3mgEOc7k55kGbuXaJ2588W/Htqajd2PgLGxBqSrW3Mg0Oh4xH3GyhrAtIx3LbMRt+fbqg4z0gdqTByBTysmnfKaZXbGb/NSyclg5xNTx1kDnWw5T1LefXALPnIWh0FM4+6ex7b7s5aDy4Izf6PRz+fFxP0sgxw5w8l0pWDW/G2cVLA6yD+ufdWTYaz2v/jV1w+cjz/4A+s7N8102Lv3kwHQhztEU8/67Ne8zfeLX14ZfO8/0fi9SN/lg98t8km7OTSexQnXT3wJIUW3Ta1m8yb/X//PX9/92/8dEoTS2hmEnrke3zbSueY/cdIlWnvd4Cy6RufYG38H5+x45hiIb45HNCTfE0RzpxcPzFxgeN+6z0n4mENwrIU2sLjFaDwq+xGVBq58c9DfqaxFPMHHKWSPORJdyJbIcT+1e26keH1a+5G5cKVHjL1zOAM2IS7OSyGD99BjSGTacSCRlO63t7Y0d01Y3rjEBM5YF3Ot3XyAPdg5vdGJHa8fHvahoVZR0jxE+FyTcorsPbQxIw/NtGrnC3nGNpvCvzO2pu7faWB8qDtntlB35HBu4EJNlpLS++bkeRCQ67N+k006f8u/ferdDqQllFr6oQwo6UdKjd4rJhvF2VDMjA/RBYVUj8ZIHs1xwjY8ybTr+p4XRTgd5wJbdNvSqTWFQP5ZZwOpNJb0z3VvKEIvfOE1+ptEy/H74Pp+H5cc72i7vOeZ2LitGWDyPlR38EnwiHe9I39bB3u9/XRNInsPE2X4imc+/OX6mXqOxCQwZ54MiYw/SOwdoV+/I5iCcYa1axUWca03S+7P1XCfBYF5/uaKeK418d7PMRyDlmsedVk8ykXkUifyaX1egMVdhOOZyS2NPIv4iIQiiT35gF2rd5DmQhlrSnTE5rMkHpT1xG0vINVqzObcN6J+9Pia2tTs5VMhCxhheTpnbOmWPSMgaDnGT313HBckNry2zf3SjHAzzv3KwsmTFOeexNSygqyUaEuPD9GqYm629Bc3IFxl0v0Va2vaXjVh7tn4Bub2vvpAJo73yLHE+ObchJu0yRCPG1yvWdm8j2nLkcinAvy1IhmtOxEcYSR+vOYwN/LqModpa/sZmn++My+W7oWzwGvd1ms7+yr7ruLlCrAt7snPvpzYYL5jRfikWE225I07Mt5Ja+55RvvgXIAkTp0/fX3/L/21r68/+zN7hqw9TOfp2jlsf/xp6hHCvraf+MeTX3/98ld/+ev7X+TzFvj+O32lhPOnH7/3V10O2Yb4otvEariSzrLBWT38jWr7oEFzuc5y4n762//+r69/+1+vkhaOCM6TeRzVzoNRiYEN0VxpMTveKega6Tqtfsj3chHm/xbwmYcT19oSxMj8MTvcHya1b7Zzou9cB5Br9ml0MB8qY3fCvmnlASF43sod7w3cFGvWeWOPfAF7KNFInuvTCvrnoY+tXPR7kaFIQ+7oG5Em4lm/6+QXcFkTpgWDyFtL0JzA3Mwa+714E8r5kyCKVee/eXwu6gfUnmzsT74Dt2vAFUjI3MhpGBOeSEAepIyxjTfWGMDxzqXxmKs/8PY1Jvk4ToDRFX80UgfsOWgW25WDcfOfEZ9ZBXmje177tzuFJ1yMlYjvOV1utRu5uq4FKet98S/SVIULqiULipZCm1kr4Np/fynf0ovYxvda/achbfiAI7veXQ97M83L0YlV+/EH/iy82qkpx5B8tFbW3OuvRlSeabEREr7X57jP3MHVXev0JvGcOshrD+dN7R6XAyM5EJ9cj2QaWuiGTcIiaLap866bp7uvawfUE7uAnZfarvSzZhMDS7vujv1ewyAcNZ4b73zniExdnTZ8t/B7lRmJuHDqHpPyhW9zGd9EdbHxj0VMWa5TDfUmKa7d+6F1ZcV9nuH4aPQ6vP7tQa9a5bFmmi0eMYYVe4WK5ILQJtt576XJBt09wnHcwfYP2xyB3S9kSHX3GOtysS0P1/fLlj0vl3PuCwwHU7xCj1UbJMEbdb3eghCa72nmFp5PeAPB0Wnqah5myhyCk2QuxFjHKFmYL+rlW3Mt0RIFK1eQzWo3Fj7v2XUI418LaKzgq/o6zE9MkOfWMiTXWC98v1u6tQeyemPwNqo5Qcz1adx8K2rzXLuwc/aBMA+vo1lv6PLKFqm5zJH35E0QWZv52GCkjSsP6/ce3M87x9ucy0WNJ94u5a34ts3pfZEl0YUJeSbFRt/PTkZG5lid3/3R//fr63/yP/r66X/5P7W+WbwZ5j8rktAprm04PvWsWV+gfPdLnil/pvfS3zx7qIp+/OG3IqVQf0ZViz8T0pAA9pXw5Kgj3IQowg9HyW4huy/vu3/Lv6VykLxqnWxFRj2zuj/b3Px328VzGsZ8EYMtpyf25FBD9okjPnKSoeUIYjPXnAdvjYjmoWhei+MTW5dzTAGaqT+24nTzq6XE6VKOn/FjiM/NpCh2biVUwxGix/OGDFLtWpfWcmrlhazXuYicDsNkvVy45jBXTciNt9lTEw1bKIzwbRQSa6bzMzJsPSAx2aMXEHP+86FPujmJDBsbvNrI4wMb7uzRMl95tXOkvui0zEGWIJYbJ4k6FoA8Ag3InozgMR48ct2x/DxmB6/osz4QPXZkKXmp0Y+5h6Z09p89s4sua6zBOBK5vO/Ie/j1nJ44k2wNMt4+rI/qk0atz5jCU6VraLISk/MLksN5qpt//A+Wy/jJH7Bjubb4sxZy8kuDfLHPszTXZt54nMth6hT2cf8AzxUg3Zkyh/cRcc14zksxiVp2TfMyXEP01IbjJjxZDl+180uQzvYJUxxOpypLeHmeW5akk8fO2GjJij9M8MajrOSEvd7k2f2NJ3udTLdiRs2hZwG3e+bq4T2IjX6X9Y3U4RghaQ+3qjBC+Y6hv8h5ODQBnTObvYlWRgtwBkzoN/DimeD3uYHXhpPOi2uQ68mMhqe6lvRwacTaoGFC1rh8jlwybJ4YOabfB1x5Pu/8E0NQ2glfzbVb4n4C9pFh3wwJfk8WsxIN4j3rOSCC3PFtfktO1RwOVydzWMtnk2iyOg44Iv0l1BAfajrphwjiP3p9DLTMQB8///K+yMVkZ7sTmiOxt1ZD+3lycD/1uAxGT17crLuHwDJ49HqiLQtxmLEQiz058MnmXPMlbvfOsLmW/2D7d8zJxzMyIxY5T3yumTcLMt9oss08SSN0vpmjp1YXJdXTuJnlsZJNliUsZWhjYJ2c9LmGui8+YDGRhDX01vaCyiLEdysRbJLuWnovnc/oXb+QCDQkxsg+UvzX1z/6h1/f/Xv+fXKVl8Ithtn6+w1EWIBxMnA26uGz8A+K+ekXX7/4xR98/fKXf/hB/P57ftme/P3NfAK5aFw2dtOISFuh6WOlt/dsnHQXblGtuVPV19cvf/319b/+X3399JvfYCjwy7cFx1RQF0oMS/sp4NPYD6rL45NufW9sHDC1OVAa7Qu4cZmNrbanQG5BBFKrW0wZlw1lDTQPqielppkkPLE1B7JnH2lhuHMeDd5QNQ90AB1ZF+Ji2qfePZAZa9e46Be2kePZm2DnAze2NYEpcNnEOi/jXF+W1dma84Kcc4XdqvWkSg4kL2FJgGNU22B7SHljy5l0/ZaWS7CQRHnz9Axm3B2JFnv88zBGG/uO6xMrnutZZBGC29kDGwrRN1vsaqjNk5ijGna7rdfI3NbBKydHmChtHfwdWyePcXtgOCB7VcW01U+/82nLaqVxXvommWvLxjoRVaFaInAj3fjlvckHe/Xqtaq2PXeMJfJrXT4S4Ri1j1SghnCOuiJsiE0Gaj5M6s/9d4LgR/BxoJBotZ19aLbWj/ubSPl3vak/+cNztG00ZLHZg4d30CmMyYQ4NqasbrElWVV3VAz097j2JRa6VzsPBxKPltCMapRdsUBankRlfSS5NkPyjRPmeo22bYbUjolIW5r3RfZfNhGSKhG2Nc4RcXagv/kD2ci9JtBvzemEx39BJl3v38S2hDaebVWWy/hQAgdjv/liY4iQKPqs46i1bbg1nV1UU+8hsnOGIlNlRDWbkPQaZTUAdjBnILZxbnT482fGl/MtsGlGX0fTk+MT0iFoWP4xGP38quzn25wghAiep9fBy5Hi4+xf4aKubfNcvNfUpwcdflbU2Op5/zyeNiyzxXtbPPY+QiJvTTYfjXFnLL4so34U70f01CfBRJtsM7wPMbuW6qkKIUEe6GyGHVsqyGcDkKrKYF4bHSR7sq4NZy7g/RuSk3hfR9Gs+1cvaulyi31O8eDxtK25hp+9ryyf+7qcuHZ/oUCg1c98D++g67dbR9gvB6vsv/5L1r77Qc8W/ryxXe96G+WF2mIs95BsIbhu8dF++OG3X7/77Z99/e43/MjZTaBPDXezZ3Zc08SWabqlPwPLoq7Xbylhas20DeJn0v7wD7++4xd2uoHuM5kxfSaqyRy05LlHcuDxm6CJyGt2pcExD4mc0W+OwnFcSLuZH38TZi5xrIPFDKte/pRszLo8axzZo6AWgTWG5ehRLFbf3h68ciGOP5ibex+km+VAapY0+3a80wBc8A4nyAfQnBWO0oqnJnESm1Wec2WLCR2l156i2N/s8ccDYajBa/QcAnE9T80U2H5rXDNO7sTcK6TWc96zjltJsmTty0YtGSKOe8EasW42s1xD8sSmhq1vMLEhprZok2IDPuc6gEtmLo2r4lSzgMFp5BV/rkiyOag1kLQEdMSqwsnuNaYA4hXbvKmtUYjM2TWB5QQPU91lpNW7emgMnic5XEMB+5DOWITsMavEoAhsCTROvsdmhTXYWLk8LCRNPkEnwjmgWZ9QPPJThbXkjHXPnU9Ox10vC3nRuRmTY22ZEAnM6L2cPmQSNZO0BK5RbBdTd67pcx2DxUXLB+xv4QgzIynCYbM0C99sI16mWC+Y2wf1fSMTsPU+K5dntnBOzkweWZhmi7qTw11qiYVM85koaL9dcJ7NcOnDfIDvrQFIcTbHP57fLxab42aPrh5BdVmvmvEetrYOZzhpJDzPxbUwJ21dOsrNh1RiYbmTGT3y4nFdmQz3/72JlXy/UAm/amy5GpdpNvSchdRkdL5d467B3ntexrG8/Xay8p928nawHXhDY9wcn5Bu8+r+hvNBR0kbyzEJPFTXQr7ZJX97/9HqrpS2HBf1mkzmzrrkBvPxWaDtcDhH+0YYOlyQeaaeLTo8rhNqxps4ixJgRM7oivg/oGicO9nI7kzKk5lS07v/b46MjmgMuHvRHYjC6DyCC9yevDL1iyNxa18O14aNBtXIXHmWsYfJ0VRptZlnKRkDLKX4+s16z/NFXWIAK21kwmCqd2XfHJmHWqN13jgMp8BvI7Ja8754s6dOwYVRq4K+15cnGvhx7UFXj4ws4qwgkydBiBR/jhsrLbWsLgs2REU4eR2Hn++sSuWLlX/0RxgDuUx5gM6imdc6dVraMnc4vHBU45Zz31F9mO9CxI21Pg3bE9c/O9msM+oi+FE3BH9yFJvN8HdxvZBOCu9PasvJDM+uyVEqLA8yGnkkl4O+yo29WWx+yfM6VsDiuajVP7ePHe8YQkyPpQbB+Yi5JuNmgJFZGEdZHSC2WHaWXMchdx0b4XosekF7H21I30w+guVmqI2YJ9WoYZqtnvmwRvchc6nVMaSO2N+kaNjv+XGMDqTZXpDu2lGiuf+gj9V5pZAxpHgyk2QvNNXhc6TUu9d0MMvpABL6afA95SmytqRJjg+Uw9BZAweU6wnUOMdCHszJZt09flrl0weXr/7hBORFl29JmQu5Nbgy1vURN3zG5qyV55q6a1sPWu3ni1ka2AgFNVqAQg7irKtXw+TMIzNWzrD9txRuZda5599d2yG3oU8Jbhbwrazm4cqZV8cpNrjPt87tkPCoZxXdlXAfPQngXFI9ycd8TdhSOtpitYjg+ajH8Z+4NvJGns252kdfvsBrtnWeAsJrQHbQ7zW2XnUs2PsWT+roNRbqGWO152dYRTvGe/P5PDiXupOTuXvddm2JoME3A2qQBAibIiDW8diRoSYLLTluHXDQ9r6JDR/P1thqt5VY1Pico3Y8kdXzvkzucx/mWbDDsL2joSoIt9h838wLnFdIWO3wsH/T8N751BxavUidsZnPvbvPZBz4DXvbiubzHF6rrTE3DNMyGI/SyIUJH8x6XxtyGodFs8RjDV7LOLhq9/4XZz2CZdZIz1wBudGuJcg1CBLDeHoZzvVStLLEeI+ZCHbipodzuec+sOxBwP9WKTzKPU/CEZM1mQXsbwJ/s1TG2Z4UKJj9Uw5hMUm5uVbZJ+zfhoeNlTG7eeuQzmdWwfcle3rWGkZwpeUNiGGI/6c/+Ufquucvcfuh4dbKcWldfaykdd40avzhL37z9cMPvztzge/9Z2EhNzQvDJeEd8sFME3xqN6haJXtsVc9Ywo1tpA//uOvr//5//jrp//+f9vejxMOW2HeSK92vtZAZ8FMiG7xIsdRisAM2Dn5AyuWts1WPLluLfkfN6lhD1MThiaaySN1PDMYrT9LoGvE8jkGaEQs5U7niuQKL7Uw1oaZHLQbFEj3Ghfblodbb0rC1G33gthT2rVnvvjApmIW4ByP3zfAB7eKkFrocx7sMVmNdRCLzUR1bV6/eTgEz5Fzh42oHUG4SeP+hBrk8lyLeHIb9XnOPHiRrApb+2Lo196MGz9ZQhPFdyMz7EEvvSafT5+7eLwkxgwd6zxoJSsaWJ7+yacO9urWo+a9z7hJSeHMUW9OdKd0JzWZjuwU7jKalxoTofGttYjt5vKb+67lD4SXdpEPOY9tNOXNWgrb5TC1d1Cd51kgjG86wmK8rnwBZtiutgAhdchQTvbbUm2Z19gEIXzALvF/8JsQe5jnlevE5x5Ws3mhsr4LlgyPvWTqH/uB77OFyoAeLIH0icarbB441/4NQ17W6+y2bbjoefiIJCrjR7Mx59TdTI6+hy0a/HPzb1rhsOQI5xLIhZacYHVIusaD2JykQ3PJbunklgHuVLiMyzm+ezVzIcV6qwio/1rworGPXCOx2eRwZBsFr/zJrWZe7UbGZG3c+KYz9jmlvG8ldrVdTIGnjNRC8z0eH9f0rSD53noscd37gyAyOTpiiDHt+GTuM+Sel9w7CckHxoUnRWNBY+hnmu3qalboYt2efZNZqZ/9ZIhZuLEeZf/Y9wheQ3KiarRu+oPkOvEa3/PzchOd/Vzu2J75AXvike7jbJvtqNZzzi0eE9HzlyM54GL2d9fZj/KzN2FdxEIq/44h51JIjdgZh9hu9Ou7XM/XDCZ73h1Phg4QnXm6HOiO75oNj2oQ3fx6upPZeOVmkFFWtWTKTsE7fqB5PO2xJtPJ7i8qH0zViBj1ck5uJbUVnmpwvr/xN3We8r5xI4Kdr08PcvSsIcjY8673Mq6VX//BH3z9yr9Yf+P9RMmiWWSbHGk7wJ3cafNyUSawQ1g8ArwBks1tY3z96T/++u4//Z+rOfMkShLCR+7rzSCdF+bZTbNhFpvOSL4iq8m6w9b8JjHS9n/SvJWtZajksdNKISfOep2CDA1wU1e7cYJPkvAr5RcBJbmuvAm4JuihJeeHIXjPZ4A/+WMnpx0H/o5naO6SsaTNk1d9yNQlC/4ZH9lcx0LzrD6snx6/GjeULtof/eaDBVtGs5rnfjBjb0T5WIgNlXRYVAaFbkVR2g6Qb3XLmLmZJ9aEXG/QGHWltS1bcmCkdx2tP61npTG2eUjdzlN9rrclQ5u6+8AoiGsOV2Q5D/iLG7G1zhStcTpSxjMDoknJOV9iLFrOOP/OHcYKtNbqNUg0E+GNtMOS2hB/QJ6O9MqX+0c6zcYMTlMc2b5Pgtf96D8DdDWv+a1Ltl23Q1bR/MKRqBMfNTqkHgaLGHctQdtcs+vQOmMHspOLZnw7JkfW1B+zSeqGJQ/1MkamG4kPdQB9DTyy5379afEumlU8u9bJ4sU+9j2Cal3fxlw7RL2zBJk9WT1jKIZ9jUuOGDOESH8r6HyHsSO8QDqJeDlhYJbt8TWVxXQMN9s9glOfLKsn41YbOd6T/pzXnBfG2JssaF1nPstBMiYsoeW2WTe+ZY0D3ZqtPAd53wlTx+7TxkSKHEa+kLjYfAKfdO1qbkMGiz7bRf2ud0AmWGPnB2WqpYJh3xgI4rnravxHgJrM1H7N8F5daA6Xds5R9mS8nz27IdPeD6TWPWGBL8r2D4t3eJzDDe65qEPy3ftnLgP7rg0dnrvNi+m5tC27VOY5ViHL8CjLZdLoo0fT4RqzH9ev0TR1mvtmyXh1gZAD+Pnm1o4gmd27fpRYLB8mug2allyNZ/D5+GAKcCxEj/HK1cE3UWqpKWhW0nm9Af4zn/bo++/5T+K1q0lwfFbU2O/tYfohUu7fRP30d/8Vy5+4Gd/ogIyrKMeF5kPV3nEL85Ngv9j/81L4L0vmfwuXpnb+eT4vy0lagpFLaIxrLxbbhfiixTb6H/xh5uOi+Mt/5WT5FtizGSar7zwJtmh3iJb9ANFIhUGkNPr7YIx1Q+SbWp0VwYM662oNy4mtG1sXaH2wPaKxgPHXZLgPv6d65nTMstazHIP978NTWIjg3RNnRyr/TNEq6qlPyknjWqrJmVjxZcsXOU+2E3RxTZnpg+S8aoxNg4Xzb5eu4DygMx8czAi7gbDlHK+JAcl8Czqwf4O43LI7yCg2GHkgWrK9ZomJyAhcRNq3cI5FAuTbXs9NkIo/8j/j+nPelk4OizZ2fwyNFulKhlQxD30EMd7zmSD3kcI5VS8d8D3IedIX/Vvvk2o1JVrKkno+NY1R6eETgLyzdyZq2zA7uL5ks6BWGQWZuY5N0FxZ05uroe23pCAKNnv7/AkpPsfpdd74eTGPOckaSQ2qa0Lp/Xzqg0Uw54hcyUeeX/yCZ3htwDGeKLYkdvN6j6zh8Lu2/IkzrIJGE5Cwj6/aoqqFgHzR2h9kvY2XnAO9EzB6zXwjgtrknUsI+4I45k4ONcWkxstD2jxgc8VODN8d5MeU48n739a2I/nBMs1GYzo3Wxcx5iLDMVhbxbGAbe5iDSd99i65c+1YjRyGX+2M7M9FNNpm17hrrJgHuErRua6SRxnQq6WIgeuOGchQti+u7KytrvvWTx4OkHUg02AnNo0B2/U6wWD5vQoTk0nKazzYnMH82oeH85FfQNsMSS50XpAVHo/Muh8bNdiHqnk4jsfznsjo1ym158g0ZfU9LsIHT5i8VJ4n47F5T3hlRM/5aE5scSAYuRe5J1OHz0V5n1dYsKvAQPD8jen7MDomcLa6wtQBGvUeu4ToWLbGtA4CpDfTWylStNlSYnOhq90ZN1fsbg6YJTDLqdVh1pgSkpc+IdiXG/SZDTC/ec88gaPOF6QZH3erZOpVvDsyx/Ix/WoLMmJCotLEZ3RP3ZjUrfzv/ua/68mzXBgWX6Jx5VtdxkWOwr+y/Pa3v/n6zT/nf9I/3q/v+ef/GFQii3GEGn9dwJUw5mLOJmRz8xDjWLKO5NCG7oTYqo4xJnUobdjMDd2YG1PmKGxQpzlc6nPiURfVy6JyxuXi4qD2bGdz0/mBVWVGn9zOBVAnnMANxyO9H9Tq/uB6rO9tBfHJFHDizs3B0HpOTaC+5KWhl1SidwVZ/u3PelNk3/m+H4TsLq9ozuXwDkpkjI0gsLF41dZ04Hmog8YXlNdfV2wIvhYDzqEPatWRKCI2WSzO6w8i0fFPOnwMNtajgenoMnAeortpTjzeU2NzZrTVD+eGVMgadzMvtpDRe75cj9vznEQMIY/P4TD85iQHH/qQzrkdfL13T5r3zEH25T5hNxb7/p+RmfluCP//SM5fsTmcQ90aBo2uyTozZt4F1+zQ7DFSavrwIczteOZkPIPtOQLbOTcnWcixw9u+aJCbAaE72Yb9Zt05hWMLyVZo+Z3AA9GW4/D4Zv76Lvu4Gdwa77bUON78L6w/tk6Qfa/McOLQeK7zjMTJvSZfuc5mKr5wwynBbdh+SRLX7yG+H/K+kX3OMZ7RvIlJXatuWFykWPxFxqDcZPEaUN2HvbnenMsSK4wcRnMsKowyJWSONQAHb3ImT2SGSNU1bm76k6H3TJ4wzSHhcJHZP1R3hcWrZ+5kvZJAzY61EiEvY67MS5N2gyN3X6IjJwLZ7jbgc1n5IMW3/SzC1otqrHmcEU4diJKd5uGc/dFoX+RYfz6PQ+gjeLjQOt61dA2fHKAq/SNOfS+7AQoJf1mSIc9N56ufDk4OgU73A/+fWYJMiMMBgp9pCIwWhDkrORbhGX0fw29z7jjX71+0qMCZ7aB77rvOefs3h9CYHEFXF2Bs8vfASB/ZQjtFcz6IcavfTB3saciCCHB7zDav12wt66Oh3fN9/WmVjqlRHhE7Aj376rU5cRIOpfVGNM517iAafNqMGeP6xu65Y6skJLF7DBTu4lHLaty74lwbca1K+3/9B2H9y/+2cKxBxAiyt7Yq2DUayZo+OQHelAM3/zXAL3/5i69f/vqXkskfSP6FQ/xnbv1wwqwueZLJwKbGReHsuRlDiy8XSFF5hbqH7BwoAr90v78A0AFXWg1GN2nx0aT2JrclnMUPR1cdZiZQQ+Lc72JzrbLE2CP40OCZVotlMl72GXaiOvhDB44Op4mXEztqHVZGQsWQ3oiqFo6/wGFPnagPIl6+aeIHNnu+PIhC4oNCLw7qzJT10jcvOrEWrAro5RgbB/kOl7oY7/4BTM1qYIbRJTzAAzMjQ1N8wwtSa44wlpmjbxYH8pvGGYW1eUBGx53rsPwXxySOQxbfCNWTvAXCRw7iFpM6GN/DFu7Bm1qGVHo4CkzskuPFiD5bEA8+3OqcKOPm6GCdv9ATJXn4pry/MS85lrGlWaSrTQM58qErtsydSCewPStFxeXVNa7MUGN0gw+QItM7w43xvcLeibNz7wmw36gmX9deo2tLxm1VyADt1gFhy5rVafvMudcmaojR+ZHU4a735G0NxwEke00S7T0TL+pn5JhshsPzlP0o/7kvkkKdhVX87J/wrNo4+jEjfHKAecrbXahFh6nY1c6z7LL2hVV2p88tiWdeA8O1NLMjIgG0rAkJGXtYsQSLqhRSBUHGZfE9dOrN8XPAo+4lom8uD59xk+njKXc4cyLH5OebeWq1GePQVj+A5poFd/VpsDTuWXOTmCuYV9+AKv/ZrxnUcnYTswPN6c5aGFWT98qe8iJ94FUbtxxZVZrPj+fJfGCheIZXNkRKRNjdqQOnPbbNo8aL99c4HL/5gnl+H5pDjf7EuhB1PLe2uQwex7r7+9kLZ0rp576vr8OEEyMgRydB38uXq3JUBPYAMZaA2J5jZKdW53WY3Aa2h5FNNbDl2bNL8TrHT5Uxyybh6p+4cwzRk1uy15HnTc7CwBzPPUYjyG0mdYQoNub8uHvkHHar/QzE28M+7/rHeKvwM5gpWMPcnR+ReT03h7m2WjfwE8jel7sjGfCFe2b98Yev7379a33h8mtZ5lNrysFzKJZw+xdv1LL59co36LOe73/xi68ff9QnjX2NIHyf74pKguQ4MrMx2CSP66QxsXm73AzTcPTm0AQJo9BIH5DN1r/179UecRIp9skH0PFJ/JjLIvHy+LWDtFdz/sKafNms5AXLOr5rbeApu8K70THFzuY2Wo3NxzZ9aKycnfpODpAXkjTi3ZvjXIjAttyon4AQHn9720WeRfRiRcK/C/+6H35Hu1+CYHc4+wtjvbYkcx1hy37kXAQeHefJY0FHrd+corNp5Jy1VseBMn1n5PpIwM1wJTm4tjw39hzbU8KSNfYqh48ekyMqK55YfKemb8H9AegjtdIlvMvBzuvclN8Quo+jrxJ0jxGK/gx4r52mDsrJeer1A6Xny+51Jwh8O8e4zMFIU2dlD1SADbaSYfIb0ZAcJ8ysFdvxXP9ROSV2E2MreuMeCWQrdeWU63lkCVNNyWyHxRyeZzWhsw7l894TsWhbzb1YnmjzWN91ZMaYy8fw6R9/swJiblxqfP25AaXVkPqbMSEX47Eu4vYcONDKGsjaDUK8odXtz/Vz1yyf5J0vY/SStpc5oPdwTDj5V7vXHt073us21244IHWuMTy6Tepcg5VGCRKW5diMaLbTbR+EVLKZw5nXdVyqZHnRn/gkZNS1Hen4k3X5s3Lwjtm57SBYluremwKT3KvWDNvOzMG3Nok5VxnxbUbfF6bSQUQ280PGmxgbnQN+piHuMsJPTK5dSb0u3wPA3ntfLIJTqEvKYHvOuPOAegi4kAlKm89zeZ0a+b/p+O5uCg9w93gRi7hKs2zO6Bq4bhlvBcuQM/1Nrnc+cPTEXy+6jiU92Dy3ysy3OTOrOwerUVsTJavw8Xx4c+7ouU544kO6QN+zf8NH3oawRgQ9E2+KcPJNVieK3uMjB3NLvRbke8QQ6W3gZo4l+p3TB/fWsz/zGRbLs9r97Vrcl8MM3P3+XQzB1SGrhRtkO47m11EZE25i7kuuPUXIly+gHnqVzHXtTmIDzpJMDue02lJC5d/97uvrL/2hc8YSX/xrxBCVHiw+yH7EhJz77XtfHz99/fBbfWF3PhcF/R0WNb27O63n+iQdeHOYIhM5wslRHC0o1hRKmy1wajfiJPydv4dZkNWbJlENv0tQV1N6BzHaUDE1eKa6vHAraLEZCEncOoLElE6n5ocnVmwgzvImc+Ht5ouPpBsN5nND/qYNrukiIT9+/cAXBbYoYym5eHZDrHMAirRyuw5DPuLOhW0bXR6k/iBgQ2/KhpELK774C/bG6Rfz+UD5+VgvuWnWU+cYnTI8t8zo3jW2AneYHoYGak2O8JMx/u1DOJ0J1+RaXZ8hTSLqnaX2+oIJ2CTXvf24cRvVnzkuYHJNfbiQnW8V91rzxs9nR9JaiCEf7K4Fabm9A90PYL1ykoS4dUeHoXvKcWHT+xyQGAqyH5Q74gfm9VqDZ2zSo86QMVSuv5eIkddmSJzv/64J3V+ooJZLsvDXXiw/np0Dcl47xsyTufKFGYCvzG1vblTP6nPR+8MpU9jq81wU/MBzMfp8J8+1PhKT3ESdE8iGPSRbQFlqOOwsrt6Z1UjW58JLPVje8D239yDVea90HNqBrTfn6991+/39gyfMH0nNaw0cxhydJ5z22jefS/PSvzBPJnzz38yNOXONA17WMO/t1/jA6zwfybkWLszbff0QNz1DMiN/cl6cOS2UIxmVuF1LPlHgXiw9b1E2Q8rO9e37y97FNPCbmhspr2f0YfS8ZurENkM5bU9Nx5yuwNms9qtb4570iD1D+N1vRLd3ggw+g6yzNu9H26XL5/yMjXHD/FxrTpG1Qw8vOoYdJ1/3FvEKQbKnN5weP7bZZbkhBax7TS/COOS7Aq9RdmKy3kTkuQXwPTmX4gjJNN/ZM0MKDozYK48bMBf1ZP5jdsA15F7HhklG1hLVlM2LfPwfuLmoIHT6BhahvLH4y1eHx/mHGNxZ1Ociqw/3zEBNXgceVhz4PtPoOCE63Bk6Aq/7w6DGZCEne2Xmsj382DOvGc2zdB6eWtZWKfGWyNn58D4rPLB3CYSTgZosfwsYavh/8Uv/SNj3XINP6u/zhZW697toDXSRKwqOWh485c3HgN1xLQYfDyrbyHbhxZGDX9ipLfyYz0PmA58ZdhitJxo97dZ5ItHjWmSWQBchnBOgGWTfCaeH5z2whVa7wBbObjiuaI7th4HN9vC+zed/HsPadYDLjNkS3dKs2QjBDJniOHtmteubFTpDQzEmKohZhwk4+U+68su+t51sxl3PoiMNJ7+6T2+i0r+8SLfuMBLVWJlSZ9QjEJtwA+uhOBOOWGZffiy2XTVtOrlne3DjBe0PcCa/7m2O7TIlocAxT13T1/AxJjYj8ErKp5HK23ZQZc7pGJKCDCcm93zuSd8LdVxOfTpqfSToGtsC8tEy3faB77BHJ3bS+yxIfLIGRLg2fUjDaj2u0aVf/mLDE5MijCcnz61jF1p3aj6RavsXrWVl3DGYYb47cZNZduclZ+xPkDmrIyyhdWBIjqKxeL/zXihu/7TONde4z14jE3vyj2yJE/whN1KPyMBR7LlyY0lT71pmgbfdql9IrMWDe41I8RoSRcwyJCa612getgzh6ThrqlPY3J9YPZ70NHOdm31IDs/ZFGceHQO1f+ho/H7oFsrCJGe/JDdXBnHg1bbx5mNMi217Eg2dkORdkuBDXS1OsXNLXE3N6KPcEy7h7KvJNhzeO5FddKftfSGh5L94ZRgCOV+z7Dt4GeZ8m4cGYTzGyow2RT9rdQ5lnl84kn1qGnMv5n7MtLDIgtuGE9codyevBxusOknbuIZtuu7EC/PN+gks8064rBi8xlrdH4L8mwuG6zjZipstLnWHcvNiXLWYsisCJrVzjQCJmydzfovkXY5kbnabJPccDoi4FnO+ceb8s0W36vibIM+58DpTKchndiH5bnXD9d8h8uV9RpBFBUV69sd25m7O/bRSrr0+Txr3uYbILVmtu/xyn/Wc0MWpwbQ2J8MRWXNqMUx+94Gczd0DZGmRT7oGjfNzaB5dlry7/vjdr/ONn+L7fDeLNzWMSkGx/Q4Nsk96ZjUy6VO40TjG6uTkwywI+2m/+pVGcf7qX/PgUOaxnxsI292MjUjnojv4huUCIluU7PwHmxCpjpPvyeE1q3k4BCEXwmlP8v2SKEiY+hG9PnD5y/163h38xS90eqzFfxGW26mtFqnH9Ibh9kw6IJhk4xNaXXBoO4blZL33g4xwHGvq/AaVN6nEk3krg//I27+mAVjc5nPOUFb7xzWJ21xarmPw9oZjwlv06ko49vgSlbUDrwfhBgbT331gUC6OWJ381Bz7O9OqeLC8gn3S90HS8KItxH/GBmqIdZDkRYJyDn36ZUdOjKeio36oXYd3p6GDM4hrGjIWaIrZFoVlZvIyqvnv6Fu7aXcdvaujXSa48rdSrlXkXJO2+Yj1lCQk4p1hzLBYVTgX7MG8GTSeNSV62mDJ+7EPQfsPaO32kLgcuXsIyVyMN5tgY8QTWUL2nTgZTm3oCjicdmvCPS+pwHzLQWjw/Uqux7njoLaVMOpFHHcG8ObIiNcs34+J8UDXPjDrHLaYq2tAI9kSkbb+oh5ff/faAW/eHEL3jTpvplVfC/NvlAOfV3hDQ63uOcVdvtEuEWSPsLh3sjwnovsls/ozvw2R7c0ckdayRwZcvcKq3fn0wlT9HOb/vHFICF9wvpMAXJ+nelTzPrjoFQemcddWW/KoMx+fXuagL0mu8sNbO0DhGug1bFtpj07aj1I9x4PWlZn00dqq5lbASna2qwivDLRzm8Djjc01TqueAUblrPLyxgiwY0k/KGJ1X9GMfdPmAyfn780k9DPe8dw5P22S4/hEa8hzLRlNeeb14bWw8mOx7PdRtaRWrzzx2pDWOYa7f+UZIV/94gn9PP50QgAA//RJREFUkFt4Yk69YfTMhIIst38ksfWOEciJYoPsCjrX9LEf9xU6pbmePzlpp5zDo1Orfe6MivvzP/O4HXDOk01YqOeKHtQvXAmgZf3U8t2PP+iO+63MuV6AdiMbEXRDlphAW2YnCyMPcAyyrki9Fgb84d2+WR/vD/pK8df6ooVf2nE4+bfw9Cz+RkDKEFvrsXS8gryHKvmcAeSK30R8+h7Zaz2OhKBunK96tPTn4pEzv1wrlFNNiJ88eXjEeubFHkP1+g5u/Ie9KtNvl8xE74m/88XP4Hr7nzfFsIuEOlJjpnEXeI0Dk+KjxY47b/S1k8MS3wGBxc34uvMhJNEyWFDnG/bQjGTCzB4jJAp9y7O5zZDjPTcg/fcOz/7c6445lgvCicpGINRZPLLn8cOcfG32J8bnAOH05HYRljrT8QF+1BGOvaVeZvpbcBD+yM+9/sx/5Lp+L4g3fefuJSfPsYmbtcYSa/bAsnwnojV98uRXgqSQlVbO70PmGiPxxOzew3+fRxhOJ8AjMtHB50w5V5bqaY0nh7Oov7rBnCF6OFlLqyuY4G96HGayHlLyeV4bpV/qSxQiX8tDFO+sSQMS3qyBtWFZJFYsJQqE8ldcosqLgVLcNk/GROqA/+2zgPb82FRqogXRclyYqHHni0ktxHwiZLQOr1yovi5Y0eKb20Pqwz6vkYVleI4h1w84Mz96/Qm2bc/WXU1ZtjqT6YhJd3MHoSavZ+szk+SMsJHIt3O81MYRBPvZf6Lnoq+U4ZpsoD01uc6I+O4RpJ4ctj58W1no0io/thNsWcoppIEfkC2bZZ7X7Havq+RbXbF5D23ftbDcNgZOG0/23Dsbu4ceCy12vnfUeOLAcuWbnJUtPTTXL6YNnlm+ejV4LVW8FrXNTVC4XfPhBsmZXL+XIWX2eKh4kmeM7n2usXBuk5J/66DlmkxsvJG6s7XFD7oUmfjjULU2HQ77e8SXOdDmowdXdnCPb5E68CORKaxoywKowWyPXZsLi55xK0sPluFy5sO+92ix+Ffy/RVfUcbb/OagdZPODKsjL6ERpikCPqqeQ8hwcl6Kw2st0O1OBag//cVffH1H808BBfNtD6p86I6NZrxUt9b244+/+/rN7374+p3i7+/36mnFX6Px/5eg2kxugEEyZ1ShH0WA2O2v7YmUgi8iyyR+o+f4gz+ME5yHLumIK+/gysxB+/T6tGV+OTzSv2tB/AiScj4clKvmkHQZW8cxgymrUWIqyBRea325dcr7wGI7J7pjHi76M8ctQCg3F5bsZ4zd8+q1Pz+bLOpRDz8yh+3N6ePMfSI/YxMVjl650OJL63deTKoPlJ89wqA8dunBN4p7Keb2jaco5QF5Vg9e8qUF+aLBntqS7c3JTdtDc6Gb+TFvct/8sTll80bOnsek2v2BgHWo9cMII34ottTcwY48RjxDDzQeIIcl9GFjeXaNnjvwPr8+9pM6+qEpwB7JayMBfjcXU9/E7FeQ2gCWye/+51rAG0by4F+WeteFVqCn5ZppjE37zjeKauq1QmiyL4nGGILJzbU2YGWeY1wa61O+BXzWxptA9/annn/7bMm+nBQYPZsPXrg9t922yvjwGp45GnMSnsRGow9y3Z4Easmb13tOww3xsUaVr1/g25ScyHbGIuk+0xNE0wtum3+Elh95sF0V+HLLm+jyZUwVyQZ/b5IEaug0iUus/e4S6Uzi+bSa3yAGmtzcX4s+uTwXx6jrGy/sHttpy8S0YfKycE0gvnsEqDLzbeWb7UKyXCd7U46TWqh7pI5vigTIjiP+MwfDGthoKpXlusPscFDOqCB7FgJsrocqH0RnogRyL6EH2X1v2xlf3cnRRLbNIZyiCqtwI14v+VPZcFmf8FQn7/gvL5k57nlL5jf/MKbP/y4a1qjBMeu65lFAnks0a4djeJzyBD3wvGrU6Rr7zDxt8c3FsEzzbgaQbZFHY9Zlq+zVQgjKzTWafDc3ThrXV6oMYj/PVDBq8zhnRwNfSXhe1pXvvWd6x4/rzIJY3ptYlsHq4eFX2zPOpvcOXh9sXvBkO/IO56QV2d20yI28lHi8hviTQ5/vPdpg2flfOKYc/Hs2kYbYpssAt+fjn/6TJxNxT4yR89nEGIRbv21+EcvXIto3u/jTxnqf+eG3Zg3f+wH0nb6K+14fKvzdLsxN1pN35katLQ2ZeGb08h5AwMYINgp2bS4hFQaIbs+Sxuto3fIu7HfuyXfm5FebwaNYvcAMgvjQI4OPw42QnPVZxhWZlhtgcpv3BSP5buSkjLF5Hs+l/bSzWexGvsO1B5sn+6KMvMna70SRz8Nxgeh5WPni1Ln3WJvb4r85sGWXI4Ozb9ZdiO3RO/Kyqjkk+Fpifvy+AaK/14btcHvAyRi4TPIZ5Eq+dPAQamsfe8Z4k9V2vcb2OYtJ82z/kJenclWGcK0WyZHziUCfL+Y2TwjYe83KHI/6XQfuE3Gbes+PlhwfeyVzU5cjpBi110mNN4ZuOxNG+mmTYDjGPccssR1o7rGCjCnJ3ZI9kOK1XfXW/nswv92p5KwZHDHxvvYsMgfXT64h9tTnwR+kb8WJzxl4sj46/IfhuYnO9ZtEJ5tB9mOBLyXXVuJdo7APsWizHJwYCXk5nHbzY+j99VidlzW6Ycm8kWDlvN049SbeXB7cvdc0cauZg3lo/Aw2+9GGzz8O97s0/o8J9bzs0/Hea8CuzhFRY/nXimG1C3aUp8YSzMD06BB9yPE5L16qCfDEUmXwvQoYI9+orMdRfNVpIJdrE2t4n8HYhIrHHlOxXCeFwCo63/JI9KlzQ4FWw0lWoeY1xwE/A2lVT9yD+ThE8D5ic/t2Xy/GpXna57uqxDqMzu/ZNK2OZvZsXFPCFjodmM91h322jtRaqRPFV/HyBLtiIMoUYtSseX8YYex9qTAZqpj2K89yy8AHNH7Z2M8jz7887qy7/K5hddj9iN7B/otmzeGSjlYZX+7nwnmX4WQ3x7KC8QZYuo6zz/GGRa/RfsWLs+cAxtytZAl3476QyPxPbUbsYH3q/7QCnwPx0xgyXsakxWcsu/zGmMq9p+ESOuJnXW8O1dm6vsWsq3jwXrlf3pv/kzpm4FzqknNeoBG7nbsvnlh101I5B+uA13aHpes2KvI3v/n66V/7D/pfWg792eOsPzqG1HivE88tfuYbj/vzx/ytEh38gj1/j+b9ozR16eCrmz0sJQ3kiy6JD/QS/SbTwz5PGuYJPSnYEIGijk2RLq4xAF8XPHxoKN1wL96hYeTNMciFY0nt2k82+5lfHkw2T2A72AvmwS/bGgyPsvsCZfOXHW744RRz287e5itdGGk7BkmOoe7tz1rQ6i2BTIeck++ygFN1FuRT8zAy4xoqvMmZK/sRINnlnjk9keXbNuwBQA2S/Pr07zycffuoJXOzgB0gfSoIb9/Bj3XrvsyAyrHQx5M+CCvxkqnBttpbE/cIYpeDx71BnV4HNxtzxPfyUt3m9UyB83W9Mu4e3oeK5XLEfFeQyH2rK8d1dwZTE5+iY9wRbS7mzpvtWhgguc+bcaLqf2rwHtGiUkUqmXS5yLtXY63PsYkhlznlfeBskOAkV7/zyLF63JqXV/eLzOcatKWj9x2eh6C8pIscHYtmfbjO+TNcwlaExbJzN2H1sd/1RBrvBeeLnOqTOizlzMjvEy4GJrnqo7eLZw4j2KzJGsKt6cAGOvZzXGECxbggNa/vMGKnPj5c+QOW/G6rjWuEZ2EOMMrybJ/pIwETyiOHhuusV5DtTCmV5nnMPSyBSuhTxVKFoT4T2Ysv3GDrmG5Oa4bsa5tme2aIDX+jTJ/cWDMLx905g87qPKi3BmSbdz/Mwzq+TdS1xdj3JDhCxKsbyFAXh24isbm+nkoCqVD4NS7ayQGQGZwDZS1T3EyynVrhMn4miQav4wdk5JmA2fMwyvYtjXB4m9wxMi4GAqLV2HKmmuvbRhrXjbBcUS0gW4yQJT4y3TjCwr3Vu36Eb68FWzSfv0l9HPQ5Bl8pmVTO69lzJXVtHuTLySjfuONRHNeSgMVtrrafXSOPJy3Yh9mt79xbQjzSSX7sGd81gp/Nx+dh7w3h+MTnPmOw9hnPerYGvIiJeyAVk31Wkgt8mw3AGe/oluloqeRtqYs+z82cP0yzD0maTORdzmUZV6Ni7/a1ht/+5uvrX/qXv77++r/T5tQVUjItQ3LmiRMwn3dISWNXCy2av1nxg3m/+Et/ILlOwWck20u8poC84lOF7cuLLX8ZCoa7OopSPXaVUPIBPHZH/uYvjscLsy/8Cyc/MbyRIcbaOHJxoxvoz83ADWn23T7X72aF7plXIyJtDw/bGBnYKdm9eDWb52tHky9WYTY1f6HHWJeMGVKiEB2G67bNhmdM/ccpW9LjVOsHrRscn63wbAHNjyGbIcQbsx0+DHH297Fjf/c8CDORLqd75d2Xfmq0Mj5qZrRsbj+k2CRfBIuJod+HZ2KOQ0Mqvh61azAcZyNFdDz9g2PwDIEFHMsxdXmYr9eIObMGd9+CZAjJ1XrtsjRg68lKom87blahxpX0CJXlN2UZA98L4/S83C9uCfCZyIFNpruGZnrOD3lIlfskRoYyrmAOiOHjvrAcHU54F/FRI4wrT8uRnIbXH19kNXyutWtwREcZsPo6qXmpkiI5sMWeDOFG9tkSz5xagtS2WUGul/e6kM9zBIkHN0euBuHwXpbm0MS2rHCNUL0ujs4Hi+POFtubD4QT1smhY0BKHIKuk7rOvaDRfMZjCymZ8IfTUByiSF8s6BThzarReR3AKzIfMBYgbFW0ZrsGDxG2/mTfLJO3V2X5BDdBfcsT3vTk2WFoQFrOm3tIHnpLZ54Afjz5160PL+vf6L2gilXWebC1hf9kaHjuoTSLgHQVwSsbptOJSJ7VEEWNvvvg2tD5bmra+X0naoNsf3FTfDPHdJCdMWqP3sDFgdVW9QO2JfLkMxavZkdlcFIvLoaMsRmlx6SOZ+6PfD7o5xdqPD4EAmbrmbeLzDnsdN5y/aEP6T36rHQsc+aZ7ibk2dY0wq5oWilFGZwnIb4blYF5OtfxXS4ZT84KsM798cQE1blGrKknd2PJ1svp2I5B2GzJkj28c4HuKwfngn9l5/AC1EwNoyx/gzD/GMj1yvjgQ5eSML3iIO9m3zjftQCqlI5pbiPV3z4x6QPTbydf6mY9WKrZnVthWcIPut92iE/4b37z9d0/+VMM4fsznBphJTOgpi1fZsxOF+ccKcbvDYjff33/q199fb8vkIrvfWJ+6IXLxUykbxrG5DoBjCR2xbYIEDLMFHounhcpVfiLP/v64gsW5hTJSyu5jCIXBJZcNLExwM6W4KNPHh978zrE2C8ckMC8Lohz7Ie1SI5zUpfSefIgmH78y2eV416kJqAQdqZDWEyZzVGP8599kt1MKB6lt/m7/AlwTJXE+hNxglI3LcCfrAXztTnAjP0IyCeIu2sUvxfyz7jUsvN0eI3vQ9A1njkFxMrnwWtNsFAdippzq5HCaQbi3rzUcQ6sifM+9hjOXnGPuMX+MYHvH8FrA4/PE9x8QyrPvmdP1BjLjwXWc27wrx57bYzXJkkodiQm7JvjbEOCHfMeiwsmj5yqMV82SiuVswz7PDb/zp1lS71mSkyuILzkyv4nLki+8dN0SGB8Y4DnlXoslQ/nXHvY6otFY45kNsXWK4MwluBnPK+/DIoEnnvP3PiMLCKDW4QT18FY3cKTITK8E9PxzEM9JrSByfc6AV49Jfo4q3CPfLitMW8+jPtrkajLNzZ5kis7l0x28kxwk+3EUcPVYTeRADf0nM+19rU9kcZlkeEe0dcxStCa4M4/zJY1ZDx51UW2hjuoetbWkZ6WmEt/pflsO3vzc+SbD2JC84HRLi1FumJ9TrxpvOjajHsNbJbjEk5OUmhYO/jWyDOdgNXsZyVO6baRqM/WaA/KcwHbTY3f1Es7cahbI9gcpMG5WHjp7DPPariY6g02n7kRyZc015jdWT2RNwCGW7oEr93W8FavdNZpqs9pePMGORuvfuPnk6y4H/3FUecZ+Eb097/0Xvms874o2S2RAf7WkjF5PMvh6mhs5jjRhrnf2A4ec745FnbmUC6/cji9JUBdFjyvGezVPtcWjqsENt3GAFauwQMnf9lZ35687xy4H03yzZ49CYh54+6eyHZ489+4ifZYvnleNvnQ0+5Mk8Kp1aSw3nNz5THl/9t/7+vrn/zjrMUNc73kQKwZJMdaZj/NfEm95xf14+9+UPvzkIrvv/teX8X8sv/81Qt0AWDJHPMEHtgf0VFnkzVir0reHILsvt/+2T917Ekr590c7PN0xO8akXchp6eFFRuwTtcCfQlbF4fRVBvKwf6sV8A8+WSuAd2NtVGUCWMLT5IcYFHf4Ji3S2K7JsTIi8J6ZN+Qs2iFC7MdpLbxg/CSabnoV2UuTC6f6acmN1nY/7Pmi2WYPH5yJm9WcgOTuTznzHyZ8xvUxJCMGV/k4p+ykBhSH3IJZ8OOxaCMJq+ScdfxdRYNaKqgSiI6xwfhIhzlcEpxGF0b+rBMN1e+zqO7D9eF2E/rAbxn/tFEq9Y9z0Fz9wi+HVuJ9wKZawGhSUWLp5i9I1ker7mXr1EvOJuNsMTocA4a66jjA/g6yu8a4TkuXu+Bxu3NkljznsUUnoSzP422fvOdHDFl6HzO6cMMQXY/u4Smsd2EsM6HTLf46rLPtgWeWqiVtfLFd+0LKmJKLQaldDxtOI5PvPs/fFpSx53aOxiFdfkbY+OHtHjivDeaw7Xuizhw6vYqu45Ycs7YlzIUf+sZpLn2/Vw/MtaxNsZu9Bwub960Ui9gPPK4Quypwdbr8ixJt/mKcux3ix/zZcZqvUbr/hav6nrmsaeT2w6F0a1E2ySzfz1GQnJO9NLB7J+Ser0+IwufT8aoQZTNmKYewVx1bpJtBHZIHam9r/fon0ic52B9XWPNPQfz817JtZl/4YAbQkjvtQYWa7+5VQ0pLvXbmqTbpgbf7ht4pXL8jAj3c/bA4dR8fOx8dp/WLFJ2f4Vptgz+K39Jcu26N/cvLr6evTba5UXoKDRFUX5lS9bXwneMzy+SeN7/8D0qBnnbde4tp8jzYbbw6hcQ0cg5K9fHjhfT331bfwHr2pyf+auDZ/oAg0I+OQ60nC3KveXPUWV+O7PBXJvg2fcP/D4ze+h9xPn747wu527+iqmVVwwng/LFov4/+Z/9+vq7/5rniGszZV2OwOA8s4dBnjhvu2W4E376+t1v/ly3Qf9gQKHLVl/F/KBGkjVhi02eBNz0wpJoZIEOsy3xx1/VwEb77V98fffv/1e/vvvzf978gufm9QZAZ3bmqEFIianPQYDUtXUJHyWY61wPzEt+r7eBcGiOsc1ZccVxMCYtD86kDMmRpMDkdrIYll8DUCwmT+sgdUlnkCHprxFpN30CMWbPwmpdJ8YzHGqItKwBFhG5lbCbVQ55ZwCP30C5K81MkeJJ/utJc0qa1UTT7zDmF5lsyQi+XV+IOZ9E50MS8uZfix8l9pMzRo+7Lo684I99+AY6HxkTS5+ZqEsDsV4HlshuMniOw9FYmNvObg7kJDQd1kIY8wE2lkXx56t/3D93255mSAgrxzSwPMCR5Xp/IwjitO6cIQmtF8LGm43rNh77WIu+CstaYvd3A2kxOM7/8rrvEo5sdsYMHdElj2VBzc8W2nPMHYzIIG/nce9/oSRzbP6AwTS2MR21fOZ0+Kmp+FB3HYdPhuTLLOyz86EMkyFKznMATt7Y7cLm6zHZIDp3Txud63XNSfmWmTV0Jd4HhMGZHBeUC8l7RHLmxqZr0d8Yw2eLbQeEduKdm2DZUyPA43hrsblvjCt6F1Hm/q+sW3Xm2TGP8REP5scV3rKdus0pEF3Ph9Vwjh3kIl4t90zOdxhJk4hPmYH01I/FKbBjRCYfATYy2uiGyWbLIWQfsDO/E5dDN5QbRhtcm4UjOLe/kcKg5kjLKAjJsuNgHAN7ZcSHZsXX+1YARsh4815GEB1v/r84XZtcn94wvFyzwalwqQRH09UWEY4Mrj35GU+Y7PHokJCY8J7UUt4cN341pE7uo/zLZQD31jxkbzITB+PF9HiSY89Z99+gsR/PklwrHNeStj5xn5ZsANenfOcZgDdzuEftPnjv1bwW2X5e3rPPImd/uk8xuvnHTp2sJiNzJEd4QTTrM30zr82eJ5rdFCc9+15gc9FLtDMfC9x5jNUI6w0TsgdVCio9B7FrtY3zwineVBZUF7Y6k+Hn+Okf/P2vn/70T76++OV7cccLd/to0Yjeprp2/AybXK9f/sEfaPiV1Htdf/+jFTX+ggsTdaN8U+hgvm2mG/NBcJVIJO9Xs50o9t+DFfOb3359/dv/+tfXX/+bTVi+xX4HDDlD9Br3hnWm3wWJWQZMVp5/lgX2YJZMG6az7q2d9WbNsaUxDwluhrAyzkZMakQCsbtO1ycr8zhnXCHSqSm2bofmjSxZnMk2hhyb5Yz6QOB1lGcbPLt34lOHTXA6B10OIC8Ek9ydfB8gtOFx51rxHF1g+vmF2mNAVjsJ1Ml/I8mTh89ZtwvZPAEpwwb4Nz+53nyJ9Jdj9ve80qSmNHT1mifS0DlLP9eie0E6mROVuZpQWupJJYvYqDddvrvl+RJ7Z6a+5VDjO2M7x+UeeH7p9TnDyQmzXNdhV9Unh32bOzF4z4PfVGzvd6rrA0+qbxSDqe4Mi918q7Re3C5SEa0RjX3KjzvujUJx46GuHsfTJGTiB1XkhzKckLVtEh+MJC+F7a4hlvHQalHLh6lVBccHuTA0Fi46LWuKPXHJe/NIj8k2z9u5AbE5Ev8ewXJq7I9cRlsE2l1nsPyywrcaXnDZqV1214WYXFvTbCf0Chbjdq/WXIXXpusfXCusHYJzZ682JeyIWp0Dn5x0McqawzyP5ZHoJCOz8mHy8S1uFud5ckfgvZYW9cU49Nd9szHpzndKUocar4Aktq+v7AEm+xOA0JrwJ/KsYtyITFPPrNE/bR01pM7sdTM6x+qfbV/stxwheiDDaj1mSCRqO46MeL0XThgw546dp3hl0f5cXVDO7QVWX2d+z4nlzCYB+Y11OYJ1ukM+nTD2YldP+wxtdINk6ZkzMs8ydD637doCybnYnH8OcGKNGxNZzddLNXXbi/QCz6Tvf4mgNGr7ZfT1TZ0KjtX9N5lSBt2zvzZFFOCu+q5AXepagCRSMNaWHiJDA9YMPvuQj32L9PmcuVjGc01hOFxaYF7IQvjQw7fl+G9U7o+sLDUgwY2lbcISeIx8rk011zjUdq8LV6A0uQewMsaaFp88qEbqOyiVaU5Jwnf/p//j13d/+o+/vvvH/yjxxe6k94uMN+FE5s3KwaxMlIG/mPf9L36hUZybnvd9Lj7eJH9pe9aqVN3IYenjb1aDSdjA6htNfDgDfn1V9tVf2DEvSQstGfqZ54mWDTmNuBoHRAUnnDeFBHyc1AesCNe8WXNOmG3umIf2nAAj8+C35KBYgs4t6Zj9RRRFrkGoc/tgXatzLajx+2b42Yh081hfHvuCrKiwL1GRAkqr62B/RSY3AFk08sBkSBd7awrn98119xXNLS5R8iCxc6GNA1kTHN5kZs+YHQoWwkCMfdSv2j6vT79cczIkIueG0U6LtnRMF3Qqm7I3d2yUOW6yzzMkFdZntzRRIh8bOVl7E3iwjaHGxhlbZ322258DqxudnGdtqCho8vVMBzMraLHZNWtuN3MGczXm98/CtGs+HZ4Om5qrU+0ZY6PzGl2/LXfkQ6vXirIA+HmjbnDs5vRZgA7sdpf4mNQS7euZKdDiFm5trh9Hc2bvvgWM2JOXyFlz3JLQgu3dDIfNeo2u++AQAyfMPZXcm2PIfRi6+m9qn/dWLHQ/hns+cuTeRBdc/AWa2zf2C0WRXK/MuOvJ2exLTcKSCVim2tQCV3d6bGnR2RcQ2z1vznDY6FkXTZE+J8lgOE7N5FdeHpTE2Hwj5Sx/Ngb25lHBWGmVtoe9z6PhC+feQ2lkgxOGsHD7oj6rqnz1K58MgmTim+P1Mfcibqbu5eELhyRhaxqbe/j32F9g+Zn1NWqu96jxtNxLkRN2AjMsV2v4NoMh4dv9ctmPbtJZN/bps72o3Smbg3ySw7aSUeAP4Pgx2IN5Pbc5uQ5efFy/9nUuxu2Xx+tOqba0DuUgj+K2h5nTlOLOfK/DIbF0Oc/YDvuN7AiYLJZMc2t4580uXdbvQzzJnbnemMisZ9rFyxV79XNQyNMYnMCo4H2ICGLNepvRPeP0XZlOiJHPAXt+WWakyUlyB9LdrDE9etxX9ijB57JoKXULqsRldK0xff30J3/89dO/8X/6+umP/sgm9iLomXDO2hhidMt11hFbMR2Ls/zw09evfn1/fB18n7WTkb+Rr8FOvoBJ4O05spE5uOAUnNWkyfuCv6s/rroaJfz1v+Ff2IlpDkFiUj02GTkM0verey8I/TM8ZbQOx12jzXjstazum7mwOiSsn2G+p6rgKNkxq+5ULxcV8+CY080EQcbjk01tWe5eaBwnroALg5Pu/BoRZaa6rATTyIIvCoSwnEvgR4sqxXR4odxMuVl8Qe5C99y83BkZkoueozOa7u+yMYftYkn1TdEDOEd58WFb5mDs6EiXZx9xbvEaLMzX7uLoISTWHc3O1m1fHIkRyFOlGco5ZlGyRiOu47wfsMOwm5yD88cT1tAaxn14Xqi9z3WxdWGG6kGH/LbX/5N1W9A6Zu8jgVxXziG+K981aIIzhadz5w9Rj70RznnnErwXgf2W6MXnu3u+1hLbiYzsoc6l51r2rktw7X6o1+CROjrDWRs2AJ8W1g0UQpXlsRmx1G2YoS4Vjf/EPSKRPQMyZ/QgTuwle4hv9ruOuCybmJiaNE6KPP3E68gevEyBk4fhNXJOT35iIr9IyALfVrwh3e+ZzOS8+h5VdtVwI+31AU4VcAVqyTruymix30mRvGe+bnv9yrrVJBbEbpok2xXo43PTheUgC5DReZ3BRxXbrdvUWp0PYDfpkXEnH6rFWDsqh+sKDz9yfAIGQOzjoUc/7tVlznoBExNfl3CEg6xENZV61tgJ4h1wMGSkjsQ8rPqCeHeAsF6OsAmOefm+bQ9uwUJ8VJO9+hay6RX6meQDJ+6EN3/FAbfPVTr5aDL6mozo89MRJBxtiVSFn7Ma+Rf4mq13XZjGJtaNuSo7t+cf84nwvZX7K3yoeV47f6LVIhsWZSenVY4L5NWJkvgqlhLB0RQPLhskzWq4njsiKZPfI2b7HDFztpnvwBOrtQDyjH+Lf9EzMhecBfgbogFSrvHAa2xsrOUSr1c8bZ732ROfQwtqknFAS3d04xtqljCnxiNe+cwjQ/jXxhzf/fE/MjefB22xJ9gqZ5NGsI0bHeYuz63s8o8//vj1g9pf/PnvQiq+/27ffdQHHP4JJtgHqQtrp6hMH+mBa7px5ybCsSDwn/8vfX39rb8tAftnG4UsKb3xNsrKL4WVnrnC2mKjB5/ZOnieq95kkVNGI52PTV8zG4f7oLEM5gdO6ZacePImjBfYohf733NwfAFV5IFAExriNrPjGtiRkMzZOPL0cJBpyX3qISZD3HLcC0h21+GocLyW/rzrglYrebGDhMWcQU1eCExeewzInYFctPFuRvPRVgvaN9HX4jSyhejAXCfJkQSwc0wOUS+tE8q5JtSPQV2zo3suHyh+NY3ZAkY1fwEbfVnHyFoba+ujKzZh0pxHmbl2ZM0WwaKlwp07vhAxbrpAcj0CEl8UzJZ1cm2i5/zfK8rB5LIZefO9HOWrb3gZj1noTnzYqIe8qmFJn3Xf/1wOHj+iVtLemNQlKzXYk1gL4cKr1D4jiC9ZbbW+VLYI5E7OWQ42p3DqmFExJzd1urEOmL3GzGFdyJxns9WGZPDcdyGBZXmUI3O+TjQOPBnjVU8dlnSYkLVtnmnrzTYRPX28IPbk2mrDc1kv7HI2994PayJ2DQtZniHM2WA1S3M0SzNU6n2T3OGDZemSDMdDRe46ktWZniMcsDH3z7jgJnY+9Jn+BWt2reQZT8ay1IinxUajj5xztsDkutXHv4j2IjFrOFi3Mnw41WKODVmwCnoNx/etc57Hh0xaS7XZRzuOAoU2KMJrpx1TQey4r/MQhCfXUjfmnk34kwfZPlJOeTnFajNH/u7hzZ+2u8vYh1urORcem2sRk9y21g7G47JZ8eee8Gcz/nsKxnwDwnRqa42JaqVcg47vZzpqsV2dzznIFzHh2+Aq15tqqfD7oKwasbupi5YEd5/qdw8yxot1MUgapX4yBc1zlmZEODm9pjq7PtRDt4J2LQcunCbZboTaiEHF4RHcM541NkwYxedBWpgWMR4xOoK6Leo4BEwWd34EbKXaSdxpNUv2dWDDnpOMoKQ/+EP7f/rjP4r7I6YcIeVMl9bSrqzOIU7itmuMHwuj9F1rwD8SlouYCXkokki6R3LdRPgtNvgDzWkfPMfF4GEXC8f/6//+9RN/1vh3v51TjYcyCqnOJfRRLHC8abEjmu2ac+MBxmQDXp1GtS1ADabFMy8K7eamTybazXlnKerwPMcoeM+W4807EuPag6nUxglfuJrj6SwIC6fNJnjO16e2Xzo1HnHy2SchIa395QqxP+s/5wluPuSeLIf0e+DUN/mRn+uBBDsc4LHwvK++Ieyc7zZn3xhqzj1rebNU86tWaJaz7gPb5YkrQNkEarunbPR8ufmxbHSbIMBKaasYpN9aklt3tEXuOa613HvnvHlM2lPGN4D1nff7d0/M1tkg5nSwnyBtmDWb50TNYUl+cmyn7wGwNYVzfgPsFlZD5tkYSbArjDV3EOA7JvwnKnN23uU1zhsviN/jaiTlBOA8y337jId1eFmrhdgB8kt+uD63csBmlVl7iOg5R6aLJrufWzl3WRc5cIJ3EqTluTbgNIx46socskhgVgixNTk8fFZjTW2pzwQn26wg8uY4jq4f3X7bMPM+hZ6MzMJxZ4l931SbmhwoSIvSQT4I2Pv7m8R6PnuaI4s6yL6OxXHYMn/7HiZrc9IO33NHprM8hZ41RFJrtAjJjJw1nntMc77XRjiMnePURFjmCBs7TbZjN8tyzM1hHpD2iMMVCWIsCbm5j2x9SUDP6u3K++Z+dBxjhgPvu0bb8Ld9kCY/xR8OtjXAmnVwnkwp1y2MQ2VvaXblOC4k+624MYA9C94Y74IJELUmz5UJzeEcqyUytu3RwgzCKwJzkyZApq6DOL9dnkvvfAY1DSc8NdnggXORtivsxEs6YTZKY7wE4SqJfjHLOB9Xq7CdlMXPQjUvqvd1VT4H46X/+DwERIhP6KbRn3lre+GqvObObY6s0rc3/oIPH1RbrH20b2Gb84Z/ggY+U3u0VpQwnn3MHfFQ64/NK3gQbSnYkfvMQpbtr/zlOP/RP7znv3HLtTEudW6v6eoWVpPsvj/2jccH3/+kr7J/+p7fX/mFY/Jn7RDuZhvE++AiYYHN5MTcNBrLx8eET7SQD7Fk+Prf/m++vv7pn/oXdmw0jnBinMMn+iI1CJ6rGi9xufhiTY7PxaLEACtzZC1ZT2yzx0fivjkce/JMurmAYmIUwpvhcuIBzPCJZDN7E2A9sjrJmf0bYLJZ3ZHhV3eCNFSne0aE2LtW1Z2wnttoD7Jrtntg5AMzivi8yCHdJpohwROA6/Bue5/nzPheg5FiD0/NrmtFD7tw/RbaZxwr1w3nOOvMUZgijXP4NqwZPuc6uFZvi/dAAjFuDR6OTg3UkhpsVl0e1LwVB8dqDTlrmT3NOqJxBCPnr9ZDS48HvzkomC3qiFPNZ01z5GE2/s55vSP3gB+razuLWtI7hBWJhpl+sT683oF8kcqyHKn5y99z5cR72MRS0DPhB1BTF2tsDp2zsyZbkmehO/9ujmsdNInYDvChuj32YxScOLkMdKfiyA6tRhy3Mr6jevXxg+zQ5tg+o3WWpbuQPL/XtPXZljnWpmcWWqvgA8NLpcMdyc3bQO6HGhpZ0zZvnkG8h+V9zPyz5sQEjMkWi/qeT5DzxZgvxoObr+nsi18z3E9CssXqfWnctQb2qGNMjfVi9DMpdXN9gWlZH4Hw7BISe+dV9+2HMWCTspzcHEmzvfT6gLi5ZqU7H01d3bZtitmnrz7HajwxIwDk6SUsx7e0M6o7uedo7IffFrnkOzXPWJTv/fWam6c41/TaPhuZSs7xH46T3nmO1OucCDPUeeyx83Ctr5xjuAw1Egmct/cIC0frtImO66d2QM20aLbjcTOFzPSxwk0C/LKa3+gb5DERkSO8wKZGaOd35b3fiH6PzqjDQ0YLkcBs5nq/1Z56w2ANmRbN30jHBUpFv+dzuFIiLzZv1nPjsM/nEbd1z2ApCDPHp2cZTgxD18w3KOc1TmAFOR3lMEs2+y6vg/g1sMpTycZPOPYP/0p8f6LP8I15sflyhDGMnYh5rgWTf3rnd6pP95yvueL7rx9+pxsxfx40G12nNsUHH0YqO5/khZvNBeY4AUobhtDJkTyB5D/+o6/v/sHf12L/pKYGWE7MB9DXYrhNtlM7c5bj3ildZcegq5HOWp4L1ni4JiVvokD80+gtub6t0WFnzGWBEGMyyErtlYPlJFf1rsd51JnZN7PT+i9C4T7203CSgAcupm/91K1ZJ3cd0jxngFY0Lnv92F+ZMM2XHS4sqFtK5OY5uTw2HMs39dwde8edQ/VOQWezTPEAq5MkWGbsNXzxyvhHBmQR0C3G8fNwVfbaDhov4HbjvGz9a+iLx9S49MJJXm75sw6m1Zh7hL26sXFjd9/jcy4sdz4QObGRsn9EUMtiG9NzWO8xn9E43kDrwX0pyyUONNQm27EPBZ8x5EmzxfcA2rd5hBsokCvJWFpcxIQ8aralJCB/rmesJ0pA1twa0XMuZHPKrNUdgbSDs7qicYLXUAkC2o3E27zWkNTeN2hjmupycGp3JidsRtel8SS00yaQuTJnbKwVeo6wPUsZsQc3y2u/dT5cJwp/UZfJuPxnxdlrjWC+sy7B+y/COKAs88O8Gdysbl2dS93YIBHhvNEmVg5b9bXGNB19o54N5pU7cl9JcB6tIXPL4PyMONQkLNPt5UjgZ8PX+pCX9doZbXhi1PDRzhdJ9U21u3X0fcic8QC28v17ac6HX4ZxPiAbfPttSMyLD/3nOY7FtHEzsuMxVz9zYKKrLqZLEOEeyb0cTuGQey+AcemIP89KjO8UVtZ2b7XJ5vzSCHNO8nyDcS07JnJiBKm2HcPEa3NdrhMBvocLGbwOxCUxh5potlw0F2bXbYld4khoJEE8frz5XGJg9RqRrUr0GiPKZoNtYCEbx0SPDbkrGOkgOcDWahxzcg3ktoW9saXrXKj3oLKAmJjlIQ7OSLI5pDrDcXXehm4NnbFtPwFTkrUA1uZ+Dyhht/ePhAm//e3X1z/7pzJZMylzJKf/8I59jTvjDQHIufYU53X+wu8gP/qv0118/8MPPBi0AL/ZaxqT1Ugm2UltE5wUoYtXlw1RPF8R2Z+HaECxezgFLhUb3634R/+wRgjvHPKhSs5M5LHDFK7YLDkPdX+H0/rLyVCteSKVaUvaJDCLRuXKPE8Wf/DaScXUB0Pry8mxobLWIjif77S15PceZiMNZGc+VDjMm3YBZyShLmvYa/YXM+8XNKvBQ0nmr/XDO+1Mh5AzDfahL3MsdwfPEXkxh2aBTs0cjScPavWm8HKpFxvuQ4zfb2pGK1NAqQGhHhopv1NazAfoxMZuZNLwjeUmGevW/tguSCAy2dPWh5PVr215wZ3zSqynczCXYwjArxze29aGjGC/mvnBsoEuJzEWqWWMxhbYczSHgvevB4kE9F6NNXRLDkC69vQaz8IhadSQPytd04vZxL+u5DKOWKLTrWqQ8cRKuJVjXROWyyPEd40dHb8I6V4H+ufojYaE6najQJ5R+Zlx69DtFlncbHFy7RmSfmt7G76NdGEO8XA9SDrX6/ho498cbupsQVEtTrvcHp8cNQe9Bjqmtl9YXvW2a5GsE1bsyffmhji7e3VXl9MvSf3CKzPiT060wCyPaS8UJVM8irWbrvfeOcbhDZ45ml/B8YKez+rpU++0MZc1x8XZhxc2waLlWbAKMmK697wtfnG/0tj/zwjGSEOlbQa6L0xbhcvsBVpewT4Qu+tWflTDJ7q+hnb4BgtgrGzus6Ourz5jWWo7fjXX/3Chypd7ioZ/8bHkfaR76fi+p7sKTHuvsKbmldqSXJIdh26rMOXdc+RDuHCOk/FBzlwcO6+0m8NnVWqmj31f7HltXCNe+zhpB8tVx571CUZ89eSJkhEv/rMu8Xm2Z88aK8ueaQ6NKbalWh2OmhxndAf41LIyPOnjSlLNjWxRUa4h+7NzioztxMKLIEvfkwz0pCbnZTkZVuusgV1oNgPOe47GXQ50Hy4WVaOfZ/f4ROMe+gfQaR9zFrUl5/wan5Rp9/hEz7HMizZ+9auvr3/9P/n19etff3394z/R9nrVmi4ZbpZpRJeD+Ulor2Srvl55BvPj6T98/fjbPxvN+J7/5Z7/gOhswkZhG5qTEpwJmcFvyu/NDas3vsBSw84HMLI49pdaJOCfk5r43SgutAhWIgOvSs3U8O0uz3NVTm2oOWAnNDXEO0zLCBee619eW9U/V8thk9hKcm8tyIu2dB42s4kp6przPL40BggW4vNJRUDmdXmJFXxnY89KTFmD5Ye6xnIMgnFJt1Vd8oUzOxU2q3vOuNN4g2mSsWUIjq2TWCdPzo07r/+RNWa/MxfICI+HUa8TeO5aIzENyGzZU6cCnicKvSVsarvWYbw4sT/zEBbbjds5FI4vttQXS5D5UnNrF24eSdil+R6SfHO3gd0zjQeWqo7qTFZWD63zoAynbvHzsjv3w2Km6zC/so6wgcapbrH7rJPUfprNsdkukLt5aQld3H0jPsGOPVcUSgbyNJ58rOkeQ6Rkyny3TaxsJKf33WZ1TXYz3+zAmju44WcJYlfmr6PcdXWk/q0hBo/xvmt4tayT+sJlDt+p9l7c53dY2b3P61Bg7TJh9fMZVRzrPkwyLbV2Lgy2h5O0YceAoI5czRdEgj8rvWXW4bwg46lgZutvW3SOQ+O96eip8wUqH/6D7M74qyraKsg8aLEGY8xqu0V1annPw5Csn1gcYs/Py6trJvu0cf7w4A1fhU+MN7bN8eFZYWB0bcgC1IoGPg/jjw6ReTn/tqb5/fhtA76tpvZ3Isu1857VeTPSRq7uNZUDUD8SCqimbF+29wI+cqDbVLvH5UGevfC8jFGNbygJizG0VrbO+5ZmMtddNtV+rGnJkWt1LT6w98XrEeAeAtfbfDJaiN/LoNknUE+PcWiu0a94cJHGrdedPT5n2CBFTgCrKMd6ck0517utsUXaNw8u540DlJaJ2qzXz7XBMzEFZR2R1Hh/xRbLZijz6WONff7AfgzkQTbg3izWrrPIv3qc50+LoM+6JzX94h0U8WA+Yet757dFXapyNizCLOFG2u/gde7V9x/917++/i1/1f+n4nd/+qcnhb9YrQS+R1eMbcSq7foFztn++mX/8buv3/2gOX/U1wp+Ngb9bST+hUWDF3eTAadvrgjijHKoJajtzSxWTx2l8ML/LX/F5p/+Uf6GMzgbsZwL3YbL/r7hZgtstO43XpMk2nSE9hongIbTha5+v3xpsJaM4+GLyOyWUM6YW3CV5QQbWxsGNbT4mGOZ1LsGCKyl62moIwiyXuPxCXZnTtqckd8RYjUoq+0D2OAk43uYTc3c9MiobeTlsOgWfmLozmDAiV89gg3dOT6c6zD/zJcDPeTEfntDRK5uhBso/9Yv5DuSSM33xj+I2t7zWPToU9b6+jrAt2vCePxZn47NKdxY9oHrPdc8mq3iErc3DPMQ+RESHVkL5uQ9/lhrA7JwjTHjndRYfuJwLTa4fJ8dvwGg1Yjpiag1SZqTZpxahPdDhnPA69qlX+qUYxAja4/8zexWLhc9+919X6qPwgpUbA5PLpvcF/In9HqW93xB7fgNO5PqXQdjfG4VmulymccHhPmnmWFbMxrIIDo1NXnt8eyD5bDr7WYyu/OTI9fGZkklA2Z/Yd0M12mHc7kMLJgsycCrLSTs4QOb5PQh5a4y86cfOxgj+Mj0+KZnTAssOfnYifO62seT6287EQ9CeOB675qG8c1mjV1nbDfeYoeKgYXMsPPiewKua4g3UWM2DNgln+/BWP3suSfIoY6GZ6EOT6LRNhDlqJZ1yLBa7LTY2DAqA3KzTxltp1EfJrqOHg6iZX06nveQpE5vLHA1PSzj/URp1+vHpzZ1e/JQzFCXLDHumQpC9aolNEjDzn+C819NlCUsGxw9Wz6embaKcW2wj76JBe9LVU9jIjtF7uz7ShqSW4zHnhTUkiSNjFWDc4QUWL4J4BKRvWbOPi+FVIPAqCfp9/dfp8FSj1e27a7U7x15lgGnMSp4WLWLS1s9g6W9vyPWN8Y75txFB7e+byrt+SLbxRNrf7xjzhZLiQyL2SLFi3mOILqaz9W0cJb592OViL05GP7ZP4nwT/UFSyksH+Hkw5bO8/qbTYVZpuW82u38Ot86B/zR4h/5lZXNKXzPLwpyMQTfJmwPf8kqG+fDCjId3HKwp5pDzzJk+8O/Ipsulj/+I48+Tk6ausY6j22JtwyfAR8nR/xcoNX9BmLFejLFMrhMmi9qtebyAAG+QzYyxHPqo8m2B3E0yLNXHMoLljSj4+avK0hG4JHuzasYi+pmpuVhDdKPc/C8OX1Cdl7LawtSNO+8a755qXAHujkCt7gt324E+of5M+dw5rVLnVUHIBydOTwPnD3EF2Pohih9taXa6U50+SEGZz6htA+IN5PzLe7DGhy/10/FP+ecL1QR/YAeB7ZkJagkKE4vX3+O2V68+eIyn44CcJtC8DXReQQuNNqynvgPSH/eOHGvuo1O4yL44lBWtZsF6bbcy5mK3v95qclYyIGM+Mj1QTtzenDgxVQTy0O2XbrT1A6sq6kGL7uU9aDmYyccrtt5DgnLy3k/AfK+8wn7wvesA46T0PGsYpyfNTNiiwTO7soQW3yOYT437LJ4vsRHT+ZZ0nIA70OtA/Ecb55EAfWe64mogDnXLq+SQDYvYgVnRxxNiuN9LP7GoWYt8wdXniV4OSDykn0CazzLtDnSr+a9P8aPD3tshhPx4TFttuxx4gZLtYNmupDBfD9X4lvMrqmo1z84rSbNe6Fgp7qH5Pd+zlXYQv0zrR0xVwNSjkjwvT4a+UyK/eDIEsYxL4j4GBrw0rCcdfsaCwecivwvZ3lveKOX4wgbnZTWfLbPqDx7TtTiRrfPF8LdFZp67A6SoMHXwZJg81wMOYPOR7sZ3Cck59Yo/+cQ5/GddNhOAIVokO60QmbK+mZDSkjep7K2EMwbcSNfCMiIensmIUsnbxFks5UvVHT4x7VsSbqkpA/Tz5GD8uR+uZNPXeXF+inniP5m/vTjoTlrSid5zR8lmYONdRTmwYf82IWFMvu59zTcVQiOi/ja4d8KL8eyhUjs6p6RfdlHHmzPTPG1NxD/+T+P8Gf/LESTw0k9k3m+YeHY3OoRHKOOOrQF/gYyPOn8esmv/tLe8wJR5Owm+wb3f8xYQuYrvHU+EsOb8VsI5sSlXzCl5Ri++8M/8EZ9/fmff333539R62IzJhdFT2W+zdRsiPUvex78d7bEYdm6luHC1e3hpmZ/ds8h6EFiXQV5t172gIbyXHhxN8lifGB9Kyi2WIDcvGN6z3xBHYs4yXljk3/I2sIfJTXwYMQWLa7LO+mEeGn4sz77V4/X7JnsA7dWRTPHm9CQ7zzg54PHv/ZxDpLr8RwpQTRywOSfU2HkaChSLZwrKbYvFpQh566TdE0AUmAQem3ieI0ROQ+pOiSOmye6/ebK5w8zYaMvwnX8+OPXj4zQaj9wgtgDSOTO7rtxPlxjOfvRAqhmYGue8qzVZki+55NRzfE6Wm80gONkDhzyWJjnbTaR66jKIj4h2G2hgs5kbskOoC2/IglVi7X2zv/edxl1dH+Nm0Y2fGt5luSFjtrsjfEUb/PASpK8JhJ33Bwx2UzzApBRgsWOMkv2ZFZa7JmVo7M/uWKXrjXxn8TyPhnH4ptDOvGbich7HcBlT4Yl6TPBPYi0KF/rMvV0FK2nXPq8medZEg8zJ+hUIAf//07qTFwyTe8x3nP45fPOs4912OCmvriS4YlTD2Lq2A5rXGEVchp3HnSQXvbEZ5+sHGtw9tjxeHKQ8D5LsWe8c1gJoFlZA+J4fWNff94XxptU3+TObQuLqce1e3J3xeZIc3rHrAWblrqCGtxkw2xS1OMqXMvq8ljHgzubgFID9Xk1vtZk9PXQSbCddAhHEQ8u49OMCh52dr51y6ox+x0gRVM/u9dDDVevcMZsp7q8DK+nWnrx4Wh4rx3gChf44skJx2dSNiKzX20mD9VcFDAzkgZLHwGvcnN+mD9qk8O5VcuPv1Of5zH0hTCacWoIlvap6Jb5OUnID7yXTrAmo0xELZszRLQt15OVON1it1/3vqehCEYrbeMbEXIO8NXRgUyT8MWdGZIvvfdqVDh1Z3gMEtGcJwV2BPacUhm3Hv7j96//6//567tf/lKf4/cZXnAiGmAFOhbj5isrDLokdZz36Ht07aU/H+H/SzAPvv/R//kaAbw4qei5cd05YeUImUzIBRwbwJ5SSPa8sZmyKOEHPST+pb8W+R//sXNA6TIu9t1IxLPoi/FtdQL48C5+nvt6kZZzFzy950TnAzX6iQ778+aFNy/idiD2/LWXeHfUGzghLdmMfdWNqJZ8pFNcH7DkzFxLACKvd/XOo+aaZ+dYFWTQsflTLIK9hmnXPqSONOvOmjmgzb7UKWCKwPnVAMtM+VyHlOw8Y7pUvNZhNXGBN9bpa34EgToZmwN58UZmsOPDXmr7g33oOebmVS3dUTt8PbquvhGJm5Dsm+s192SQZ2+iYJmmB+Q8eWxR7wTJlVGNPD/yowXhJRddolaprY+Nfrndh3TgPOaP0ViHJh7T7ItfxqgbA8Jcj4RzLhk15F+BF03iG2lGHOYaUGgS8fuQM1LwcjNU0MjqzWTfOM+uo0kPqmN6R0/Eee+bGHbQCRne5s55JdjIaI/U1HvGmD8wvydqfS/NPsqaXDiX1ZyH689OjHszZj2xx8d5SnyPJuVIHCBfNbmR3vyDryfv3zI86Dy09/o4ctkeTYNHXZtJRwLKw46Q+QiKJdwaU5M8aFlF5JNB3Uaj47KEgDHNh/TRN88JBF5Trx/HilO3Z7Uag6MX2pEhTV6vV9q3NXC4DmzzKDs2c2t8R3LNB5yaOaIi+HD9Nc5H3BOKDtc5P2qcHvHIb6xRO3Cc8hF6jv8/wOl6kjR1IM32jti/wZvctHKPPfpCj9b5DLgU/NoA+mxHpiV5+pw3roW7Pbuix1dvUZ3arNAjz1I0T+6ljcd4qfNb+SZL6QfoOG1XVyJq6h6hOGsV7AfSJ9u1OemzZnIdulDaB/BnThDnB8W+5HP79r2dl5PQtAc32cnTrY7sXDUsEBXfujWeQWYzbt+RrS70QbjXxvtTRfNbXwnmei60JuwAfK6f9ey91ZSTZ/4k/e5/8N/5+u7P//zr6z/1n/366Ve/tvWmd+fmKr1gsBFkBfs8yxp+9F8r/lFvnd9//fIX33/9pV/piyF+p/OBPl2RMG/IJ+EjWnhlATfIA4/QbPFDjG+qx4fxr/+nvr77L/yX8xcG/vQfyxbiN6cqpdFRW9/8NxN4ZQedNcBvA9SHGs3wZnk8EcbhNFf62O0bAeMUDWeqNc+p5r+ekNk2JxY4nlvdadLn8A0Ti/GR15b5Nm6WWDaT4ZtP+qjGqogMfPFY2jzlsLjv8n84gDfN6kmLJ3Vk72hMDfILxTW0HlTPImJ4Egg6o1De2+ciBwm0ulaksoyRL8lL8jW1SS7eVDSQ+JcbPfucHviGS/Lkt2NxGW+WRtmwXLoptde/6I9p3oieX9aKSV2s9Hd+b8RaSfM5V8+XI3C4VtV5ajbJnJ1vdKdspljhwstZd4T5cCFjjcf2hAbNm9g92nUoZgev5Ijoa4dcxb6oM62HUQoaIu34jjG1x3S8glfhHlt81JcsqxvVV7f3rXs3Dj11fbv+BIW2JjgiYcIRhMjuG/oIwjeJBNfpa9qKqE8+6xdemf+lInb7GkNGWqxIY3AOwgHv/TMGb3axzBNsZy/Yt4oOVrc9c6IzCFxTmTtBD2ELiBLemYrz2Ho4B37lCOG22Hj+3QPYrtgP3Y15Z90o1G3doYo41wc9esZgkSZnBGc/Ks8FB7V5Uym8ck3KPeU/fKBYZ2zuzEvDlzYLMctz8nru5nY9tblJJRDcJOsCOMDzW0jzfYMOoaS6PvHM0zVnP5dYeO/BN76m4JkHwH+5XptwckmfzZi/nTkFIjohPjBlp5chNT/AMedBjMnwOPkAqVpm9RlFl7Jn5q2116ood8ZE0cJaH0biJSyAsXqYQtd3ZDV/UY2qZhc1oFjuaKeU+RyLbfaMeV4Wi7FTil2q1nvIvo4bzomN20MQe1hzs+owDs/7GzHnLcfHdV8x4+yiQLP8sZuyt17aWUu45nktjGoJULdfcMdcvyWOxIcXr5u7Poeb0/uRl7EMwLbmSBNWn0fZjuvhgAR7+Ok//K9//fQ3/mb+4UFfXJhJ11SLupXih3ePeHUo0Gfl2W//Rclf/OLrD//wF1/+H+8L/w6L3zxcLFAiApgV28xGJsipQQL3gnlKaHFveNgu7td/6eunf/Pf+Pr6zW++/B9I1hd2NXVsgGXq0YN1uVIdx/smBsQwCT6CmncRkOzeYKtvIJthPg19DNZcf9MGneexTfT0y8Vc38wHzvqQ3wQCu7BbACyvO8fh483mct597CkRjoBVJAdHPpCsAOJPtvOds1hcnzmxxIqJTJ/H9V5w3n3heU9A5r87u7mZx4JwuZHUPzWEuOjgI1Rzse9zUsMOjMx88wRXcniZ6+qvDJzLeasTxOazL4xEnNEUD6eOuha/HQSzXcjT9V+gZ/6dC/OQnhp2pBbq7LlAd8Man3meRHnhYHMccq9Lv6J7FA/GWfOBsvne7fyOYdj+J4efQdaar2zSUUKzq4HLSZseNZbfhxs/8ea5uHUFrgSKi7FBA7anGXLuXvfe8qqfh3H3MtFwI+V4IH7OpRW/HOmNSI4MMH4eP9d77U8Y0+tzkl4/ES27tqinB+ZxnPVdHzhREQwzxL25yEAvOUb7M2awzivEn4H6CP1YucinNh/xn0modaLzJvGZQp1/JOE56nGsLa6rturTBk/jeTS7/3UdJRWfep4cNNMB94m/iDiWUEBDc10gRHddJm0Gk+ifVtaZF6t0PY/9/j+zWVETAZIvMZ+wZa630fF64xhIiG1rrNs0UP0W1NF1p6JQarfycJfHqE4zhW6rsqEoyeeydueR7HmtSN4+qQbXXrtxebkmkicWep2Plw6g9Hycc55X4j3fro2cT3CuOWITbjRV0tI3lyMdM/K5GmqJXtFraykeF2UcBaHKJjYkE1g4D91HFoy8SlyaDIFdWOaMzD4h5fzfVXAYxHk+snNs/5rJYdlXwIfiOMSKyVEHeVDUot4CY5viPR1o/BU0lgfFNM9HQ2ng4iUwEy67R3VHzWpgEx6dpu4pJDHIJ/nPsRi41jMc+6ubcwyp8e/9q1/f/cf/E1/f/fW/8fX1n/jPxEvXdEFjNodxZUsfueeTrnl/+O1vv3746X6jHHz/w+/6kJQxjgS/aUDKFDy8E8yTC8SK8yBzKY3LqKZCfGL+Ql+sYPpn/ywxCUTI0I1LdGOrXeZ3/o9pZmeoZNhlgebO6oHrWy5QiXlF3ewsZ5v2ZnguxZKSYQ3k4VZFF1kupjbbKjLGYhBi3X7OTS9Q4aZkJyPRX0knlp8FBKzFAmtVDq8t5yx2xm+jscCLfOpCWPOwuO3jmMny4j7k41vWnzExnDSXD5yj+9ar6Ofx/iI2tZ85/cWXWslZL1j8cqLd5vgPlCf78bgeHiifc0BNqe5qJ64rN/XJD98HCC9B4zCaFJzx/tlBq09vnDVsBJK7N1hPs6naNTjb+9AIortSiYzmtSVzOPsQaZmuuWOJ6u2Larz5TBDe6yv5h0MQEhfGeLtSk3Hn1V6v0a+eL1jh5YN5az/f/Qk3XeG4B903hx1icrp57XAgcF/flSGn5rHh0GwSkhfgy3mJgSikzZgPwNuDNcH07AaKreaFsVPd4eBk6vqOPDTgtS2HxwQgXYfUUyMu7HBKQ87yd9jYFli6anIoyM9NHav7IlmyTpM/41GOuQ50RGqzjy7INfJNCmAjGRzgehxX4vh4b7dqvyEVMEwFEg5Tct4nJPCFSJns7f7zNkrP1Q2P94IG00xPzMVx6HXff9DxfCRwWEc7M5PX7uu8dkbPc0f384EUitCxoAb/onztCzSfzzDorY3cx28DXbEYZHj4njW91Np9TUeI+yNdfZbVnG5nIMclCJ3PNnjWA7hm+t7lvSwIQ73zL2f4J0bI1cORGPvqXEy8SdXVHJDJca3LX9CaqG6JGolOjdfazM96QNkBYVeT8llTJkeQ3jz3ebJ10idiHsP0xCRNGLE0T4Mc3W8oYHIn4t0jkM8SizdcUy2KHd+QaC+c1ty0YdkW+zeO+h5YtfMDx3z4Gen3hW/u9fkfKO6bUyPcfbxtsQ1482mwhP4fzb+y+M8b9zo4+ymcvcFw9kTN4uVhLtNA/+GHH+T/7us3f/YXOk1j6tHGnw7zz4fL5qLOijodndq5VDxpzAT5Q7Bjamkel+MRe3U/cEz7+vp//z8i/9mf4Y5/jcEPSGrozEmsVzcGm5Byb7RVGXexGhhpCwLkw0CCBH1wEG0GpYLY5kl9zuF8Nl3IZpUPO649zVzWQcjTGNb7ovfimlv8pa5V7rxRRnYlavRC0gix+EdoegM2okzGu1vz7Hx/Qt4Pc5jJ/2Zj/DwnXoqlIP4nGXvDQK+H2PUgNzcDe8Fak7B5L7ge4WM/ezhO9dhjXmNm146/R6yFhVSSVg91+89PondF5IfVmBxRlxflyEC66bbJ0+s/7YIY5xrf8w7ivvfYAYbkM7vrZwzVGds+qgrPw8tl2oxOIzHe2C47+c7zoJaMBCWje+eThMJQnyMm2n2Po5WbmiDF57YJJ4gTdvHMQ/g9wygnuL40+scTGnn0sl2yxyh04nC/84aCaURi+RFCZKvReyQnXGI7T0fLUQWz3Woms/rZ72g0pi+3rJteTuYI6fcAu5rqWiydowm1v+sfVuyLmsKPkmcjydrA7oPpwlmHJR3ju8lMDlI967DZcs8/3LiECOOaHSrZw01UOIcW2zEx37NWzzQOwFV3hhmIcy/5frEBwgtOfdoTR304xbeRFkfWH33U98cuQm4/Atg+ftQ+Qmx2V0bKuqU/eRlzJajVbRz35b3DB6jB9w0/4/5bfYb8XXRy9cOu5V0nymmrxqQPhx3Yux9274jjakxXQsQzCs7S/XDsfNsro0bc1BjRLdNcv7vVjxfRavYsq4i/UbXr4HlQa8YxXlxbsggWdta6T5bKrf+ed+bCm7XkXMTGGFO4930TyGddg/WCEBnMcxyGnMvcwzU5NdcU6wTZE8/hpnvkxBfWaWCyZ7Jla7yfgyKDe40ufpm4poSazXqmPPDchUWRGNWOx7q6TgXuNpYsPG4786+0qhOiKGZBIJeVjIhea2WwMTnV83JDy47kXGqOZ54bhy28n+3jH//R14//8P+bvxTGnJwT+T7Py2G7Hzzn8xxKZs63JJ+D/DTOd7/4/utXf/DNL92TjAcBxTqQZMBKktiUrBpS+pbBxuHv8qFkLyExxqImhomS/0f//a+vP9Ji//3/2tfXL8bo4hYM10nw6dhFWltAvlAHL986G4ivTlNH1Og5EHGQvzL4do7TC7i22QflOJdF4e5I0uKbBWQfja7LJWSC0Bxyq+4nQ8M252PnIh/ecnhgfPbPxjEZuWmZ9daTTNHMXJgh4UwEc/Meo6XZPGXEogZf4DviZrya8npNvaBrRjs31rEVMkSukfi2GmxLMkD2ePyF9wv2jGPUFxjn0DnJdYly/1b8e97CdOWWTrxzyMYgOecnauoUYtKQI1ak4zJi6byQer6TE0PzaTyczpFcy7Y9KV8Dcg7xyMlozYaMzWnrbAaWnMPEJpMZnb+ZgtDtm3gIjAqM/Xg1nGoMXx+RtA3sA2FPTTZkb7DGf5HcMeY8co7v9ZF9hecZ3DOnl+NNwPpRofTysGBE3WBTDusuKIRdR9UsIb/7uNWHGfmNiCVMt4mjPjHhjwAyX3Al1pj5CrkSRR97cq2qjWDzRF5c9pRfvJSHhmdE9BDd9jzDFQKDRr90LmIRCBgDfud2/mDrIN/BERHG7Wif5OUYV+OuKcPu6cyLITGHc6RP+5iXh4ympnkrnXb3N3kcy7NJI2/+/Iv7U1m54zem6/E1J3HXXsLCW/7NynhsmLhP2Me3zZ8U//8BfTCXDqOqdy6g8fg6uOCohig5009Ccfjri8BWx00pXHNlgKpmKnPEJL2Bmxfj6tOwa9PmSnf/5yG2DXhIRGIGyQ2N96jGt/fr57i00k8a+p03RW/NZ8oJY2d88XkdCFKTbYI6u25szNK3ofY9skZzfByv2ssDPItlfZ7Jdx/VbqCaOl4afaBf55MTMc+Na2qug9c7h3TPHTGtttfoge5FztyLVHV5qbu7XXNk2Ua79EytJHedOJlnVyFyA5wjLTzhKShbV59kpLgl/b//n1/f/1/+wdd3/6//uz+WUqGZysVcRp/RTlTAIcs+bzmm0qH1vfTH3/749Rd/ni+aBp4uIiqxSTi6PRHl26amXyga8puMMsxixywlBlCgNeXzn6jjn3b/9t/9+vrlr5SHC4U6xHC6TE5uzxHjQebh6IcRmu3Ii+DAopEazUPHktwNyOgPPcifc8U5ECcqLZpH34TWiaehzHZEnb9U/TEDPtZJi0Vj/lrCPniZQnOHZbYcgD7TeHVSSmxuB9fkOoXsz0a1M8QOItVh3DpZmK8dRB3Y48VSVvfGds496+LwYoD8vLpJy+EabIsfRyLkw047+z6EEfqVc13RbNLI/Air+vJfzrf4cB3FM6S5rr5hi0AfsE/1v9gczpcvwuDCi0fy5hHqlVvS8qllFd2zBmx95gDr8Y0XDcBL/HvwiteaG3mTuv6twVxk9lbj5n3R9b33YeZdDuIippr4zr1B3ElNl3Xz/AgXW3MVjnU89vSuw2oncxxYLW2uFxuDRglhqpcLeXoOSTEI10YWEFfqdWobFnBH71+b59Q1lRyt35OsxRrPbMhq4q0G0OjmH2uRWSfnZlkSb8F9Ii7ypjN2OX4eNIp452huxzMfz7XIafI6BD7/78IzjwP7Begb4g1kf0Q4esCMTvcNTj1uCQs64zVk+5M4L+cnrmu26rdPnDevVID0vfXt8P0Xck9uZZbs2Yk+X2T/HNk74XGSfX0cycT5cQ3U6WtdnNEEz8hEAjU+KRufPAmLhbYUixjXju6TYR1Bek2G5ZslUnXq9OLfmEc+NuGVjee6WnqEh/c912f1QzG+STwSIMVM6Xx8ZEBUs8Vy987KrvwH7z6BDydI/GbDvxxr876WjIqYi2GULWJ2m9Q7tHb73BXP3eiar4U+9wXoFXLmsGbP7NH2PlfEaNvNeiN398RKLKM6G3sFLodRZUHkhd4QEMaNHTWQ/c1X5/UvuvchwLQYy+pou5b/Bcjzk1xb++bJuqNd3+ZgsE3d1rVmCgLw3Nv3Ey5MalRoHaoA1c8uWTPtzPD13b/6H/j66X/9v/z66b/53/j6+v/8v2yFmedjSzgbj6YmUnhZ060MbSO8smz+be3B9/w4i/+cmDcZU06kN1ERns9yPmhuspLd52K0pIa3jeDQLjDxF8L+8//Fr6+/+i99/fTv/vc41vGElDZpZbkGS/G4NssQYjeawx+kqcu1iRuyfZ/ARy4uwH6QKGmi/2KBp7jRVp0beRdv6/CbQ2PoFOad83hzIGfurCzR+CXVcG1wsvs7ALas06qsDXRIjSg1VyuQyMAQeaRwNguQ7FpBrwJevi5ybQStx19McvE+e3OS3TluHDkCoo8MFcX1Rfc++kTVoEYeTMyt3geI3X31tIvwsFJp/A9DYqKzs4BxtkBjb1RD823+LEBI4kRkAZ16a112NMVLdUWY68raLN0cavCyZ5k3rPpnwYh6hvEE+0K4h1XhsAxmccXNdSAd5trFKkqkQez54MC+PfaP1InLF/qBa/O6skcn1kjdnlHOXIefiC6WheQxureLj8eZbLn+8TNErw0kQf2x+7xZX02M8j5hCTEp/AjhqLPfsai5p5xjc7g32ZqZBMfxIP63brieAW5M9t97TK89T6MW8kvx/XXmWk5E7Fh27tPsM1on6FQOkM0qnfXnTbBpjguJjWCvUB//zU6fGm+LFWy/ZT2HUx4GsrM7NtmtqIMIr/JiTmhsjZA4R7O7O95I7k6CB5njcH5GkdE1NcUZ6d/VVW8BO7cA35XWA6SdxckZXchZl3D2JQNoWYIEyzhi9Nx9fjrfuOOd96YCceozpqIZkmSpQL6AFJrXMh3FrYEF2Vdh7rsQw6aIRkI43s8EY22/hr3jFFBpD+z19IkPZUdwJVCZD5sN9tKIzwL8Mp5z7mdKKb7GD/f5Qhv0XL3XjHs6dC4qxZ4cspEp+aDdqwbUfCyfK4t+gdxay3e/ZMOjJ+8MjMn3XnPgzqvGGuyPCu6VlYxvXVkqdgQM0ePMcBxqZaq9n5uulUb2XM/PXFEOfvI3+G4Mjd5yiqr17vmaoTX6PO7g95We/AHsGtkTBrWf/vRPvr7+5I+/vvuLP//6+gd/v1bZn/emz9lkkBgLszFKkhANSLIO63f6uuQvtDx9wbIUwvffff/L/A7LAVmzYUHY6CRG8wdRFiv5bIMJGzElzm6+Y6R5bMeE7e/8va+vv/Xv+/ruX9FXahxaqBdgQjovGvkIDw5R7XW1rvMda7+wyVrf2sKj2+I+a5IsxT7z7iXrHmee+CgdmYyEiXca6cm3Bjvyjb7xV2bchRbbpDFAplCf1NmqEVYH8ANstQTMlRs3OXaxgZOi4yT43oltjro9uFxE83gmj1gzJyPMtwHKn0aP6nmcV63jpmGMj/lm6wOUZOVl3vKsZXx1jpzZrCtggssE8yZHdI4UtSb091nG87lJwaaQxT7JuJCJDLtAsQGPUGfO3zO61Sm4lMKiE4/56U9kMzA0wIeJy7txuLtkvDkdlxU6qfQ3l/er8L5g9uSfSBaQHNYYxCXfjsQuXvOeVKxJytHBMnbVz7VuG7kl+9lm5LpomEBUP1Qtt9eXN29Uo/V+nCMXJvvJFURNRTkAsbt/Yrl2C5KaSPr2otWnHrsay+CanrgHsdXT/PCzz4Xt4YWyEfScdA6TJZ9Uv3e8XHg3VywcyZBcXYT9MTNf9j02RaiZsTBkICEyvRzOVS5d695qMybf78NZ5uC5ea+JHIGBFXBchKLeMbcdX9k+//xMOQoTMqfnzeSnhr7/hJLj2wKtdQ7k8XwQ7xo0F+Pmf6TbD2iJ99j6tg4DF8BU80wg2ZMnHxrrRbXIvdlA58U4/W3q7GcM670ygfPZ9Gk3tlddw9Gd7+VHPtf4aLIz38/n7L4Mr1xkD7DTsuPew6ZiWNaUMm7Y6Te+OFHtc62nHrWHvOsvZzO5ywrGnYHwxtzY0CS2y3PVIXUeudhcsFfWa1sbSjm2xGTnt8+sk+NbZGXhgDxbXyz7oC8j9h7eQjKEt1yx/XzG2e6cYyQ+WqI9gSdZ5nDWbq9xZuAx5+0ah2eGLiCM9c3ouWMhufcx9HUezaXrPs/w3T/8hxbN/H/83zQmJtklW3Vghq2zqnNvUTZG9ow82/m65Be/NMeuQp4kssjDQ14sd7Fhb9kkdcJy7RfV63cIespfS8fXLb9SqGL1MP7uL/+V/jgYIGfy54RjTV5D4/757KJzC9BMJYfnXqDgGh/4AVnA9zqqSyDyXFZNc78S3gn8PfPgcb6qBFvX/IxG5GRJ2z4C7Nn3YfK1IY2zlS2785gQ1aiTWuEnJsblSr76nvlhjYPdUfXXFPQDhCOS2kNFjZs1FudE8N6UJ8P4KJlTL42nRuv4xURw8OoHHeFNPuPF6hhgfPKTM6x5M54qGZYGM78M6l8IRalLHWPq50NBjJ+7kezrX/g69CvHz4Ft+aSZQlf2CSmD/fZxr0DgsdzF3WtWeETkz/mEl2vsDhJYe0US7zhwKBNGtscjR+6HnXtw5hQiNtDiI+N96orn9Wssn2vX632eDeOe+Rj5YFp8rEEk2KasXsEp1T1lmPTGRiI+GfKd2czt3jkk2FJUcB7Ju1KB55aaaEZPaCl91uoRm5OvioIcR4m4D7VD9kstzjZkvNuPHDVeeH4Ym/uyZr9WVNkw1+KsnAs3/HU/aOQRklWH19vr85BAFHJnbwRxLwWLtGNwFVXlOzUGPo/erzWczJ9rzFSH3KBch/Htusn1JEMmEiTkpceuempEgWt/QI5VGHtJRuP8vob1OZhXB6B3Uzc5eZ7GIMD5sFFUAozSDOd3UgiNGd7FHI5gu1A1Pt477/unYfmbJhvh/LEhsnCHOdvmGnx/2xM8YlDD7B9zvfjGJr7XvFHYGPPDFThjWNzU5ZqNnrOJ1Pv3AI3rB3vOumMb4eto8pESNTnrKTIxBBSb2C4kt7kmqyVPHTSpeZ5FhuSZHooNNtqtdlcVV7K+/b5Qt951DZbmFubDtM+QyB9rwQiYW+17vrmuOPMwt9GR7+hA10z0WRifmrKoWojl2PtMfI7kc4yO34ukdM1rGDG7MUct1wqW76nZHdeGmJ37xOhFBOxE1m5jz2N5X3/+Z19f+gz/3b/t3/H19ad/IhPGfwFWxgHc7YHcXpQEp/Bkvlm5ln/xy1/LfnN/z38eFmaIvuD5F5cu5m5iN9xGSdm1B4nPQcZugzpvKIrgsP/d/8a/tPP1x39U3nO0uGW6sycFnGhBYpgDLfZwitbpTJa78Q4or+miZU5a6iY/DwLG6M6DaL6AcBSAE4N4ntNV2tNyPEvejFRPH5ROw4+/eC5S9AFE45jsn3HOd3WT9eYzrtHNeVc7uc0ewZnNSZYTJsS+yxdESq1B1sDcnoMY1caYuT6YPoCpXn9yzuPelGi07Mcu8PpJ0GDXt0SAqc8R2UbjrubnnODVPTfHMzJ3cixmGV/I55J6Xt1nlT5Y+3juOW6eeRnjGw/go806/np5WufBZA34QcbZM7pfx0hjb4uJGTQfAt0NPGHGqSERqVj9SDZLiNsmZF/n05mn4/ZoltiGXCskT55xQOSU06xct5YECb5/1G7ub9BYBl+PcM0nnLmTf9dK0pCTgRFnZKvE9LiIdiyODZfjxeZgT7zuWBITqSMkWmW1b3MBR9At1AgfzOVo3/PsX3zJ2MN7svOyZOOpsXiZt085gsuSbfe8N4s18twbs0DFPflBcl1QE3jnW268x4bQuZkuq7HmPgr1RXfv/bAqVHhqRRw7sx3yIwHNK7I5retluHJe4vh7jewLDlPC3T2SdeqAcAswwx+0yIGhdkOht7bVYXPBvhCwdj3ni4fle10dU0yxxOZVnp/B/jYM48+XwE+UcicMJ6pWdvIJnqsBNPS6fi/m8xo7wVuvxwkCYlWHPi5gm7rQdi44XyV65DkYH+fl8BJ9kFhsJOx9InEs/Im87cxjXWBf7KIjuNEa3+sVxPXEO1TjyWmT1F4T6FxzFqweHBWhNRCSsMRupHctT47siWcXco6d6iUZ0Y/9qS3B42t0ATXbrobZOmJ0PIMr0NyppMwSfK95rhgsW7/32NUKp2A9V6aF94mtHuy8ek7s733piZCZKcfgeQRoNJAZQS2QMPzuh/yU1H/lv/r19R/7T8R3kPx5hi5TsDl8rTrXvhCqLNveH3744bdff/EXv/E3GgZd2f3g6wXAJzD6JttmeDSpb1YkD/nhI2+DiMBGTjF/5J/a1P5d/+6vr//l//zr63/43/v6SV+pJUsP8RJFHIj9jp7BI7C1NX8gpRQ5ydRzqBbyhcKTLoDQNZr3Lcb3mgXzJ8jm3K3Lc/aN3bnWhG/DgYRMuUk+ucnL0DUdR0bYia/sI3zb64TtXV64EE/6AxO58JIr472tnMNfQCXRRscxZzQDX1oNApmSjUztzcmcZuw8ONCJ7WmAGtdbZSD31o3xswrkR3fMAiOtIseZKutCsol5sb7up7mmRXetfi1XQH5scXNoLDcfBoLsI7ztffrkT6RDxHstPoilrtZmWFX0ufvDPQx80smHL46OtgWpC9jR0eFqXOdFa7j7g81ihkM8gkU0W1xPDuAYcrrxsuWMIHKTDObefaWcpjDf0a2x0Zbu3GZEE+/s2BMTxkzS3klsbExz4EtMI8+1Xou6RKUCmmvt+s886IYMMp4/WQvm8th5E2j5nMfZdpj25MnMlsK4Oj3yy37h6+l4s6eRBMRn7qzFRvvDiR7D/Iia1bpaTOELmyOOVDx8XruC1diY9azthliO9RqR3OwbHCmEh5zWaJkTkzfolz0uJN9D5dzocEFyJM/n6i672QqT9coIPvbO1PJr9v5KvNlDpM+cz/sm1+5oxpJEy3gJ1OG8HzGytLYAf3i2vjlWO8C0uMd81lfdnK4J7DrwPjf8OI3N/DT8bz7MM3zUhE/RPo9RAZRbQZA6ShCQTk12JUF3wfHmVE8PWm2cASNr1vnxvOTT82EZ3MpdFW7M5xruvN8iVry5TnNOsZDp4mguDH2WJ69Mtqq71vGoX333aesPc/+yEbzV3nl+Dnw5FMM6B4JvAUKze9A1fp7RqyFz/gziY30rdbfmhIL25J6LVdTWgW3Lnmom72Ec2+20OwznXspFFzzxb+jBS30OtNnJMdvXL3/59dOvfv310x/+5a+fftFf9/B5Kpx/WU7UtUm5tjsmh5r3/Bdfv9Qcd8f1CYlfavnph99kkZw/DU4P55kfEdNa06op3YzoJkbJFy490b6BmUCEf+tf/fr6N/+Nr5/+wf/x67v/898/eXbwAh0O7OtEXMTZBmsYNu21H3cziYB0smBHoLlWXjpkzwfFG0fbjQw/N3ZmordkhY6hazU6MsR9cfS7Ht+gnc/nBbNbGKTJXqh5oN7Z04LmOy1vch+Qiu21L5et+PsfLJni8XIPZzaN2RuS9AsZ2qpwjvCM+uidSwfyNEZ7bZRsPqJ8y6Uuc1qa0YjUGAM5zTMQ530JPJvmCGNxGr2OqiKP8wHbcx1RDPUAmJjWZ17oEGozd3pEtLOvhXM5RB1NfmxjfbDHefxWpSNgO/up0RYXpqY3t+wNevwM+DwaVyJN7pnEuG5scRsn3+B/2n8ZaPH7j4BIy3rfRBKa4tqP0z7PkYJi44O85IY1PtqxHWQ//UZPg+FpyIXQ59mTf2uy1nV7HN8t3LMeZAZ8jrHHdk/peRKH1TvnnLsHIidE3UzA8nxguWOzLP/qxo6XvGvxvT1IFmpCjjWx6PFHs0yuD1tYywro8edZZ5MQvnmj+tnLiC3tfHBWC/feC5s3OhbTCgkpJPCaIx7KgOM0GzJYardg4POGvjEwjTaTxlSXObOCU5B4810rcA63RX+LZcox3Hno6qkx96oUG2uzcOdw/62fkdjKzovuVrNHRSeNpskH6FRQkmB3Oe9+WoLme0ht+Rdrbvm4OE4NNox5xuHdP2Kc1rjrNlaPCSVh+nlCA3Puo4auxmvoCDJmPzA/HEP2W1hSPPLVitfp9RNLQ4+T/mN9gm2PiTvJzaHZj28jZnGspe29xeIIgs/OsXikc63kiC+fs3Ci0KaAzXZmdH8tC82zIFlnE5irC3X/kfuB10F7ZOC9YFAvk5/TzokxutPXZtlYpcLxbw/x5bOZWSYy8nwD4Tms+m2fcP6Dcni2Sjr3anGzdrqwrINcw+8cYwv/8r/89d3f/99/ff3wu6/v/u6/0gRqXpf8jNItnrhyOk98tMhI+St+sijv14/8Y8pfkplnafD9T1/55Zavn0Tod+gcTJDVXUa1V86UV8soHOGCjfL/SL/F/L/+H/x7j0Tl/r/oCxc4DXRPZy7ktLyBA/TkzMXBAxC9b14OS+3JKFg+muEsXiANLW+Y8GZ9EWvnPt6ciHtCAjNPXdI8T7DYE+E1gt1giDf/HdTl5Ry5wKlZshucomEz0icmiHyPgKA2my6bGv2vKPzv+cit+aM/6wCshfg3hxr1wHPjfGILA5Dh7iRSLBeSt9C57A43qfsAMeBugu1v9IQSw3niiN+RrhMBdg9sfnHEA6e0RQrhfeLTcPcKOw/n1uYFyKQRT8Rx0Svj9D40L2GNMRb8YWi89z15nNp5or+wucj69/AcFPNwkMdhHmesn9p8MHr+wl9IINxddfT4cdpmeI7G0AjZj1k1/uYRziISwHq95nQ4bpr2H0CFe+YoHC+z8ieO3Fx3Nntae/BbaVsByAZy3kx++PG7r9/+9Iuv36mhE3f/pLxnkI6W+HGcH3hQB+XUCzd2D8+5B5EaL+2j3saEs5hy5Z/9Rr/ZJDvXvWbIBqeVuJ/sPcGr0fvYPwLzOWticwSZU424yvHSEh2psdRkq3wnCXbuQYnOU3gPXiR/BvFcc2EqnZrXjNwPCWoHCkF3ZB2rqIl1ZG+p6fpCR79jJJfhhBnvFTNc53vv2dr0kaNkj3Kuvs20oN2fPyd8mlbjLVLN83Ri6eEsqqNMZjCec/Z7AN3nLufPJp+byCW4IfFXwvj/aAAzD3cGpGc2EtGSAsO1GXWwpu5fKMRohrqD8Xp9LKapGLynMi0XVaeity4m4FkT7uJcFppsuY8thmCgfWZ6nPE2IEe+5AZ+JjC20e/MRQuIORm3R3WGvdzZfTPonB9G5gXLCSHyxuthjuSK73rGjJWcy2t0PR94J3793wbLdyiy24ViI6L8Z6wddD/oMUeKLWM+L94d0OgYyJlzGGO24yUkg1pZmczAsmxvbLTs/uLu8+3d90XJ97f+dqT/w//u6+uv/TUCbDZKvbMEzt33oMixP4K+TshnWt2sehv4QbfLP3+8MucG5sPor2LZJF7oJtxFMb0XwVlUgL7lE8+PgOXHwPLPdzuBP/2TPw1H+O4f/n8mNbKebvSmcCw4c0p3vtqFbTYupDGJ4RjTI3lc7yAGPHMBnqwmdWGdbLaOaP8iZtCxg3NLnhdsxgNqK/Ym4y9OftwM2Kl1Fzl4ZpzQNFkT/Mz0bQMZCcwcb30gN2BlHdu5xVuFU3tGvBrtwwoehXW22dLRrbm+ze+cNVqlpXMM1xoEKO+5RHI+bCcpMeHTbu3YLYqrPZabuOjEh29inG2mHHyoKGpe1S1ctvt/bLwg3bjhF7YzNiHAwD0m1bUleA73ZTbX3uDhMkh55kjE9EVW8rwCfMnb4fAju25Lla+i9v9j7M+DrW2yq07sue/71VylUmmoKs0qoXkASYAQs1oIGhrcwm06wA6Gdjc4cAQRDsLR+sNt/+Pw345wdETbYeOm243BNEFDN9hAY8DCzEIgNIBUVSoNJanmKpWqJNXwfd/1+q21V2ae874FXs/NzJ17r71zZz7DeZ5zzr03N2LR14bfxFnx54XdcyFfO4s1wdxEhy0S9eRku7Da2Cp3AwyReaj2+SbLxLQfpmlqSzwQo28wR9UpFKhtGr96njKX4RTmDYgJJRwXk1WJxxA5/zMYrJpduQ2WiDpBBqxmy9bEY9bR2Lr2wK31/IqGNBK2P0jkRo1l231eqXV+vGaYNKyh9dwjUnJI3SYI2QyJ46q2na7nbNB8DiJzbCYcZRYcIXL7bqf4Z/sl2b2ehftDmsaFvHDBw+nNZK1HM3MukMpwIZ7yIVarWLJZZY0g3khSSWpcy8PsePqJJjq33nLDUYQb/n0JX8Jau0QkC+tHorXFHByl5djWCeF8bOs1QOiYltdt9U0TpwP0xydNCZMN41CsIcgRCGWLse1NyVhy7KY3z4lz7IEjHtA8DmqaHTwq1V3LrlVhaviZh0ayeTi4RJKmkbcmaF/AmTiOhYxODI2bvmsBH589swkYZmHa93VVPh0hvoIU6ChYE8HZa5fXQgGRHZ6iMdic6rHt6OnVO+rpxUmYnBfpwI1zQLeutM14g3w0Lsev5zzaYxCHRTHBHMuGIRuJs5Fx9mjxu5HGFJ6K1wcbjGZaTfvFOZasMqXkdXgzh/dEc/uar7+ud709fRNkGyL/S3BnOPCajAz8iR+Z0DAmkrxYE7janryga7P1wRO+7uNPP4w4ZaLj7NrxRk6wDoAOOJGJkxSYaAvOSdZxP/mJ6+GLvvi6vuO7ruv1nyU9MUVz9OPEJYxKuzNIxK01Ye1cmZt9250XVT2jC3DihkN8RPdjge38Ks82CSNZzPhYMqo5o7HIxdfylNrMrpxed9Cak2Bv9bOJ51zjSzzbFr3+7HS4c5MY8hSQPXWLiRUp203c02PGsTS5eAGH8zj/tTqdPewS4mmJQSxO3zW9xD1bC2KscMDz59hR8bpMPK+BZH48kdEPEiWKRhyWtck/ei+Elem6T2fNcewjppWw/Pblw9vkWnSfoot6gpyxdJK3a5Lj0yoWFvtyzg0wLZGgFDTi+JjHBcvejGk2H8lkDUnuVlkXH3Se1ckWyKu8nGMnmptbKuek3JCt7Pgp9BrCsksUe+w74ICBFqrkXhBrTgRhzpXpHLLg9R95e6dWkLWOaptLOMFYvU7tU4f38vVUF3lunU+fAhf05zgSbHPM8YrF1oXaOlZGTZmojh9IaH5eC5DZWI0Zm/VQsdAbo8rt/IJajR6rrWdO7Tv/NcCq0noo/DtmscdaeqnQOp42Mg3CTY+x2k/umdP4YrN5opCr9WPXBte+2mpP9EjULMl4wrKVYpimntet7agTQtrasnZhCM5VW822jJW+SjO6gScwenL2zQOyHVLqN3NaaqhDT4zhgUN8BhM6kERyjpU5RC2986GNKig3PdtcjmsdOO3mN7bKxF42YwR0AL7zGh+AbVyjUxl+aWuNy00v8jFuIo6VxmoErsfWqs1xFMwAvo5WF+RBOduJ5Uuz4gREgs8xuC282dBjsr5qW+CqtV0TtgYTPGm9zbrBsYGFsS4cHLie0I3fiWhcz5j+33Z8+rnY917tE5vGAw0f/8nF9XDVEH4Moy7vxOa7sZPAa8YRjntVuva3kEh7f/NahoYxxmkQJvv80N9Sbm3G2b+X0z/Xa7IZTVbE9xyCV4j9o63ZnBGDeu4ZLM6nP+n/xeIUrVS1Oln/YMZnbWyPJSwdwfXRj7/Fox68l1966XrpxRevlz51948j+eFhKUoNpMA1NzBwXDSzUwDcInYY9VdQLc6jW/rRxkect3zBdX3Lt13X274iJpX4aqMPzwdI/M+xbDvh0Cal8ZZ2I+OvRMuYWF1iF8Y9fpEcV7zqmbY9wWLjBLSei1pHlpAx2GoFM4aAJnZhq2VIlMwv60puxHGsuWhDa1TXduMg2HNJTuV01umtdvwynro2WYlg0JvRD6g3PmUuD48/pfGSsMFJHjH2UQvJsOuy90n5AJ9xojVnrPTtCdpifXa718K2h2PnRhp9HsLDN5pT+wAXV1yUys8eM2ic24i2p3hsxSSs573ig/hkvbQ5N6tGBzZ/WM4dZBXFUszm4jFma8+iGcOZHLwGE8txTkxO4+ImR4hKqY7TsbY6OdpbkA2XY24Aa/Iwe8XI3xG4jfdc4Gt3ZbXGGnXcmYKQyF4hzoOohO3Tm4XC+yvSFBBGeptrDT/4TPzTCta61XJHYDSiszV+R11+7KelRJdO5woyjqBmrJKJrtZE1oCaeOFV8HasI2vCuYGuq+HmGHC5S4V2ewer7+NMDfF9vGWsOPXGBy41GwEzKsOddpD5TDslloE6HctFm/e/TYlUnN47XjnI5YDEOAOM5haomN8AabE878bpuRd4TQxZjzHoewajqylzyZaeINc11tjQ733YWTbz0TcoSDhzbT9tALV0Yw3q4/kt7UJCjNOImdDB73iG9GPesjtpRVtrX06EYHXPeFV2/UfHuEfOOb7OPhX1GlEgjjB6F4l7dbvN8a66iE6YMbYtvhuKduSxIJXVqnJPxX1BsYxpx/8c3zGtUF5rTYJI9XdHSmld3LGqeZWCHgvzXxt5De/56JknTB6u+TbPOjfOtey47VkczDg0KolWxUAieYFcG3akzRfQOx8CDUPjjqf1zsNlaGMxbua84584o+2adgIucH28jbdAjjNW5nIi0e614NQgP77vvdf1Xb/7un7rd42tuZ0xKOil89pMy7pM4Rte3T/5kTx6rnl+A8/2wP/p3kTijaH/ERYVIIUsNrwZdNq4lb/7hjojCfDdXA+vec11ffiD5l6vllxkiPHHmheOM8qSJ59tm+AOOigFmJ+eKZ4DB2AcsCC52Db5Avl5jjOmo0CxcWDy1pRDtbWZT/q5YExII6s4cDhyKL9R1DrvnJymUVQ5HptOev8t8Yen23/sZVkn0OLDgdLNSc3YoH7JdbZZD3TqCo2Iex92KCOL5FycD224AJ0zqhI3N2zpr2L/GQ2ZtZh/srZuIvWDZ3RTuxm+xMZ2/Km3vtbBiJsvENDxEnP1vTFGXnQ8//HEgs41fKtj64XaGz6OJxOV2/ggtl6Qn+MhTgkLXXrJI/DcZNrcm2hC84iVNuHVnxxpi9sY6vWG94S7m5ncqqlcv3tbZyLNMU/rJHC92tixQbwr2CM/ngdd6inI1RuS8PH5pqgdezjU5aaFGw61L75ATXmgf8TCX3k4YoL4pSQ++swoTLD3N8g4HF9pffyYrf7QEiXHPlWYiMOzlDagRx+0rfXQrzzSOp5/Rl+z5tdZ+NzovLUhrZFdqXfMIWsz2dTu/va1rZDSNCFe4XlIdcPdDMuhLdTvlKthBmt1rLy1W29IN/sVzngYa33A+KeVXoneqADqEYv2Haudw8HfVvCYFLHmNSOZRG/LChzfWhdOew3LCcWhdy7YskrV+3iPZoBheuTceKhV3LiaOYx+ze8cH93wrDWl+vyLhgmmxsbBKQ9QEbufNNntiF0wH5fIkLu+IOpzvugy3o2+gkxZ92zuKdd4gJEYC675lIk65h3wFrglXwspoH50CUo7tlmyoHYpoqI+52HH+Vna+LR7qCPu+bnv8KpUtuWUYak4f2iHXvso172gFmxZb2lwp29dXqORu6/xsd9yhoeTWW4zz5FVnNuZBwUVkseNr0srflTOmaHAHEUsN5vHMGPaeGIrHMGDcFR05KB9b1LjdXqCxIr/mpLQ4/ZG/9Yv8P9huV73uuvhU59aAX0fE8F+jEe/fnX3MJOrZVobtU94fdRr41P+T+MLrxYt+YEn+Z8r+jEfD3sZHshtcd8XWGjv/AZVu+J7edJXWX5f+CXXw7t/6nr46Eeu66u+dpQAIqz4rDw9xnSqW5lIURc4a5CBJzbKHXDaoD1Y52VphcLvKJ0r9rKr8TbjrdY1QCpnPN3MqDEPyj0hlscHRyxv1R+5+CSeCLMO7cYX1GsAgXlar0JTv5HTCc8npflBoyLxNYN1EReHXFaJ0ltk6fqRoLUZzmPNBcXDSPTwAGFKVLRIIWYc7Ng6VpgBcvuRPWYhf/qdX05AsP3OCGBruXjy/cucGx17MhqOSteO1uKhE+obYx6C4qmN+ZGj+O0HanvhGNSHOR0Kl8bf41AG8ImvxkVbeHGmpj08bN/RTksQnzuU5nH6whNmZhdKaCbFysMRMh23FvxzhAyweZ0po/NaR5djNYazToQUx7LPHBujN5P4Hn/fuMDwOWI5XIMY5qebmMNA7TiAMe9k+9LPjRSI98ChZWt8lzNOsEfc7d5f6ufH4+EbC4w53ug6z/Qizbj30Np6P5Wp/HbOO5O6NoLbTTSBbktHBVnn5pc9E+z4PZdry7Gz17HYkbTNcZExj7kvn8QE8Tj8Z7xcB/Co5/Y1Z5Wlvm0FPOhGlQiNNoKM4+D+sK0TX6/1eI121V3z5rzlxThJKlTTnwa9uXEQMKhMPoybY/o2smWL0a21KNqvyq3iTPgA5SZkzafPvjtj0i6/wRGn+yvxY0DnPJ9BjjEs2FcYCXanVCnB83ffq2H1insX3ntpcnEclYyDWlbM0wc3OY6c/m73uMNzcsnDmPGAPeo28NocawLqHX5G6tyCIwCwv9l00GxJguOu2OEmKkj+3CcQp/pog8rLMvlaI/G8BnUrG9QviH3vZVTIKbHJcsy78eG5HdTLwGzhnBs6yTN3x6XeIYQdMZ7dAo84r/vdEqnYcv1ghDfjtSexM19gnirW6WHi+qVf1MPKp6/HV7yQNWjBefwzgnCIMaJANHHJ+GO3lT9r/LTzCNjznmRe/ATZspMpE9R9yQ4WJKSSty1I6Hu/cqNFfvysN17Xm/WE9sP/4tJjlHikocKJyFb3NAP0XPRVaP37EfNCIj4ujJ0JgyjD5aK1tJNhtqAtyE3+ad8sts7x9GIdGrdVGueU7i0WByHFuS/y6NKxtM2MlBw2jpzWGgS5wOHPWuSAC1vZee1prRBmTHTaMu4aWEjfOiO8nqjhS50qurpXUDuNkR5CpESirU7aiY94ziFaSbYHxMi7uPTis3jR3CDHcLwsgoMUP9Vqys3GfGMLhudN8PEZjCZwrp6Iu55f0XCm16ct5+gy4qgQOQf8zgT7t5tlwFhzbgPG9BxUZtjmdkQeYXo0HivdIDPfHhhTek24tasdSsNkFdjcuYUXO+1pYi5ZOzpYMlerSHAeYGA2hGGqRwr8/Wh7H2rGiofHiHA0k+vAxzwGV4Ej8KIh1dYO15Ii2I99co4d0D3Pt/UuoAuy5qpA3e/EvB1ruI4xxerRTz3aDWK4dJ+IkZ/p1cMjjj59NLGvVbOuda4VktWsSNLZyqCWwgW3+sF0EyujoIoUMLrX31K4lGhMqOSOjxPHA0ekM6iQ/Zko9b6hTAzqHBMTe8CM7YvKtujB9nwOHLBitsxsjgnbZh19PFjI5rm/5D4ExjcYnyYd11CIWji2YB7JDm05noW5M9Z0CzS7T0+budUsUYjUfm2brkgey51tcKkynO4n309AwM/SjM983ErpMgQHY9+MwWPgY6P0OQaAY5kfeEzGc5ECP1uIYcG6lFCMFbNxN25Xj5Ia1HLmk70apA+vddqNkX3dzHXkHmEc+uXy0v69gyNmUjm8arqlqZ+Yyaly0DmmPREGPraSs1Wd24nTV7J+vO/Kw+xkh4e81rEmnNDs69koBDSzd6paseJKf6Yp1ZAWV8BG/8zLTa5gcc0+dRwnpTLtuQHqrFq2ArmcoHI48WuvaI82+SyMuMb459/n/6PYefR4BDsT1aiPNXalMo3muCTReg5d10ufful68VOKz9fDBk8eX37xevnFF30g9i969cUQR/8/BInEJOTzkKXbQTtiEok9iydZ8Twx/ksmf97YBHZMLriJ0unOwPadDf/Zgozlnqp9Ep/26qqNrpYdC2TMcwSQfMKfzCYXoNoPW+ozF+uwTzslXkFj1JJI47BQfvJ+HuNUMp5zIgftV4r1XLutnxMkxBTGmGS86rPPpjFgLYzeuoYQ4GeNMhPb5kbZK1PeeQMm5bBHZ7dg5Tc6DRDf0aCMWZCWBMxvxMakxiZx8e8g32RykOyavJub50g5eWPNKOHRC6UcVuDY/H1bq2OdNt6qZbR95FrSrijemvdtTsRkX4O5yTV7Ivgcn1iMpQ2uZR3HIGZVFqRbcwls8kZbzBpK4XjLmp4bh8l4YDw27EJVWcV+4jmHKu4gVbTMIWXx6mZE6PwzfjJ1eJclzDyj65a+isdJa9BnrVlD+40e8tEnRsYYxOyCtmO0v2r7zDnV/Tu57rHit9vMgdZzcEN7FpnhjKM03uhmTNB2SEI06S++e+Ukq4Tfs68erNeapZF9jbm13l/uRLPHKQPgywve+NMitgzq0ZB97Vmo+2xg7WL1k31mlOMoPa9AAqqSp8avv4HZg0o3uS1Oc3UkB6Gzxk2cs2BQ64s7SF72HKdE1ubY0nns2E5szWljDKE+KsR9eHghNqimh8cYGT8xku/kY41AnAl7okOkiifR0lKVsNFxNo6+h8YnXa8tDVXj0FiMbZxGF06zTzhs9GdNZ3Ps0BbicaMKopZ+Iq+Y0Yz5DugbySOqmb6alYdwtjsqJPTRbKBTsW3zF6T3zePBoeb/ZDx5ylfO86fHA/mdrjBH5Qy65sCheswGyfLY38K97pybN4XMcU3BMK2qjgbP8qwx/c7FhWbtgzGVgxof6wo6UTi7+nmz0hUNI3czplmg33VZ4+1uYdmGWgWULu5ENXXmiLiycnuydmuaeymbWTCPUxP7aPhK2H/1f7ke9OAS1LpZ3kek7nVWizgbUuIvNma3OURevn7545+4Xn5pX5+lfiK1CDoI10IUiulgc4BhyTDtDfdwKcLJZJGTVDqPH/nQ9fhLH78ev+iLNQ/dPOkGzofWnIhwM24DHwMkmBEOtOTn/W+7LJ6LxVHS3YeR1fiZ5571RUPh5VpcjzOx7TIHXGvPgbYx5+YvCMsYM1ZKvILmsHPpzppchfqaMzQ3dbGQG1W/GPtgQZeonGgtyRE9FpAxgDVQxkZ9w8NGnNF5fwhlnJK5auCEpceZ+Wi324nkN3MfU6O7JZjDZwx3J5eOUxu9xEOjCtPEtN8obIM0WkNNc/N+pz2LjwtkbbN/vK/s3j6dyI7g40haxlo+gBzDrdYff9Nac3JH58EZmzzSgsTBhK4cfEYHxxHGDoYQz8DyiuXGQGwckEgg3BUjASye7O4rQLttwsonjWnwuVZEI2St6OM7KdoHN7uiPJPGx9yQM2blipvvro9BpF0c0sZiOjZwHOW4Jb63ySHrJdnXOeLE5jTNR9s5dQB7qLBf4Vv5DLz/I3mjBY4l0dEakgFvinTPCYwmubGxcgUO1Let56lyjh9r7F7LntNzfSrCmngatPsolok9WBJjad6bScUYks4Y7tK3uJD1t7S2IiEYOxueacOOWI9bXxs99hFvWo+3bsAbR2As6xINKT3VM3fXqjIWxw3X98USwvM/Xxt56RGIM7HOWZUV/8wlrLFMh8ZvhDFmqGio1OT42OMyH6QSVVZe4aQWqlJu+7i/hwhz3rjn302xGNU51oRoDs5Xr3PuWx9H05LkWBiDZuIMD1iyKvwN9UudWEHO72cgVehkMWO6PrgjJtqhl8bbkbMlUWhTllbAVz2fE/qR3y1PLf8qYZ2T8FXIG67D2DElvVHNKkKP5PlmziJYH9zMzXLGBpXiN3t/xrIfehcrhl9vgIxR7ahDpVbruJamBSJWf6oN4qTYBFUV8i5xokUip257DWrf/Vs4sEoiILu7THkdR45S1axL87ONrjeTLPGD3c0q2JHSkleQNU+MYnjktuYyPu4O822/wv848vF7/+Z1feB9S514EFXUiZp+tdmio4BxFnIvo/LC0+uF17yyKRjz+6pETbD4Ic0UfFHMAX0uQXaMxFQqacpoQvWhLvglnYfv/F3X9e2/OX2VNcGCuHJKFhLG5J53RiJaRlz5WIlJiCI3cdGRV3MblfmJhz4YT1WZq2NO8QWjvoK94jCU4ZZ0EKjr31GDWYE1CYrwODegZg6bRubMK/1hC8u4YsUmvd0ZByFlZzBcXKMIVj4ALjJe3HDMceAtVuqsV/oZIZaojxgvz83FaMNk43gjz8k07oZHck7lB9FgSi5B/P3d7VkrWxVwdkGCY5t5jFaYKIzlInklskc+j7/lM7a43cW1Dlu4uemwOLycM1aZEn80ntv42YiI85TewHQNHMUmbJGNJRID5m6nJ0wO0zY2W+yTtzthrljtmxC5cyiSY/bPBFmNceYr/Y5SSCaGFViTW4hhR6wOjH+DtJMgpvlaN/O0Zo6bzD0cqvQCovoC641wOZ4a10Ae57UsLl1PW0aK6XmavMHQkehL3yKVhxzTSiGmAOqKOutvDpKN40QbcSyDRjIxmweqbuPI0pz85UXWE23Ksk8hxikHrBlZd62St1N2735k6TQON+7lOhcR6S2+1y3+qdR47mde+LkezeRhnpCgg65nj5m8biaGxQxsEi2REjHKkNJPz+NOHEOmMpPTyU2pP52dp0r3sbvk5Nq9lKG57LitzyN1zDZt/T6eGn8TE2XPNTW6VbyWSAfoNsQOJZnzVG2dwTE/dL3mW8fruDfacNbaYNa2MPvF60MM5xVTDJSTP4XGsSgaxfm4M5Bgf7Utg7XPhPilP5k4xE2O87BvzbiWU3YM2ycSddZlp9F1ynjN2+nFaWF3Z9BpIPscpaCcoZuzdQvSSh0KMpzhMbb69bMeHT+YrFeh4TWJB675IybWAVPS6VyM0RGsuZpsvtUpkv3NIuBGFe2hW8eOkGyzrRjI5TQH+sutNirJQwEJUcXYjvktm/vlcTxExr79e3aefTTDWusTrbHynmLmeAwfxsMLL1wPb/qccH7mp/NPH7Xdjge33tHWYt5aU9qxSuabHk/Vvv61b7C54FX2esp3xETwnwdd/ry4pDMqoX0d4CTOuxZuJxmqSSc1i3BcNFyrffNbLT/84i/ll3bcEwjQwRLMOeSE2lmALm/ylCB6UmkuaieGjSWpWEtfP2sHMA4KdOpHW6hnfpZeUvoD81V1OGKNaKw0FrBXyYWXg218XOXg86HllGa2Kw49FQVuHNeTU+Zuc/oqRJiuWuJODKBmpJ2rc8rBV+rKI1oXj2NdgS4Hbvv1Ah5XhS3Zs217oP7EvbWMD7k5jKKowOM+zrFnAvBAjo/n/efs1I6TCOkbDhZxFtJhq7KYXOrn44gijrXjA4dtXMMzyH3OsVmvbWP4Y3yJ7iUgnklv0+1vvTZDBDb07lY/oOd5OyYFrbNwG/7sf0y0E3N6ycGa6gIi2A9+fW4pMwrx99qgtL7r4CAq6lZcyOCyVZs2+UvmBw7q4Tqqc5rryfh6uIiBOeFFTV1C12hbHHdytrVrCmbskIBX4w4x7ohpw8x4MHJecV4e4QTLGmcPK7+43qGRIlF7NEQLt06JFx62WLZ9yW7wdRADVZmex6FgSTK7+Hh/eJ0w0CbPsXqzzcgxXU2uBcRIQb4ZG5UFuFbFH8PAo43x5DQWlfvCzudYO9tTHDdU8xxbcuJmzMYCaMKrVa1iZIzilKc3KvMOc1emYzIvHzd0DsfYo8vaxUJutDfjJ/mlWWtnNczYqR0jXXcSp/YaTqyopUnkeKC4M23RPmSV5TP69klC5cZVqNmQvZu7imE3yfxRnB4TVvhawRjTnjYjUc7xujLeByjsgy8yirG7jmdziXe1AO7m1W4oJ+TE2riJ4EYV58vFP2ZF3j5hDldwHPK2IP02zVKfChXzimPeUxaWLnHCG642Qjm2B4EA0Z7uDiGVFKVZRbBFip+PVetQeSCLYYUX1XDGHz/yKT92ydhRVX1iQrg1Hb41wYoFJLur/SH988JFRz3WRdrru/dD20USTnkjKw3iQ+1PLjxn4caNTkahbut1+Bfffz2+6tWQrkf+tyI62Rp9h0lc+4sztFRdI5PH37+awq80JFNTB/53hiap6YDAazsjptmKPWF8UiURosW/MHPtKNoZ433vua7Xv+66XvlK++yxx9/98W255wBC2kYn45uhyirs0egnNype0vlzzoxriirfDEyo5KOuYvuEmxKtgJ5malCf8rCxLR8hzNSBrPY7o9WjESoJnRj50B2ua+c4skDL7BxeJU0fROWptjLIDXTGQmhsD5zQsanYV1ILWssTs761uVANwg8nPeAIW5Q+Fto+BE1sHbCJp57HY9/SlW3GX/Phd3lEPv2zQQ2fMQJksEeOlzvLfGgPD21S09/rE6vZ5KMtvNx4At+wjePyod8h4qxqcK9b7RTm6vnSzQaHvsf2FtlY7hFO25ZVOjlVPkZDcewzv+wL+lNsUnRxNgvUTpusnG1Jax5tBRndkoslFeLaR5W6sVOBCabG+xo/FbT7kzxUcei+SHhV9sOCwtmZY14MatIGjpYNf36I520AZblEf2Mf3PdndEnbI16qfTzFo+NGPxxynONvD14bcnW0ieMWf5UePbe8HMuGxxzZiIzn/sfEGc/5LSCXq2Kx8+xYHU01P8d6h3fgiN3fvwylvIktnscbDVhzETJGGfEOb3sZNsSS4WQbU/TtYDnfyOn41WQtLQ8l9gMeJKIFH4Mcr4fK9tMLWbGZrws5mJpQdA6687XR1lvcq+iz3sOtS/dPjr0iUmxZl70f1SK7OwkR113a2ssBETwCHI7/cbGpXLWMw5YfK1VCjoU+so5Wc4XG8vzoEF/tlHMLuVEGjO+Gdmw3gQlDLM7bcLcFTXrULYkSfeKpnvjuHhJtmO0BaSyq8hxic44uNCcbxsxSYiSrAo9NqGUZxM+YmBYEtO5RmVK/XIdzXU3fg1p2dVDHZthLP+WMDbMp05fdXYBgN1UxLQ4G57CQuD1/wrNq+IQgIGVwdtsm9EFbQVadVQzhZr9EEVnF+2gKenNL4f5utuchr13DiLurzqF+6bE1zkEG73//9cifM37ve6x5eO3r1CKdE04ENIwVlfpSuGBZLlQWMi8LumLy8HLsjyfeCUxiFPcghMdikuaFmTqDT2UNmWVBDjQBe5OmLpo/8gPX4/f/Y10HdMJu84q1b+jOSHNQW/J01VE9fhkmfIcB6W5Aco5zYtQd00H2ugjoknU40W7EJ3749CCa7ITMOFKZYEtBxsEzvHNTn5yhkZdzi3/W4T4r+i0aX3y7zUZnnXyVC4lr1FmrqMNZtvFJxDmsQ3UMMK5Wz7LMuFZPczqNYekK+sdFxOasdabgqga3jsaLMx8bzrGUOakPbRLCzTfYFuKP70oFL3jdzJ81GDuEdX44bm1B9P0Tx6e/egrooeSTdxSCJUFhg2du2rhvjse1MmgPvjHc5lI0bpjsx+YGdptPqWa9I7l9Bp6/LONqFsQ1ToC50RsoeYWX6MnEGXl+Wr91XUhcu1KpmOt/RIVyRQ/gOq4QgjFH7sAku3pk8ehaJXnvW5T5AyVxU/8GcBxBmD/ne/o75syR/bG4gb2t2HGXnTizjcLFm8eAQoW6+hdmzDNfOD0WJHcO+A3im2O6mRxmIcdLJEJoRrqe89WAjTlPLSXmbZSRPQDxZl1AJuOeNVAlNNXopDRhG6ClDNG91tvP4a2hu/eD12/3Et6FGiet2eksOGuN/8A7f6yD+6xDvaFvB6+ccxituPgX+BcTzfZ13AycqgXxbJ/OcIjuVGc/Z7OYIvjB3Y5ROI8ECswdB7Urz0WR0ESmMdWdkDpufOtfWcVjohSLtq5rgmNvMSaqJ0h/jCdvxUVWWfFoh4RYdfvCUgH7NVCROdHa4jymHNxwwEhuxldc2rOA7Mvul5Z42YMxrFbFsTP2MCM/Ax8DoPZpHeMYb3I6skkxHV5LXs/CG46KM3QM9KxNbTsiXTS9vowqqGC9SojTB22F6m98aNOcQa1a94vRnaGq2+su48SHRu25mCeY0xBhbAzJ/tOlnBQh6onjce4Js3qMdV/g5pOGyJSKRqIRoSrvM1wtz8hULV6fZpG6PA9LS/2hD1wPn/2mMKg+782lC/JfhokVx8ESLLaXvBR9KSiNFfgI7ncAMaxJTO3hZPCCHTg5QaKaN2p8zwM3hvQfvuTLr+t7/9/X41/+83rt58WfRHPixX0uAq4nYEFKbBnyGTMR6k3c24JycqE/B3A03dQnOPMOc+rs+M1Bn3bEkoVo9iz2Ru4gbUtgnQNvnfNQmGTARnteLA6ukCxPfUfi4lBNQAxkR+VEHYvj++DOKI1hILiTubBWK5fyOwfzUM/c/WLPz5lltqD69hPf+8P5x8rFN0OFT7sggzPy8dRjKpt/cHRxJNE+rTpR0php2N7OcBqLnvNc8aYA5wl3w/Ow4K6osnpuNJqbv5o5N3yEmg0He+I38bOeg4mX8eVLmOUbubAfHOtU6ivBIpVK3qmJlta5xuR55GZXrcekmDQlxyvAe+eSiJTutRvIKayOCjaveu9bY6KQh3tTqThS80E2BRlVjgmAOlKwZK4LNN4/Mx/yszD5z7ggbGlRS1oWjncjvufYoPviOJoSV5RDI4zigNdi8rON3AjtcUyRHsPsb/340w7o0nefLrLHpaQLED3ObBtkTJ/cYalMHs5prMEO6HjDa2F460fRawRwuo5HRwXZ/tGtORjRLzgua3Gsh2D/0QPnD8ey4GP79v/EMNpkES6+dojO56/t8TJb4+z9OrzpAe970zludMZ5TvvoLpLv+Ds3yc5B1wr+4iDbzGUiO05kQaZGWLERPGcExmTrdQHgNBGGu4r5USfqwEr1JxeQPKSDxvyav2FlxKKu02aNpnND9WAjqmVc4noMWunNl82yO8H9+BMG3B8rC0uXeIyx9gsyFueR4sY61lQwN76JH3k8s40fFc3+88G4P7UUpinTj45IqXdEamSQ43PsnT+UVAY2e3n86MPnGiafFWyKk5j9Y7rZCNahCvXQg/EnjabyDEfyWk+rRwZ2rOrQg643gDM34CuZ3PJuoCdEOzfxIncfoiXHrs1KXrDuzANs85YPylpj1ndiofM60GVsa6XxPrA4bfnco/GaMqGXEFTcqvoFHqY9m1QxD8VniJS9Z9q/Xvfa63rFK7Wckl944bre/Bb7wTOXEJVHWOMYkatxS1yTxVSsJ0+fzvVtg79PhzlJdEASRtJJ8sB/TJfslDuRWEdPExuDeMzjJpEfqu7m1teXvE2ja+yfetf18k+809qM0i2IZ/0GFT3miGzuUPBOhOr7Qu2CnB/b4ochL1Sew6GPGzU+6EaCg6TKTDmiiR+g3/lkyzipw3KEaBlYP/Gf2BT1Hcnm7Yk0LmZnSx9szcShTjeySrlFb/Az0jnaOAqTnjUua76CF290o288y5xc0h8eO2ELw3ONLMn7hAuu5Imbi0hY1I6IzrFzAieXXXyMq6yTfyH7zZH0k7Es2tV++FPbHyl2/MZzFecI4GJ3XpSoVytknRD8t/riQ/z8RIe5Tl4LOGltXmtCSXfj8F95INe27VZhIk7XMKphFbGEF7/xHuR4jbS9qcs648V/2yK3J3SetEKOWnTpd8LPrFWRgLY3L/fGP9Gygb1Phuu2fmN360aW2hXdjeI0t7Ghj/r22MuYHTns1ugj0RKbOHs0EN3s0wOOZ+L24YF4/sqKfcKRLxiHbOO66m7RD3npjpVzvbGvL7SLR64H1bZjzTInWnI7rhdrTYvbcW9fvKPrmLgmXwe2S73bBjL4K6QvRVax9Ry7ebpoS7KjmzHSMWBXXx/vUceJzpi41Dc5idBe1mZH8vx6TTArus24xZqG2/qkG7/AvjMn0HhhjTvwg716i5vW3WOdXLkoTijBCjQ8tyPJ1vwK21A5NoQpRvyol1/PNx8XjJ3jyXCI4aFy6HoOByzRDrs/cRxP6olkDPPQwY3GuuZvVDelYjles5yna14HnPPMw3PUltewHAdBW4F0xfcbZMf1yH4uY0dJXPPhZYwFOD32hs8oyWDYdy4LTkej2cEdxys/+4g+irsg2OojRKLeutX1A3T2ffrTAtoJvY/8oWnrqMwsMwo805uU0KxAAwnLZWTPbxHss7si6Mf7sTrJWVdsGKUzTZv6/qNFg7jIOG0lsIaQlHm23DKzrLf9mrdW0eB97luux7/z3/NUfT1+wRf7H0kSK7yjnpwpEWNLLsXo1th5nfrUJz4p1VOPUTzhayhP50+nor4dVLL/jGFeBEBPTsOLu4c1X3a4XnhrwHk4ANl+4SPX9ZYvlPRwPf3Ih6TruILj8tPYSJJvgxjdAcMwdkrYHCg9cu+Fy7axq9BfB8YgbulvbaU9YiLgiu3efzQmxWOfCiCyM1oXpWBcZj6qvLaJjyo+1Zl0g/v84tGadnzUwE2UbEiNDPP5EcCs/V50g56ZmlM9i4xkwfAcjrUrE7PDss+Ok3NHihSejuFZrLXNRbYXU4M1Zqwq4gzLaiLmeJ9R0K05CM7TTu4G4S6tkx57Y1uGmS2m80UgbTKN7P3jWKBt1so5ut3FgMYcZ4zdCl4jXmBUeLFC5ZIaKNKdJjiiaCxKNGHeIzEA9sTK8XQbid6pq6zCD/Ni84DYG3NY1gkrhb3fqjJvFTZlch4PkqMvIkVXT2jyyI9UWz9Wr2mx9g3byh19+h7fOSSLMDfqQjkyVSdjTCrjFVaU4fZNB28EGySnwPMZlHdyEzdIpsmkI5xI1HvGGmn0g0NcE0U349vvJo8i9hEPzubukdDNQMe6gFwnEKYMkm9i7YiBz8MzJ8nZf1tXKRn0mEKb1ufcsZFT90f6ymuCrHVIb23ppu0xhGscE5N2GLOBxhqglKpx7TZMUK/TL/MFk0n7dI61ScTGoJigsrGjjz4JGPZd/a0H2f+ja8iObTVV7JyDttVnrX+ANmZVx/jB+DwP5eLrZuqb/rTm5liImjZ290fGXum8duNdyyTrXjJA8pFp9Nxof41jxJe2W+KhogpYndWbTw5NsshY3atrlIQYr7M2RNvHssoKORzncPDNE0nrluM7Wq7rhvvYaWK0qIJnIkUfezQT9UD0xhLFqGsam5w7ubDVcBIA/Xtd0ePQ8p3RAXMduPHrupTv2KpWdwZbeaXf16AcFcexEdb0K9d6i6WdsbP3InsY6d1/7Wv8vxQfv/XbrgdaCKoS18TE6hyESrejj1Y84vc6wyvY9fDy9fJLemgJw3jy5EHDExQHm+QQT+n2DUCxDuk9orFPmElHBzyUnK6NQWxeMGT5lz90Pfzix81JsnlSt6vzCb9olJT2sONDq/7KW10jObjFNNxqo69tcPh3BI/lCwnm5Ln4ws6mA58jFM96RFMfwMEbKQxt9FWQ90UXz7OAxolf+5urevLOnClWL9fdTW6wrWNoWvuXVTt9EZq4yeWgY1WGOfrFtBmdynLJBbtdk7oIqy6OeOWZi07b+KWdcRo5tN0ytzFNtmbGHMNEU7x5UenFyCQsI56S7LEEidocjnkKZZnBp5vnOs7xd4us7DikALe3L9AbzUa2FR+g7fF3OxeHHhkgtxSnvBxulKg5d5KXOc9BjsucY+FQsoZ+EJgecAQ46kbfqlhatxnb4g3NY6pFh2QOsvQ+dpyHUD/zyyoS8dSG06tCal9TvcjDJFbjLyR+1qC9eFg37swnWqk4zibXHjv2ct/NcOeYETWr2gjhI4c7gOd1n1VvXES22Z+x53iOPuc9PmdxteJL8GBtB6d9dwSNwDy90eOc6PoOyM/F7FEK8st6IafvMuhadouFOPTG5Sjxja0Zxmbr+GUDuWYcuZLPYadfG75uXd+ithlsl2LyTd2Vkoyffaf4B1kQ5RhdZedm/fILLM3a1SsR6HVkro376xy0mxskDqW+hSw1HvPt11Q9NkI5uLYA22U85mzq9JdJDtYDhHZ8LJwBhTpV9VxHKJE94qyR5dHTRrtjY7d1VDS9RowFMWXOxWU7zBvpPbOmKt1i9UgYl7yOr3nTw3PwNYvjlwIvb+A1Uuo9QpE5jK7nnjEcxmoBTqFjanTGtDy2Bfj40cTXuTiWu/GncQe9xq/NMroqBEST67E354BPTGkP7u4/D8cYwLFGJ7FrRLYOo/vmJbN57ZFnf5AOrctgxFwboeT8pcdIdxkEUnpu1LMe4eGVrailKvqs9cO3/frr4a1fcD1+5deEoQqKaV5fhENnRLnHSN/7Tl3/DqQEzvUnT1+4nr7qFbYXT172//nQ5DzAC/5nfuugJalYJywxo0kBHiUT0LaS40EI2R3YiQUef/LHs7i/8PPhvvb1Jlo3fLzzgiRf51P/IQjh0M8cFkasvd72VEWbfOm7F58oXBK3BX5emKMycSy43fcH5H2Ow/xsOOALARxYsaamH13m4CiDMmZuXp9GyWbruHgdJeeA1pZUUmwPupcbb9jum3fkagoHuoGdYFxg1CUwWs+d7UZ9gFxmH5ulmv+Zos18180lBYSp4vhlCEtAjK3wCa+xMqMjESbSxNScPiB9POTL9yn5fa+X1eOjUPl5o+3vgYW+SrNwq773ZBYvwa1mkzh9g5yal7k14M852hvFaqewJt4vierx1la7/MjZ+QSJzr5ub2lMcoY21iOw3u1hWR3xEzBt52ORfTEdFW/mqAtP4p4dCA9C5j4wxU4Ia7jMfaOxyzzHylqEXTuIirVi30ZPePtOi+henaZvne3MLMgcc3xP8Bk3nOU3WTSvbKM//UbeftE334yPMqW8RMuRAbyPlxZEb9gp53nZhfPyV6cCx/OCiM8+mm4Qv+VdvfOV1glTMCynwfJaluWubY9RRJF9PPFN6jjgvMYgHJ+inij9gOM63rQq01OJvIYR9jo3V4zRjeLUGPiYP3KONdbVPXOwO3+6x7wSDf32CUbvIp1/YvOcBljTRsrxtEZLPP3Q6zmK1GO9fia5buwVwXLtAIlY1jAWZpfxcH71/QzoHNww6mzqr/+r0XsFD6/WRg9zF35sVUJwLvTRE7nSLrcxDtifxislcsvYD2xVXrdLc3nCfGZO6jvvAboi6kMxsN4BycIR0WxmA552ZPuwdi31cBarO95CfBsj1yUbtis4JyCcPXzdP4ZKHAs3ZMSq00fYA+1j2J1bMhh5jsBn0esc6+A2zXPp6A49o+ZedsZzHqeOUofcD5XbFQx24JvUZztjpZ8zKvK2GiM4Gvk4p6ozasfFsnMYR24u/9W/vK53vfN6eN3rzQEZEbt+JmaSVTxeE2Jy/6YOxYUPUTjUnvLP7Pkv9yEZTx4euHGQxjdhkudGLANmQYlFvaSxOxHaZy6KyEluX8RGLenhk5+8Hj7/LeqO7c1vlpZYsFo2PN7o4+PIuzhPQbyVm1BevemRp1tzQtzzjWqPEn+360BFjl+sG9snSNxwi9pTyzY7EVTXw8x2SSviilXreFR9wDFOveQcMN0vcHYk6sgT8xm50hwTGtTTsz7zfvRxEJb140avYzmHrqWBPHykubAAx0Tn3kZ02s6JE5OuB0r81XUvObJFE1/HsO/E8sIcBVV9pp9sp5Zftljyz5NuObnYY2+I8QjF8UedYuxjOrklQHjRdQyr2NCN7ZzpDezCfjht3jNus3+e9SNa1vvWkn2ZHECzii42b+RmvXDmd4bbYaAInUPaEpKH4EQjh3MG233X0MRfjBUjTMeqzjijRXa/ypX4Zm3McUu8xkT0xn5d0cz0Me82JUwQ2TFsW5qFRmk+iUwNP+fSyQedWXJByDm9I2f/gNV6rVVEgYW+286WMScGvBGJAC+e0Tevsw4z/aAtx2RvknLsUuW1JdEDtXZXNWEaYek6D8TZAvS08YjeM/I2e3Qo0nTNiEuLoWUwFmPnSaSsmW1DiFu0y2fNWRYpe3xgp+z8VZhTczn71qHOH7ZJcHymHbEmuokZbCnHhPsik8fN2FEbt/5ZuWHeWArsWdlwEbd1tARfSgmj8tgusRgOQpPNfd3XBHayT/JV5e6zcWI/FEJ6zD/n7D06Jha3syjVxV/HDvoWQyvVHOgdcr3SzzGBGz1KImyOXa1p7A3HBc+Y4pEyqSEM3R0pn40YZJ45soORHXL27oolofJSbpyjJN/NX/0FxsjaMV7Hdx+3RcWezo5eJEbGzZ4qZ0sTqAu/CYNDYXENbHDfdaL3Qck7mcXj1i9RN2fbs6YBkuye7N4DOyck5N1nvpQ929g6SvWJGGsZkVV/8Zdej7/j91yP/NK99z+IP1g5u5pj3kiEmxmNGxQurZSXXs6ajcnQAwtdfk9FAfziz4WYcAlOnYHPDYRX5EIq29zwFEktUvKV8Q1vuB5/4aPJ5FWvuh4+982O2gUP9kgTwPETL4qyxzx66i0VxE5P9RomO6y4jXXCZEFsr2jsHieTGkZ5geeDasauz2JJH86tXxgpsWx7RgM7zrYOpFj5mTcM56pCV82ykocJwAb7bF0c/LDjXOuTT9YSiSa+QXRjGYgrzizZ4Owgi0NI9xJhl5hipt7Rc/wltuW5oehmzpIA4zAPiUdC2b/Tn9ZeB+czIcdCsisc38h4xcnCK+XMMAz3yJPmLoY1to3uNAFueEZ3ztzS7krMuWyq5+9uYqvUF3szXO4Sdgb7mDSHr4SMHTj1KAaS1XcXowlFRwq2nJyMyZUIiymbNygjA9ufd5NB17zpEHNQyePpx74e8+A5pmD7CCseuuGtXHotiGWsQvziWO/xsV7SxE0pp2PUcox5x1w8K2IziC85m+AbCsnWD8vJNutBzEJ5bLL75vglyTquvE71gRc5IyHTjv+a4+YFkme9qXOOEns0K6/9mmSeSmIiT+b2tRTMHI1TbyQX5zO5FdYVuDnuyNDTmBf1GMUjzEQ1ads7BjLUPZ/EUpk86gvWNav5qalvIoH8WfKiPjRhhTmrZGSUjrd9wU1fQcwM3aV2okUCMTJGtlHtxkhOAxuopMRQotqsVRT2oVoc5Oh8fRu/YbuOvzB+a73px9ndYLjG+KM71e6ioPS6RnWPUym5eUjOayx/7EgtMje6nedKJ8dQpOTpOVo8cy4aH3PmWVa8g8qJOV5em+iqB4mxNXveKdTYupThOaJQBe2UQfeJNWtd4FTkk9DpdF2KxRegTEFdUxnnXAx4N1uUldpEUHHQaBJpOmswB4zKfITRG9My9+EFJk6hVntjx09HRSdkNNZ42kWbBMvHw5EZtLhobOvXFoRVTcscz4adr8ev/Gr+67zlxLH22LZXfaNN/CIaIC1qYun4f+HJw/XCq1572PXAkgMKghq/C4EHB/+m7QQOVyKroPMnMzbRSkhQh8rB5SwgxM7fbOZ/sGD6ki+7Hv0LwHSCc+ruO078g1tGvWmxbG4l8Y6LUU7a+IL6NwaSF25BFs9poydNDoLBiGVmHDHVmu8YsVqiH0ENwo6V/uR4jGHJ/WZwYPFmFdTvCoDynYbUtWYtoqwEkMpxPeO6vQl2i/iM38q1W2A7J1JYUQ6cd1V38bf/8NQmaixZFfZfYq9NxNXG2fysRb3gBF2THDWJbZRwh4RMfPcR2nFwVS7p04Dmbv8pGVmbP4aObWHyAta7j5zNqsWYUaS2zTnRhAcyc/KufQrEydkvmkb01I4dwREYMRZibdZQRNC1gesE7PzISNwGQdm8pZ39t/qzjecOrMEQ9zj8aIOWyupll2R5zVPwuOK1P+iFPrlZowY/myc+HcbLOGlVTOuaSKZRlV64BVqbT1kVbUcglq9hNRwx0tVYJiaCN2TpztF8XHs/4JetmFVIzTzG0c2ixcO6MSSlEOKCTMnNFrroDywfr6hjGCI2RmNuZD2jj29jo4us2sdVIU0C2mMPNG2NRvYYMXbkwMvB2o2l7htSoPOCIycfYmQ/cCxZ4bCNvI6X1qpKW+fkIHbVk4cVtk/e6P06lxUCng0+D8mb4hgjh9c1zfouJPTGISfCYPQOS9XAnreEVWCtJq34HtPz6FqVIayBygEdAJHxiHEA8/ITLEexVmH8iuhPVVdiFH4zt0Zs2b/Zf6jI+wUdeirOMyW8+k0M7KXQV4xs9IbLMQTE7XFnMF6I1mWEFSwNdncPndARFpwz5UYreiKGf+a/QtkPBkzq0z9IFNMWxKJfZT/1OjmaXzzdce0ePqvQ5NosURDP63JkisFlCZZjp0a3RwDIy/+QDHep5t6YAgg7rYGac5Bc4KB3DgPLJpljtDU4f3M8e43r2lbcRIhiIi3znq9QI5jWe9PjqZzcz4CuKLkgs3n/vPfnruvP/KnrevdPue9rrjg3m/uMsMcZi+UTTROB9PQSdb2EUsLJ9oPaCqwHh6zdvFCji2WkJE1i0SFKa1EWD6SbPMeIHSP29GaZX/mq6+GbvuW6fvu/cz1+xVfZAhzbBcDEd+IsTAziRrLHZql372Jm2IlewunZcYNcJAZ7ApMP/UQ0Z2y9eJljHjjyHR//TB97R6JFY/7ADG72XDYziG+07LtIabW19TaxprUwyJjUnCwnz0zDsY5yA9E2M76rmEoF44iH7i7OWhM7wqbfm48oiVCvzm8jY9yvq9VU1qtIzdCsqU3RuuBxxsy6z342siqrqGpYGuDWgRSJcdxtBNrEiBPvfM7/fGgg4LUZ2ag/Wvxii1a1+6fP5q8XP1Quw1eZo1O6HF/JmRtaNjg2mgIyNq6qoFc/+YSfY3HZ0c14wwo8R5VDiWgtebi/7fTdsVCljtn6u42XW/dVTVsLcHzPEyYz1UZ+fEfcrLFPHhTgac4NKYh++/Dn0z0t9w+Og5QNJLu/OYwURkyVwdbXED9j1jaQ0aKq4W5meD2nHMZAt1nG6rI2nRNAaBl4PUYWDos7XZsgxMRT7HV+Sy8laq+maRmb1seiywHmYt34cRPjfq5jgPUilscxdfJwKBumNEpHauwglFgAYRJJddWOPaVy6On7B/3EIl/msIpN1qfjoGnooRsS/o6luEhdJ5MZy9wwrUcFz7pyKRvO6dRZRKeC45i6ToWnOsjqIYhVg2XOpXQz0vAcW42NypA7FeTDDOx6+KczvFmTG5wqy6NwjDu+ul5/69cgKKnSou44at096nU94T9zSw6TlQpnz3hiGJInZuxw6xXZscTxvqdLhYirhfDw9aauNVT24/yaMXq8jWfIcXBIYqZKGZhv3zmHXBKleaKyhCstuIkhQHCJT5XuIpe+5CjMbq5jzO8kHeeJqeSJAJdmfOzHOH29T+aWxp1SMc5h9C1LA7IdwhiC0dcJYziuzVG1jMKxTzbwZ6x97CzOvb+BIson3i/izrgG4uo3ThoEZ+t1EcytdmxTWCnL+oks8Zd/8br+0p+/Hj7w/uv66Z+QBudwjJWLnQxMjXyP0LXexFDbMR9f+vT1qU99AoZ5YI5AAeKUjcjsurWDy1fwvqDjwy/ru/BOxONL10sa7KWX+LNkuVDhbV/i0/nar9frykvXw5d82YpJu+KvdoCrm9F7ctUFhHUhJ2voJ78qPMdjA/hAuJn66qvqBCzTCrSOhdzVEVCYnzVrTFSFZVNUPZNPHJbMD0Hc2uSHQvuahZJCn4t9PjKNthsyY4W5EMNUO57XzOrN9ro5184JFj7kkt6OUtf6JwesDek5CY2RDoFGHjieuSnpq3KbfNF7w0AhjPW05HfEnTbz4MIhSJc8ionKRXri7LHccfHH9nCm9EJEpDOi6aMPKqnV/qIlMnnGazMND4t/9VJ4HsxBkRmAvmUaHMSXyjR7ss3F13bBLuMv/mq9YSOAfzb8TqOshx5ujkfakRNg+qxPojLT+qVNLND5bRbFgVAvhDdOkzM/TsH7QiPNvjAmTOYXP6Q1T+rGaVhbpjPY7qo02GmNzEf1aa1Adi4S7Dy6wnL2TCPsfqnp8SmX85VyM6YmFy+0uwb7Orwqc4x1+LbJT60XD9BOLDtsr6gk4zO6NuVnP0dehWb0LuVQd9yb8YFssw/Np5tqF3P4QWYNmHNCoQG2NSQYQ841Xpt6Q8IYPY8ddMo4jONp8pjUDOgxcryPMbE69naql35yvW53wfEOhd9wUKl+4hxCgMtpnxBeAyfOelZz+N6E2een0c7KBzJrtZ0O0Vbm1zl2ffc+DzbHnYZ1LFs03m5jXnAHoskqqtC5qKI9Yi7OwsjYjBHU3GYJU9z6ItJoTp6zq7G7MFcYA8/5jPc8ua38zA9O5pondsb0EGEcoprb0XY+xLZmHATi3JDBKDqfdKYVjnUwt/PTOKjsfdDdWXHAjVHAA//ZzysIOgufGYzJV477gHsTenw9R4pk2a11dw00fpIZD667JumHPiXHYHJEzrUUW3pBdMLEtE+ty0icOeetVPG4jMY1Ptc8m70gmOEguGskt7zWOdi5Bm6lR2dzzsEYyD1bVPWTRrGqP1+nT3i817z2euSbUfA7hnOcYkzcCUK0WhaWQgJhaMhV9xhPeOPwKV+NlOesA/AVjO9MxlukXtOExgtdvVE0QBarRTonPw8uDCi1d6j5abvDr3/xz67rwx+5rte/QTasE3xhNDMW2JIwQ27sHcGGyeunbREd0Mrliio7SjopnVuI6lg7JGvUO24EcMggQ6E+FnC0kYhrQego6hwnSuOu9Y1yoLhaW3QecvmEl7FtyDwotm7GEouaVZ0HqENTJg9jxssnApLVz5iB80E3bYLlRDHL6qyN+xP6vBHrwYcpKxF4meNlrLQaw76RMe55g21cNyfNsTLNET+Qv/h8BGlKx2KzuyVrlt5tVnJbGHfcFa9Z0XaG5SVCpBkk8jjtm6lGudvXluOz84n71sAZJ7wqx2TunHlWE3dMw1k9S1Wd+zaMqd1wgY4l2uGtOQa31hwXzsi5hup1R7BqbEk03sNd+meQNYyFgNOeVOfE6MnA7RozuD3GQDjxwMoLKmLW2Om4iy1+MFsH8V9zdJt1qI9jmkOTeZiKGngQM7wFZkUcOJ6C5eu89BwwRiPHVl2fGaOwXRXG8sEpA8nuDi/mIaCb4DmOIISBPusX3TqHF0TwOk2AAd6oHEWCW4dgVHpB9mv7JixxOYFTD2ZMX7+Uc+hTl4NAfEMcG2a/jDoeU1TRbh96yGofeu2iG7vroXrsYz/MUIZtUmQN/eMCAVvy2pgQRu1sQd4QS6jZLINywFzXHU2wafaDtqzd2DrguNeSom1oRnnOuQ7DVvdmLgflDNJ8ux5boQLPoaLLeSj9AWeHGTubOL3+LeBnjqoT1o9u2VgXFXcdEdcpIzWHO1+4ptyNH+vo3JkA8FZuUYGI1CneR/aZXIacZjjNgXj2KOIXxJYi2erxn83uC+2Iw7nOGGeiS891i3MisVzqSmv5DAxHfRrrDz/i+DW1fTUDr4ES9B5yq20lnHOSnnmHY6V9/Kga5dK1UFlHoY84guaeda4hzcndw8LNmuCDOkunCq5j1mmwYnSc7vdbxAKHMDq3uW//9t98Xb/pO8eoaorjoDNs1JbjCKz2RkgnY4ur16WXX9QD6YsvLhvQyBzU/HKslDNY1krV5J1uAtGuBZdLFhbfMauh5kL+5MlT/1NKOC7zEGPOr/rW6/qO71IGOakcxsJOr62N7TgA5DoAFmQoc0KeVgwzvdWx/SA1Ap6O7nFs2rBq5uAcBgmMoJ+Xbv3GNiOakhEOnyU3/nBpLMajvHDUrhySffTHettyh1HEo5h4I+f3btzZkIKToTcMPiEo7tmcykLBi5ZUbObPTZx1g9582xW5c9rZW6OKNvPGMgIlFlgDr8RoiKFxLQ+neUYZKA5dRzpiLspWuXJ08ZKCleaSV8JnbWIZD/ZN+/ixPgkw2uHNll7jJmbz7srHM3LrdSE/4hrq49ffYbDKEj7xW/0ZO7WFDMD4Fb2hin9xL+0cp5/A28d9VS1Go6TvsSZHF9vtqJvul66XPKf6HLA7+yR+Pt4UBzUPFXFxdKknAnkl9EZzXTiN0zMl+u7ByKD+9FKiOfWDNZSEyQXrOT/U5BsvCEMqZi27FzPD6vmZ9lzvY45em+I0iY644v3rQGx879naB4y6bvIccFhuxwdZxbNwmnNUkgwFjcXwgONOoc510F5TZlNnz11wILWoEuoGqKp2a8WQ5ZtIjV7E5tblGG/J4buospb5pEll5RjRpQoQMfnaQnHHVMNzTI86nqodvMjxAWbkSEfuRKxE25s1fDvCHvUYH2zCzDGdxBEqoHYlRfPWD2nc5ieYW0DI+W/vzq0LGmWKQTvHErZi8RDHFqrlxgeRMQzGUPo6Htcbt8G+dkXjY1dbUo2MpeP4AwQEVY1JHclOQ46GQPEdltVjA1wDiTOu1FhXCFOJEWuwDMFMKIzo4xHe2tSlDXNmN3MAPTcts3XIg2NUT3uYqg6OHuN68BZsGd+4cYzNJkptziH8pDMcIXOghOx5Hf3uA9elAptjcalN8Xa+mEwMlsgxwvVSCuuG/zyM3a938Ly/NP/Sj5iMm9z3sR2gq2bvpfpcn/jEdX3zr7H2HvVKVIB/4ndq0QcZv5DsnK7r059+WcXdhScvvaiXJik4eKxXla8c8QLvrsBkIwEvxHS70N6Gk+EQaEnWqS4fZ/3WL0qLHpNsfP87nHPxYkwkAdlldsbUGQM9D18qaGOOLOyYg9oZlwh9ARXO+SYHNVYlinOIoDZbgH04rgV1reneGqyQQ8xuVQce1EUQjrUybMuFjqrq5FM35lSfnSHy4gsTauTjwKqv2tO3a3NecAw7EasvHtsrgUB1MHasU1s4+uQAzRaqTYn/MgrkNHlsucfvjDlkS+ihqM3qVzcx1AeZZ0tvtLCpH4phBr4Iax2glHSQkYnhY1mAaGbZWzL3BiYPkDNKSmz7HEmU9GXVi2h0oxffNzxz/CeaLAkzUCeGrE+8omKdrdkRg+ipagGesorX250qaTYP2GTJI80WdCzm4ylVRyzQwc0DOQ6yZS3aCycle0xS3azfVtowZlDiLst4q1ru6vSQgBkvsU1IDyAlQoDdMoJp4VJvSTCx5GJ0g6xbefJjn81+W3FQn9tO2o0h96ii8aw7lFUI06LEt2MRT7pw5xxKGLE9orsuHI+zQfcYlukhF9J2DG32lmwex7sHG/YKrrIDmJ8iGT3tiNQ53ke2drdFOZtJmbju7P3uuuei64FMiVzuAH0C3qDd2OqJzI8rqa2xPhIp7de5ZtB17hp6k5geuM3/1rIRufVs5LaKTabgTbeqLchy8ICPHVptVqladAvJvFI4Q3JjzQ3CsTiNIqxjYaLRHGOP4OqM2HVeAYuZN/o1hmCVRHo5L9AyQkYJm6/GoE/vbsTRWnSxhvG0PZOrjrcec57Pka/Hn3KOUOyswB4DS98gjiXFMVXvczKw7pRmsDWmA0zPRFW0UllLVb3RVhheiWtO7mVbuay538Fm/GhcjW7mO3LiuOPWm/h7+OEX4xcCLdcllckPQ73tZ85Ylsg+rHJK0TAGvJHmGmpCfgLbQ5rsJXCg0Z7HQPKhv3VEke6Nb7yuV7/ams04+XMMOCZCYlszKsPqXo/QPrU/ule95pXXw9NX0LEV6Hx4UbSX/dUAhvEkJ3hpHbyw/cQsTPz4oTouiqYrDfupvOsd1/V//N9f14+/fWxUjJ3FIgdawy6NHV6KDSrU+JHj8EZfOJ9GVNPYbs+Ya08nQk9wn6At611ZxnLjMbPo2OFxo5oYVPtAU2un2FqCcJwrvHExTvnwMKAeFyKoYTQX7EcIc24PymfyoAPhzNu8biAxGKP+WR+00dQOsl+C6k7UmrVMsT8xT/roiQLsx9onAfPtwHgWe1xA2ZvdKPZz182yHoNas4iUOS5cDQ+KBWbXMXNedL6xTDt+qcOJKlHQOIb7YfkByGVF8QbDxcdg+NFLVt5eT2mHZQk0ujUTs8DfXc8b8xz3mxJOhMhdi2OMaDJS9xwhEzbj12uNeWgqwys3Mw6WdfK8gYw5F8Oqd/IMnzrrkw1N/xxvI8ZrfFcvbTz2PgBYUglWqrP6UgwxKWOIYucpecanoO3Srr57d3BsimQTTlZWP5qRxpw8Zv6Wh6FB+3+5bnKbEsTBtZRdNVp74bsK541GyYCD8EBqbARSGRrNWcrOMan929/pU9zYwGaHN14l7ECHclTTJU3PB+4i0/VKSdivU/kztIDZoJ2V8Jw3wtnY7JQgR5TXacrtmgnVcY05bBETicjnigTTXy63dnrJKLj3ztzZ2k/ZfvHYMZKnNydXPesya3T4WJrgyCsmjee7zJnr6AIER4jtEBZFmGy0ibuIGmmOEx9Lx/GSY9cMR7dd0m1MNEXs96xIaFkLSRLtQ3xaxCl97dgbSl7nJFOqo46wdK5H51Qnej0WFkf2UKKiUhnV6lvs2F23G1/0PR4JIMPQALSsR1ays8av1oWKbsd2xNIg06dS8URbhpjJh1HaYY8VRFrrsAzpe15xvgVrkVAdaiLHJ9CIMtYezFlpJQVu+UC64ytqWHLMgbZIjW3JW/jkNbmtNGSTfDINczyCuxmnVkcKZcrCt/2GEcBYGdMbvbA9knN0x7JVEndk+pWxqNY1/eWXXrpe+Yr+oYTgycPTF2icM1/hqsN2Bcdlr4MDkRJMijqouOGFBBOYJN3+0i9e11/7S/lI6Wffvew9QdNfVXzcRp6eMDci85Wi0zfS7aU6N3MBO7O27nB7NYS6GUk821SwzQ5pFjHZ4M4cKo6fUCLYdQIDO4Hq8GvEIHIjHNb6jmv1dM2SvV4ZM5aUcRuO7VaEM5GjLzgo1pCHfmANdngLYqrLKqWE15sV21c97fJP231SbQaZRLoGgnlucxMfC238y0TqeGO1fM6vXFAOG160gBje5lhqfrauvMKht2J4fmjqEcQjo7BVE/nwd1/1vGCNeemBx3MOGacxYohYdqySTBmeEH/oiWHX0TVebBNj9ls0gvvRxyQL+4FCd2K4Uyep0Kar2ufzPscSkV62G9AdVXipwXP5huwkNybv4dLiurq3/hgpeUHuVtyO1F6Py0ZSi6DSGEWiR1PtUG/Xk77a2yOskOT1nu6w7MzXsBon1eghICJs32HEx5oCwlniR2ELN/3OcUcI5zxOQRlOwTeyMzvm4i3soLEGxxx6rNIm1vbLuENVO9RNMHamIYWf/CJRcKkb41iegI3QNnuqbDD7ZOnDA4muTUL+4EVKr2+3GPtq43tLOzvhhtNrcXxAmN1/qW31tY6+yjQgkTb2rPaWPvkz07QrgM6jZNSRa5EUlYEux6bUxOGrLYut3Ii5+KPHVMosSGdGz7l4oxM7CGO3IaSfcrvtmIm1/JVvc24Q+Gmxq5I6clau7Lb7X0xseP2ar/20sS9HZdgFvXvpHvdWVteoJplT52HNtKhGXzmwa9OirTzIPsIvvh3qBrM+GSoEc6Vx7yZm7FaFdNhPomQv7MQAp5n7NCfTzGJc8uQUq3QOAsfCtMOt3PPI6+sQg0SdSEIM7dnF5OkL4bImE4TwalZIK7KPdtRaNwvZdiizL+JDn3H3fbBNfJXa1xfMkwFr4c0uBrbYFeOnfuJ6+NjHRx/QeizL7o3NHpYMr3E1kia/aFO8Nvp54Sl/xIt8TDaeOMUnT66nT1/hATtMBwU9uBzcfTc1B76QnH6nMXpr+QsDb/sqno6u65WvXDQvWjtuGWS8PG6saJ3PnISTUgxtbY8ingN0qL1A6cYabhEbMdT6uyaZfw4Fr9j0k1V3VPoOb701KNG5hEfgkbz2QwlmXC4g4WSsRFC9JnxvuUXGuo+QrXAoBluMoPmfYyEtX5HHLeuz1YnjPsZqlsXo4cmopq5x8sJcZrX3/sAaVd3PqbtvMp+U1MQif9vi6HGjhwPGg2NL9vAiB2Ij2i9yIzheJBfqNZapdrTF+qOfm7STM/GtS6+65hXuiXBOSzRnoRaaq7rW0FWpp2PQnwIaY8dXNDu7ki7n41orqZ2njo/ku9TjIVgZC7X92czvPovluWAsm+Y4cnfWic37bi7QM2giqTNvdCBnHOYTCd/8JFoQm5lqrE+wyG4rTz6+obLSVXSrazjPCEbpdEflvJLbXpOsC4jG9cqfPnLQFySqHSv9tFPNfhqt28iTo5GMd345douMPNbGdxT6iOHHpIp8rKkOrYnpOFbmBJ61UTcjkHfkOse8ToTZGEEyXRrysE9K9afHjqNCZatG9nFIQWdNhIW9R+zBOpseZtkeCwOvpR3YvJTEmEj5Ea+vE+k7FvG99Y/psH7aiG0N8nDd79GUPIHr4S+ylCsvsAO4Yqt81j0PE6YBaGHYa/Rw45WeavejqyXrLdscS8byy2vIbokUX+Q9fvigjK4CQFdm1e4zLn2N19SYAWLjGNqHjRgr9mTTvMyfBXU9robl2KqnOX1qWHHZJDBq5qkycaZ3LqeRbrZthFn9IKrp67rGdXWCpsm2iCOvPIREH7uakbwe4HYsVVZUu6yxu8TPeWOmy35BVw6dcQ17OkLmp/5yqLWcBgDwmDctulN/9N0QNXuh2Mf1XVJGuEsjbrIB4Sbi3RzOEMKOEFZj0DK+xz6PHX64DzcOn1KEPQTS9D6uh5W/9pevBz3sHFkfcmYfCbTH8JyzGkCK2yNmGMrT3jrPXnrpxesTv/Rxneb8P7rgyctSMoeXXlZ78xteBEgKPaA2EjwnXlv5Wo2PtrWDTph9Xa9+zfX4m77jun7db1raxkzPo7pNBkEk1b6gd7qzI5ujOwinp5jYXdzztjGLWBU7d+bvrgqmLPuMp1LkAhpukANwRMOU+ioPJLZ8FS9xgXeoSPUf7REHgWCxWFwbNJyRUtjQlcGGvQdq1nGFN+wJB8G99hOT9fehIqcsKWOatuCYDSrbeN7Qkhd1Nud2SDfojc5YHXqOg63vBSWa1nRTGlXtzDuM3OTEqn4mFcBD9vj4oZy1kExM5EnDMZxCL27oV05BqJlHt3GfFk0eANqPjnjkM7lP2PoCLGN17xbE0zbJJip9h91s5129KvW9/8dsuH+OxI1TYq/8XCVWkTExwUMY7oH95kXKydg5VNqajpv405/jprREYm2PC/Xkl+M7QLXHbQuyDp69Ofj1pvjkT7GhelBbUOnMvevqenJD2+xIc8nMxfsHPZ6JkLkcLeTp+9gkdpQB1zvOp6VMBpsyszt9BCJHldgBfnv1avObG+Zg4YYypcgIjZg2EmitzesdG+hI9bLMOBYTMxlZdIl/2VgoysV+1cpLYq2gbZSqWqo7kG6VHUuwz0FnyDQyaVSvCaMjI+2VAbT+fU8sSnDSFSZi82m/GJ+AQbuXGpeRrJ6Ysq1YQcdyRsuEQyTTfbyTe6KvGGoyQoCUXuZn9lC3VQX/ENNAy0CL0jH2GvUYyRzDj6Va4CiEcRktchrrfIM+fcZxqNViaDQgqQb7qqxGm3RsQbyyD6Vzdzj2HYQ2MdIeg0+hbmTp7c9fpoOa49g292m6CXEyb63rDYZXwOGd+enCztjPbsUaC0i4iScaTBj2cEBVJlHFeluAWjvofCEny7UN1M2c5tiecsOLealiF7po20kckfhRaxfOVd/DnXosODDmOEq/VgSfue7BvIW8F3eO3TvW0pq354VvUk6vxxE6xo8SfV+v5F39xPH43iIXsQ0+/83X9Su/5br+1Q+rkxyK7dd4t2DMHuuRyQfmbQxs+dPGOYaLJw9P+CUXHLnBGi3CXHTSq5xyexMQDh1cOjSDIJviResLq9pPffJ6+MZvHiNmbJFRvtz4Cx2jSP/eb8EiCWg8K8COgQ5LdlZyCvChQZ8DouyUIrFSQ5dkbuBRT3qTRN2c3DK2lTaveN5MN252vR+kGG/WyE7b7ujWUe1IkdLL9HLQwqFNCpvVKe2+O+ZQJuXPiBWTgkvjzzrF1JpckmMwF8Mk6rL3Ebye7Ps48Q1ox1Kxv7DWt8XISO3hW77n2u0gIUabXudhSDwjr+NhOPQjhnXWG/YcKSUYtvMffY3TwuhatjTWGQ1LmdWex1b0Y9F4iZTzxMW2cO7ns85tq8pTsd/IRwkidW7TSZxEjerY3D/pihFmN44TNBkpum2PVCBx3ETTOXWe9fHctBXNf7zkl+OV4rnYEmv8Ip8If9cBcvrxUj25gcVXY846J9RnnSeQWV53iBTyO4yuFLdm9ymcT7Stg1inblz572OHVjr9REO91wy2sYSxs658wmxaYu75Zpxsx/EsOzkUGQM/eluP6Lk535jN9YOZGQfw55jb15gegxmKKpm0t1qPW7QTxjon3B/dSIkVXZtAnZswm0ed+RLbdfJTCePEBCGHkc9zvR7btmMkpvQrqIRllN6D72NvoaZFpzMyQdN1P6sZlv0Wt/o5Zv06J8n7MfzxUisbHSuoiKFIJOFw9RCc2HP2BOcGufGj1m5gYnjcOb9jJH7sNM4Kf1tS6FkTteyUdtI4jtmCCZkvW3VILYH4Pudp9TM5gMwsWNrQzPPw7qxGRRuTsQ05+mdxr9XKz7rtUdG2R9ty+kaGR761OF8GN46IVtXnM8CG8T+HbJHCzY1S5TNPduPcZy7TF7xutMuIeY6lhWOMNT9a9CmNswfxXrGGvtmuaMc2fvbleMAeJkJQccJmzaVE9n7r3rJWJfdA7WVMVdOGO+E++3Ou60vfdl0f/uBo4lXOOKlIM/6FOZs4OBWRH7m+PL5wveJVb/BrROH/dO9vPekp8QybFApklcxiyWuzvgsAkDowleq188V745uu61Wvido6LkrEyRD+3po2w01kuObXPjGHaawsGAe7jGb7RMeeU2XvLsJNPIrUsVAnBhfGsRp5EaovmniArIU0E2fFamdyXvADSGNn3buZKYNDqiIT513D8wD5MCUS6ij37F80r7Eb05vXqnm2leQcDk1CRreUzjDwi97Mw5Vi++ATxyd3TvBe/BKwRf2JD5Y1CQ9rtxl1fMTZ+0G6s1gXGjh9qROxIM/YJrALPVBLSrTNaGFysUbzvI1feftmQyZi9UCyfmy1InYYWwLRBDtiRwL1AiyTCwznyoUi5jThBfdRYnNtsjReL+JQMAAbIwpRh2PYL+IJcmK7R7lYEvl0jub0jCa8NeShXQHd3vpaGHMyUq0qzH2+1g+YM3141UfSxtrQWwtU380jdnIEzWsj8kpMiObUJ4parlceK3GM5VrBzGmXUVL7iZyWF7fovXH+2hZemfU0vLbYcv57pBJMkmbWg5gwvR3XItdyyqoGzcNY67k90HSdy93eg/rRmFJe2uZShJYomZY0Fgb0TZJOJVnEp35FddkK+BPDUl5vwkaxM/I+1hiWWasIKmJ2XjcYHYGc81nsPG5HRqsZnvuxWzfX71xrxwzmTc+VBd3VmRkw2Dh0RrUt+9mnlu7sB23X6MKtzWxVmR9IJ3EOOG1VK9QINJNPVfXtuca5EZ16K2wsYURepoWZjV1vOW4xSM25tnILTfYRbjDejqfY47+pY2//Zr7C0JPQYq8Q57XLRvXXNWZs9j9QF8+UzvIJLLfvgSYC6vpshSjT70B0zZmy/Ok7oDe3aRZqjW+kxLAgSMBkhH2T74BeNOGA1b+l1izUMC2NxSVMy/k9ffnmfKOoX1pj0o6J2Xj9FtJHs7QSMh9a9fFV7Cwh+2m/hjzwqxyved11/cLPq3wUwg1gAe+fyaOo7ZzHaV/y/LXfJ/z/qXIFvfJwsUGS0knxArEJBl2cJpitmcl0zgkN3VLa7n4vALpfy18YGP+xrgsemAD2tQqOpz+51xdANDPdOg9WTCGSbhptTs4BMUa0ALO7FOSSsCKdMUfOLBAi4Rlv9Wwa+wC3zGou9mOv1D5NhuhBlktjOM+WCWwkf3WcSHzd8QJYKbNafNplU7/sZRD8X00nuLVrnNTbOga1yTSwnY+SJVirPPInaRVhDcP4eeeM4ynHVIw7klkjgRwbjjsvnpjDSQ6RilOa48rbPRxkUCFrcyQ8vfYnZ+cttnLxfMDMc0fqRuemZ2624TGnwR4LbD3wmtkezo1VqqRw+EMYUtatOcCqN3rmENvhbRb9Mn0dQHC+kwk5rfk0aubUrbE9TtdLMHcGLO+I4BbCksUNq+ydr8eeMZfuyK3KRl3BBjazgGanLeKvUj7XFnOTgxn0D073Kb7hFJXbNk5apPKpJ4wQfbILd49JH5lrnr0wyzTX7ZVvfU8ZnOsYS2v8YhvGNAXW5JmsPZ5bNws5d9n3MmBbdiJ0DGEc7+dK8M6sXGQvkHM8tIguqkwKrbC8+unY23OgT29IEz8W+lHpx9g5pjiO6o53b63snvfLjmTMeAsSYeT8jWpxB8m5GS6SJHgZs87dT+hPfliJg5hjh4fX5pz9nFgAzfRMUO/hBZXNYC7nRoTTbMf2MSB34QS/fs4WO+uq3swBesvSzJjIKxe1IwXQLKi2sH2DaaWKH/7ocu26maMZ6dfb/cl3AVmE5BbUmvmcbyoL9rcg27bYu3mmkz6UmwDPBy6lu7fGCXycCX6jG9Bvmf5IgfzX6nI8Vy6J7nKgo2IKrUptbjFEkX9OPlxUKtn3vIaoY9v404roPJxDcqSAWuMzr2FRTsFn5FRBY/OjNuerHWLumoBjsKVeZgdQKwW602/Qe5scC0Uk6NGz5ZyIbezTpp8j9VkkZ4N03J8YM2581ZLrxz52XW94Y2RjjkL7DrAtu4DY7ikX4nodn2ofvPD0erkP2wOtLomwEJa8GTg1mvNdlmAF4QKxF7L6XHpsXnHc/uSPX48f+6htWQCEPETYLpVzGZPDkYuKs7MxthMrVyMEu2pzT1VCUXNAEgdLi2ACmTMectr6uVUp8PJFeywTxb1EjSbyoAHWPMLOmBReBGix1S/zvokzUkYGsXbM5DQsVd5HY83+6o3BlNAytnuFndMKWG2/Janbm8wdKx6RPPLkkCGzbg7tMRM3c4cgOnPGbRX6+MPJhQH3RJfkAHNhERJxS+lNfME+R2vIVLbfDS63SZg9L0pTQDLQ5ncGRilkPZnnrM/NUNnvSFmP8BE8nPrEtN03nONuitk3m9njV0R7wPZ9vC0lOvWRGkuK8OgvrizHBD3nJWFjH9MTXzzbotDPCIOM05I+fmUs5hJiL+69HX2HN5I759TRF6B5vuOQ3BqtQXpMCzYN3z6sV3SB2nPw4SXjGVV9/MvK+sc/nFgis3FMZMbhHvGxqBtv7ON3w5PsMZkH5PRvwrRPK8E5OFb6JzyTFR8ZLaMOolhu9MLOHFIdRot7DOcf0qhLaqFmPhaNrOb4COSXHCce8oQJF0iB6KKKB4IzqAxed26I6Dpeyo7tnmt7yn+PnfkOVUjsdJtFxkj/HHvDkchrzI6pYo+5ljbqggb1MTZFVd0PbB9LDuxKhbyYR1mpN6bvoFSdR2sw80c83cnn5RfdxnYaZ+0ojp3mnL/9KbhNSa6c33PdxzxzoXZlAf1wZB+r+YT3OODIYRg5DvCtAhy8iYDSOveqEnAzfTYrMHY+kr3RxRTCQnRBZbdHzqcHYyU32T2wFbtYJ/Ee0iWP47qXgSwG2nfyzzw6boNNi95j3rnTOieV5g4QTVflRdD4NZ88OOWpmGrucCafjr1wdpHFnxlsU4UEnQ7z4A9X7GNr5SXbOmaWMvt+cw4sbnCfomHOGCAgUiboqXJ/JGC9598tWPo59ufMW3awc945nulmnvF0DvRf+nT+0z3fmJm817qry3HkHjaVbLFFN/sY0c3h+0iuT9UyjyEMHj72wZ945GkGPHn6quvpC6/UCZp3QZwAcXCYeKez1dIzfkJvo3M/uAs//APX9UM/cD3+/j/syd6GrUO0tS2smFTqrEHUetEG1R+qiHsnj5eRxc3BVp1xF6a+aVSx6HcOnEB2cz4TU/lYZ03aHuxOlVYldkmjQxFW6gUTxZx57hPnxBnxZs9MS4jJb1WCmnJtV+yOU6zcJ9aOvmOfiHc5tHjWN+OM+mjLb/YxxgtE3xyjOcNk3u4AiecqgNuVUc/zFBTPsW23Yuka0PmLn9wnivb9isaLqLn1Gx/LiYH/OnE9dnh7nFv+2g/+Cbc2cMsOygI39lZrnTeI3flFsTMCt2OzBmqOOJbo1wGO6jBOX8l0FWBRB+eIp825MaDHiyURUz/Px6jipK2cz+NgqB7DXdueybBrAzzX4Z+0uzVZpmfyD+90BYtBpU7yoK86LsYhGvdx/o1Y+SCrzFjB7cxP7X3e27YRXXkT/KYNbsYbta89ixt4BZyvzhsDPv2TM5HrugOmcb2x/VUso7QlutWezRyH6SxE3xfxIBGOGEa0N2rJ+WMvmRtSENLpfSKxy4js1NR1PuiiDo7xlnzgdqRmnvneXGsleg0a+4wLzj7yTmqbpNr7+cCMFY+yweZNtOTQ9fYYgpNr05VBsnoqYdwWTuOKmcY4+cPNDf4xgyOHNR6Q0DkVnWHrtHdJHUHSqLYwazTzZ3OEu7W7WdtzrQbpdZD0Tp9jeMnppR/ugue9mclp2KhLN0XVTR5h0lZqvXPeHLfW9zoAym8lHtTDL9LwTjxHFXexl63xwMRMWMNr3Ydiz33vj2d0dA/ZzYR0O9Yix/DksnIYoHvppev68IfcffzsN13XC/y7kmCPJ1lil31dv7DYWJuqF1+8HibmI/+K5PPfcj181hsxGo8/81PXpf7DB99/PX7g/fl9lo985Hr4+C9cj7/8S7qEab988Zde19d+4/XwlV99Xa957Xg2lxlwxnbfg798vfzip69Pf/KXr4994N3XRz/0s9fv/SP/8ff82Dt/+i/J+C49sPy41kE3V0+eXk9f8So9Q7zi4n+zMJm1mCc64xkrK4jqXN4DVcIF73vPdb3/vVrQV1zX132jVTXRendP7Oqdh5/K6RzGEcHZJfczn20LmXiz+92v/iagIYbn2xtR+up6YePbnZ7xwqoZi0cZjiFjxht/V7VLP6ZzjImyZCwnsFmb5NSwitKYqOoMdWD52Th+a1y1d3m7cQ2aUzWZvVOgu6vhHZguIfcQEysuC3RLiTy8VY995n6Yjeeu1hEQe/Zx5bngCD2GEoGaknEiSZ5gqYfLRVT6zttxy/WxdJtDqirKH5PR3uZsRJ942gezn6YbTKAdL1jRVjKFMlhxsFHSp+5xfkQYPZVqr480jqH+pgm3qwJOs/0OYIsmfh0n3vHcPjuSpToUnefkZ//JN8SxC8/L47SDW49BFTKeEaxWxVDIy3fO1a1R65/7/LZ5KiGKcyUOkhDt1gfbKp3p1dwz7/rNxT70j1bVOmbqoH40oDnGJf1I5azrtsfJeYJ158lPtUc1A64R3KhyrqMrfIOzj2CQTBLXQDBBQt/I2Uo3z86M/kToPNJz3/B6HDwhnplj2xuE8BxbNLTV7zjpneNsWRyvb1hWj7h8fExqnc4QkhftkIIEWfm5iQ5kLehHN1r3rbf6PuYt6vU8dFxHPNbajbZoRi800tYIdJ4zRMbVCGfc5XjoQDkN9Jx4tzgGla/PH8c/43R2IP2t2JY9310H5J526SeMYXk6ax5pPiNMmyAnd9wN61U1JkCnfjzH97RHEdFyEY+F5XdyisbfcJ853od2/46NeOi3y0iNYxfkMoSu46c/lQeIEmk+/QksfhBIkR3OJ6X/nM+7rjd9znW988euSzf85n/Jl13X617v/1X4+KlPKPQTDaVz8uMfvx4+9/Oux1/x1Yqs2B8T/wf/2XX95Duv6w2fnf8+T4wPfOC6XvWqPLjwvxbnAebxJT2IcH4rhv8X4vt1P67xHsmZh4xPfzotyle88rq++/dJ1ji//MsZ6+c/dD383M9GJnc9yFzf+m3X9dYv0gPMZ13Xz/z09fjX/zs9qHzD9fAdv33WZI5tT4weusi+MojDny6GwxxffvFTWq5fuj7+4fdcH/vwu6/v/kPf8z0/+s6fygPLL3zgHY/8+/unemB5eOGVfmDxJx+aFIFyYGVQDzI76OZCwIDSr0RiECSQBLqxXp/6pBZKk//Bf35dv/k7xx6U5eHoRZGWCoNlmhhzIRkliHqrEkz9g3OHxtpYzlvrmMNzHnnhA/WOV+rkBW/Hup3pcEaVpnawIzqLNU/aIAeBJZWtbz8eyOXtT7SMCbnz6nreYe0jk0V7/rrbZJGN8WPPg1D07qtEAvG6i7bzsFlVfszbkMYvrpFZDtuXbzLZiJ7Yz55AjjA99VeI8PZswEgecD5J6QM1YHzbqsO+Aqa1AT1iZMYf1oRKZp1D81ohFuSnPPacEsV1RKtjuR3nBpOjz2WJbq1RvfrI7lg31R00gnPBmvHKa2+jentZBgmtWqrtHdz0h8MNVr33HMO6lXd92gvrUG+VEEbV/cVxY9Zs9Zff48X/frs/n9zr+nWsBemW/wD7qPc5N06KseZ2jnPclJ/pmT3KbHQ2VmQq8yvu9SuiAx1HPY0b7bneHaPsQecy5lteZMewg8Zw4ouc6pxziMJwhHOGsdJnbSLfemxmhtxjtm+gGhsad9GvzvCOeJbbXR5LIdTn1suxnANymhDif0bYQFuy5uIQmxlPtaZwXWaf1Wf225qDML43ow29rMRTT8KWw0+frqVqlm9Q/YGJcUTRdnuUnIh+77v43mjdvx/ZusndflbejzOeE/ffCL/ewdvcHe+M/ZxcLFUPsx7ojvybcyoh9jRnpPJVyGlojWlr5z261R78EMEzivBAVe6eHMkrX4Eb4g+897re83PX44c+eF2/pJvwb/qW6/ryr7iuj38sb2jz+xHcJ/LPzLnxfvVrruu1r72u16jlRppf/P60bvx1o80nAA/ckL/hjdcjnwz88i9dj/jqpveB9pO65/yUbsgpL+qGnJYbcz0wPKrl/4lcupF3aX7inDOwwHjD6VQeyOcrv/a63vIFup3WQ8O73o5WOeo+mocA5Aax03hyjDCH177uuvTwcf2mf+u6/vbfuK5/+YN+I//xt37XdX3oA9fD23/UdvK8fvifXw+v0gOJHhou3bN7fSi/5bcph68haGLzocCf+9NHkiqdDO3v/r16IHrbdf2X/6f426bj7A1vuB74g1g8eLxBRQ9M/N/E69WvzS/a67ngkX3xvp/zpynX535+8vnCL7aNfwr/+FPvkk0PNXqWuH7Nr4t+8tpH/spUmOPbx6zw+JIfWD6pffcLH/i560M/8+PX7//j/+vv+bEfn09YPv6hdz0+avGe6CnsydNX6sFFO349sGgwR97hAwZImxQ48MUpzQcwHbXTnHjkgPnv/2oWmo+V0MXk4/oZpyUi7FM+v2OAdHCBumEelU8++frFvGr06fScM8zlx6yQTzvr4kH2LhjmxLfzuO2LQl84oskYDmPttiGNyW3rNk122UfvF1Fym/wTMtztHCTzNcMbc90tTwtWSGHTn4l04/NshLSZJb7RRTOrheqZgaTIz4KPFa/F9plekINJlNkns27jGLGOxl57w0L29fmiv9F8G2N5Bsuncxvc0FUNzyt5EwZBIxwPbNRZq8gWNH50sjUmPZPCDIilZtzAya+Sxi/Oh8K5mUdf8ogIFW84lmP12q0c5/wjvtTbZ/YRLJqq2wLk5yDq2RfAftJmcpLVng+UK/AtkguI3fFKdZvOOU/Xnsutdyo0c60AJ6HyYHufcJCFvU/UZud+ZpyusxbeD5afynz6i8z6rLgzjmNE1/yyJjYE5hebZX9j9sraF6s6GIUkr6WOhaXkesaxMbFb2U5FaaQgmmf1ATr2CUB2IKHy9iHzW8bduWdIc7iV82/GGXn34k9H9Yp5D2mqDHlF6h5o7BULy9q3rYt4ZW7xd0TnkH7qfY5W4zh+zUHAG2HWBKgb5sxramCmiHndiqLjn7wd6lzbjlREWjqqztdydSrgGXlHj1REinuDTFN/oZaDMeZTU+z4sU7vpMX5XwMIWnfd7F8/rpvkn/5J3+D6hvqLv/y6vu3XXxdfDTIU+CXtO26geQfec5X2Ix++Lt1gPn7w/dfDL/1S3jHnxv8VvBsvn1fq5pR43LSylt/+WzSkxuRded5hf+PnqLzhul7frwqJw9eBfvRH8lDwi8qNN6g/780x807/J3WDzJvVfM1IdPLwmL/6266HH3/HdX1QczBsEbrqyRlkmfZiPb7yFTp+lBdjFZD5VQceKBjXOvnoZtg8HlbUZ088eetbrutLtWbcfPNAw1r8gub38Y/mr2DxwMN4HVLt45u/8Hr8xm++Hr7uG/Kpwz/4u/kF9C/+suv6oi/JOvOpRB+CWAseJL5QNh4IeABbUEAe1Pjdbj0E8CDDUJk31QyMgv3wE3ow4kGDhx0+ien8Cj654bjATQ933N8/eF9qzvJ7+Hk9bPyy1p+1+ajmx/550+dej3rImpEWksPUTcjX57z5vc8aUAKoJ+1gzOWftvwxJml4YNGavajj5OM//7PXR9/37uv3/uH/WA8s7+5Xwt6l+Whw/g3+U74SpsXSAhAyL5AIKjfjErj2GnbaC/sqlLaJ8p8r/9x/cV2//w/pYM3OMc5wxaHLBJ+/PBtZpJWaCcPyigu1gSPHqpBuZ1MZxpZXCG2+ETvM0VVu7Ik765oXkBMJ0BEOxxs0FnHyl7uqq0MiuB5V7LhIcePDWqFzB8IIo1BzO1M3mw/u+8ZxsJInvcW5dc6L1l4/LiR+MB9a4nSQtMn5bmC6B55ZXqMxGJfuRJ9Q2yW8HON0t8VY/OFZKRz8WFLhniNiMTdsxyYwJ1OmP3yPUH1+FsIQvCZaGy2eLwCoVJIJSK+IX/dTbIzjXudRzHxO/389siZ4OZJzSz829Y+HiNscg0qNUUb8aThuakvuWX8Kx1Ms90AzSzW9FTGuJ2S+jTD8NR8wOtebv2IWuDjfrc+8KRzwiUHv9DRnlLXf4ohoQqLuc6TQmqwI2c9BpcSJd3qRlLPXVdJQ3RtdxwuQOgYU9tFQN2lR8Lz9xGpVUt3HpUnrGxRh28HYlvT/B5zYrN/Epm6+s5Kex43dbfrx3zbgeMNqr4wZTeqx25CVsKVudzjHKyGRUte+4gvNP3jWfguxTT8YCHGz3OtUj4cVXsdZxmIWZz28O9zn6h7vbHNvwNfFD/saYnSg++PQTLvH3FZp+ArORz6Ym1XU/EM63cT5HWLeDeemmRt63TA/vv1f+V1jv6uMne/ic9PKTbpu9B6R/c68AnEDTMvrl250H9/81uvhy74i754LyUC1blgfeFf6wx+8HlV80/iLioU/N7q/5tuvhy99m3P2a/pP/vh1vePHfJP7yIvh//iP6BLBGw2aG3n89E9cF3nS+qPcGWxa33x+/Tflq0bcDPMw8Itq/+AfI6Hr+ht/xV83Wn7gjAE++7Ov6/f8Pt3Q6ob+Yz/vT0QuPhF5789ejz/z01pTHmbmEw/wKT3wfIKb+wFxfsNvva5v+JX5dII1Yi7vUi7ve+/1yKcRn9T8v/prtW/08MTvYMwNfvavRcPr0sQ4PlUeebDyJy+vz9en6L9TMfnEgm/vvF4PUwsK1mMW6Mb98WPaX3ogecLXtb5KOTzlF+xnAeY4tw+fbvAwR24cK3zKwCc/zqdJVp72yD+5g9S3PqB9YflNjBGDnGM90wrWJf1jje5B2HEy+8gPYceL/4piP6yjp6H7L77/evyyt+mBVcfIPLy4kq3Rkpdy8liHNt0FWP7XFn5oUdE6f/qT+UrYRz/0nut/+If/5Pf86Dv6OywfeOcjDyhP+EV7XSiePPA7LNoZipoXBSI7HSEL4gmszJ2CpPAOtXF6GySlhB44Gb9BJ1RxTKj1immNYCGW+RmV6uY0K7HzMcM5R4otOa9ogTrmjKIZBXhAkM7qG8/FTdzbAwfL7u3+1scjGnCypzfmxbhXWrzPYkth0hsfMOs1PVtOM8KNjdoDj1YN0vZTb9Y7No3IMTT7JBogjrnuCHaOJH4/Eak2tDMXae5yX/6LvWt0OWant3KKHSCNeSppJv5tJueYhZ2GB8o5meXEurlClAeOcfWzLhhrDrc25LiPl9YmPtHWqecCqF85ZQKzhnoTx+NPLBMiN9tgz836eQDL7po4RvngzGXI9sW2sXKRPRdBfqiiy00/bf90OchaJCJ+6IgjgSYR3N8+gmPSpmtZyFD41rBBJNOWfZyMZTWQTkZWwMHdszHScJBuY4Dtj7xt6W/vBedGq+Icy0wGJ7DwTunDpz95Pb7m9X4Q9g0HN5UDc25waBS/DxbgHKOsjpgsjkq+Z2zUe/apTeMml5sk3nHk3d0X9NrFVxX0GrbZ4+l80oteMpR5qIvl3iu9G9gnGZdzxmSNMXtXgmMu/vrJhz9w8V10boQf57vlRcZLbLe8S/uqV+qmVfPyuRRbQy/68gHHeE5i6/PDOrBfxod3f3m3Fg1rxD4G0j++/73XAzeScNjvvJv7WW+8Hr/pWya2QMvNPrnyzjnvovMOux4O/G0KzfnhU5/2uF4YfnmX31/l2xzcBH5C++2juiH+4X+RG/Vfr5vcb9RNrnJznpqz1/MjH7oe/8pf1PGoG8jXKd+vE4f1+7mfuR51E+3v0X+Nbjx5ANDYfNX98Y2Sf/onr4e/8d/pQUPHsubmWbMfOn9LyB7RqnWtYt1f/ep8AiFEu/38i8jf/e/r4WfeFedhyzfd4nxca8F6MLfHl5S39P/w/xvb+K9x8fsf/I88l+tf/lAeShxwc7lR5s1exzmQGKyVOwE38K/Rw9YnPpGHqC/SsfYlX3Y9vPkL9FD2/uvx7/z164ExAA8c7H9uPt/0udf1OSr8N3O+YtWA733P9fAPvte/bP3wEm+GjZ4HOh6K3vBZ2Vd8ysMvYMv8+LVff13f/Guuh7d+sY4PPr3RHH1szdw5pv5ffzkPC7/qV1v9wO9V8FDJcdN9MKN5jbg3faXG5BMDxxoOfM5/vsrkBw/cOc4tyHnWEKjveM6DQYdrWZZ1ngEbR47XvgekG3u7hjrncPFR4ziHwTqE0ddUmm2Dm/4eL3OIJtJBnPuchgOWbzq0EjwPflCiVh+Vr42cK5uG5nrHj16PKg/8Dsv6NyVcB+HpGNXYiWG2dI3bOn1DXT+sUK6Xrpf1evNJ7ctf/Oj7rw+/513X7/sP/1f7K2H8DssTPuXQALR+cOlfCeOAOBY5iyKZAdZ4sffSDVI/D7N4P/UTeTpDtqdaT0xSfozMdaKZ5CqdIXV3jHbq9KlY8IywXIzaUZ4xwO6dHsIsPsgBPpA+N9kJ2bpIvGkr7OYMu5WD5AYYQ2OKbDpO7IS2AnVD1c/sDmBe9GGe0eFJGAWNvfJF/N533mBxBukTU9EmFjqQ/h7vHowfa+YXmQsS63o7SrjR3rero8qNFFFl7UYpNXI7ghMcLI7KDUdlLYQinjajs8iY4D6LIFZ650w2M9JmR8MxlvMEpG0v/onzPOQGRbD5eZzxnSaMcyb3aL4DOuv8PPGsvzV89M5H1Ly4804d8EfvQHF4UZ6biklJUDbTyeiTXXW8iEHgplUvWg+ve0P67/+56/qhH9QL9Xv14qwX/W//jdfDP/3H+b4z78LxlQfeNYPLO2nc/P4iNxt6QeVGhRuxP/gf5ZcjuWnjhZGP3eHzVQv+IQH/SIt335zKHGtK7PZCDSTpx3qLqhiHG0F/fD+cqfdR4SkekIZrTverYC/i8r1ubup4Y0jzYZ5+l3BuIv0QYllz1Zr7HWNk62RjDdBz08egBOZG53f+Ht1svum6/rpu/rhR/M7f4Zunx7/3d/I1kd+jGy7d8PAO8SPrA4c/Y/uhD10P3KgRh5sjHibmHWiDGxDWix9uWDwRgWOD+MSa754/0Gouztl5an4ar+sNHrhp+aN/wuvVUF5H1oZ3cj/wvuvhox/x1yF808T+Zq4+5hhLrflq2Kd+N1XdV0r+qq+7Hj7v86/Hd77d349/5GsnvPPNvhPHaSAwMt9D93GlLmP88++7rh/4/uuR4+nNeqH/oi+5Hvjna/QZswU+X+f5Vb/mur70yzQGOXQmA+bC1zo0H3+1h692cK3mUwR+8bX7jrXWfuBNSc/F665YDcf8+QrL132T1/uRm+sPvP96eK/OGT4FGB7D+RMHjpEv/xX5Wgtfl6HwDr70Pu7twMDjSN7cCHPu6Obm8Yt18/oFGo+/MsR3/rnp4ZOJ5Yu3ZLhf+dXXAzfQr9dYvHv+Q//8un7wB8wpGIm646ZfSIua4/CtX+h99/g1X389vPo1+WoM6/aP/u51cT8yjo7CDe8XiM/awDEmVjFT5Lh7nNfIBnH+HOd8LYhPAHQdevy3de7w/X6dO51nm/hN56la/pO41utRxdcnfncDCp+QvE/XMD6h4EFE92cPPJhwvHO88PsHeth45CbyTW/KQxnHrq4vj3yawrH2li+8Hvja0r8GmQVgXcG8InG90XXRvyNC3NdqbvPXnzoV42f1APnOH9Uxov2u4/yB3+9gHwjeU5AVsPvce80HGD0ZbU/fnZudE3FhdNnzxEYxqJ9QO5jZSKCv4rEkWl0fKZ7RgaWUiKxy438A+3NygLpwciTf31Pcc3ufGWTQRqyne85NcLyu9CBu4Yx9vY6c4489eReK8663X4//7V9I9+t/5XXp2G5IkHFUO4exENcirOxzMkoP9fHAomvgpz7xsesX9Lr9off/9PX7/5geWNZfCXv/2x/5BR7ekfKfNeavhPGgosHWOy0J6QE2Og1pbxYnWLaRDHi6UD3yTsj8KeUzaUOc7LQ9oUTbY1syLztvW8DRQ3SA5Hqbf3M8PSKFzfhgrDQTy5321faCtWdyrI3boDvpFpvbgFsKnok2hGiH131Q7TowgrhEF2bkBYnZfcOZfhjU8paCv0lf8l2EgYMIsqx92Qi0nc0Jcppox8BxrWew4iwh7Zrb8l+GYPRhBfTWmoJtuPNXxQk9c0k9FDsxz7mQ2EVxlw32MUqFFWTa4XqNkfWT4eKvu5ERx0DLzQ03ENzEzQNAffvR/FoXOnw/lhcZoJuMx3frpoF3w7gRTML59PNFPUjYbzxfpRdf3rXkhecLvjhfUTDCyYCSecfur/43/sewvtmQihsnx9eN0OO7f8I3bL4pPdwMyXu+J5KX0yOe7XUcm+sBL+5f9TXXIzeWX6QXZh2vjx/+wPXw9/4/1yNfi+AGUjeSD//k71+PP68XcIG/kHj9qm+5Ht/2lblR07o+vu5114NecJ3NP/p7fkfX86LlayO60bp+7F/mJvCP/0mNc3ws3vzs7KNh59j9x43xL+mGl4cL3sX+G39FNxhzk88NE3Ef+JRgvLlh46bz01pPXW/WWnFToht4x+crJa9Vfh/5UPYF71z3DQfeCZ2bVT/EyO6vngjd10Eype5aRyOZdzi/5hv8i6E+r1+jG78v/0r/xZkHfomW72hzbHw4N3k7xkRJoOv6iq/Kd9W5gWI99HrwyL7STZePww+977r+2T8ZcsBwOQaSk3WNzTvBHNs/x426zgfdID/83t+fX4jlwVM3dPyy6MPP6KbtL/05PcDxDqADONRaS3dzJfLrE8c7v1DK7wjw4Mpx9a3fdj0wFk7cqPOOOO8S23fX3odfrBtzHpp5IOWGkfMVyHWtuRI5n/Mf9WD48K2/NuvMGP/we/3Vn0feyWdfS+fzh/3Lpxr1nXCsPy/8MwvVij9znCGCs9MYhfo3Kk53XrO/63dd1/d/3/X4r37IuTxwLumc8T7nwYXv4CunBx7AeED49b/lur7kS7O+7/nZ6+FntX94COLhmXy4SdHDFfPw16uEm3ERbhSDL+CTFK3Pe7X279Uxx+8bcO7AZd3foAcEHUuPn/fm64H9x7HFwyY8nd8PfALEMUcs1rFvTnCter0eAL7ia3zD7/X+vn+QT37e8tY8tPNQwPWQN3nZn3A4z/Blv7BP0AHWhYcPjnficrz8pK6B/NI0XHisoW76H3WtefhcPZzxgMZ5JuS14IA6XkvGZQ6vfb327TBmJ3tOs2j3y1aEgwsM+Tho5Pg833PHBonPiM+OtI7u2PTjIZY2iBdH6tbvSPcxhc61SNC02G7M6lg/3ZljR7K6lV+7F1FF8iKo33Gqd/dfp6uEAdytkUXloriHNlixgjXK7F801JsmiR91atnc0SFLl32BZyxnY9Qm/h4FbJJj/Nn/PF/p0/XtgU/GvvrrbSkP37xBKt2jzksj+/lch9WH5tc07QeVl1/69PXip375+vhH3nt96Gfffv17/4EeWN41v8Py0fe/U15PdJ7zCcur9ZqoE5EX3w448bMIGaToYFaZN2TeGZt3peIxaRKDCzfv4nztN1yPaxEdeMW6nxjiGmKTRkcNhj/mLD6LUM49M7qF5admdvZpXwfBxK1DblQ7j+Fgt7xoMMNJ1/WYjNiisVvHKUGw3m2UTWfHvR2j816eMaV7wrnuk7Zme86cbLGCdgR/2sAazLgmAQleh+GtGs3MT8XrrFi3OW+cniu+34KO3w08XiLUL3GjO9H1qz7H+syDY5cXlo/php4XIv58IC88cGW35y9+3O+MPuom5kEvjn4h8zrxM+tIPnrh5t0o/szgI++O8TUQxfY7irxD+Wt/4/XAA4SDyod0uFl+90/mY3luUrhR0os9f1WF70A/8s4wsXSz64cUOeEGznlFhwZZLe/E/Yf/8+vhFXqB5Cbhv/mz8t8PJifsO+vrZZX48Fu+yzfE/kVEX1xk4EX4LboxmTHMdx0QgZubx7/11/I1DvNi8BH1Td/sv/XudzT5M4u6EXn4m3/N74AHE5MbWf50Il+h0dj+/rduPB6//x/lZq8gOO826obV78Bzs8jNK2PzrjhfjfiCL9R4L+Sd7f/rf3Y9cmPyO//d3GA5RI/QhPMa/dA/ux74k5PsBz5RGayhf/O/dV0/8eN6wNHYfHL8eW/1g41vWNh/fqf2Q9cD31/n3euf1w19b151jGQ8j9Zln+Cqjv1Qk9+x/h2/53p8j27YeIeaFw9tDxwzf+A/yLu6PVYP+BAlFz2A+e/nc41mTT5Pa4/xr/9VseqlPnyPe+gG0dyO0aMuiAVNpSXzC7a8+8q5ppu5R27ShIcf/Gd5sOLm0zd0erD4F9+vY07HOzd3HYx1/ULdcPJO/9tUPu8tOzoPY+Zobnros1aTyDJqJjy8fu/f0o3ju1CIO9kR83PffD1+qW5u+QXcL/rSPDQCvmv/pV/hh0mu9+u18R/oYeKf/qM8ZHK8OZYHGvgodz3D+yba5wznDu+Uc334g380//OAOPx1JL5WQz68Q6+HIx5CL44ZxuJhlBtsHjhZP8CbSK/TsQefTxmJw7XjK/QwwTvgHP981eqf/uPwmZevHcqHHQyfhzMKn2aw/hynXNu+RGvBw4p/SZjVEr+feOnG2p/cMC+pH3TePv7tv6EH+2/3Q6F/eRgDX4vixvyVr74ef1rrzjx4kHjbV+cNBsV6+IZflbXggfxTis2Dpz/pzLnjh2GOjV/3G/M7JfkocnLS2KwFO1n7/Twqw8oRbJkHCl0/HvnK01hBJDz3UbzjjLe7qrz/BZ9QD7oc8kYRXeod4TaaYDEcH5PazlyHMDTVrB12xvMC00VXP0Uozb0ithu0O/7pH5yJ7+PhDs1zz2WNfkifARhE6TzPGDG2UXXcgyzQjWtg86w//JM+PGfqhRm79c0A1TmfIw9k70PEsm+ZwD0rhn8XwpX1Jk2R7NgmGHW/iQPQgUWNPcfMiek5xrRg/E7VPWzz4HTiUP65Uqm7nyXzgP+n/lOdt6+7HnXtfdDrEIxGONd2x6utjOgcfTpcV1107eFN00/p3uvjH3n/9bGP/Nz13X/wf7F/h+Wj73/7I18Be6qL1sNTPbDwdTDdQDAZLsw7eTDReej4qXddD1zcfuW35mLNTRZ/qUIv6v6rE7y7xTsLX/X114NexIn5spPh3S3F4ebtg7ox4cLKzYTfCeTH08iEuDDyzo0uWvyiGgv7wC9ozfdt7TCLvcC7F2/SC7BXgZ8ukTBNgqe1OLJB54zZnVrYFvtmrRGW/xFh24xa0CKfrcp6eJPMWGrzgjt94azBGp0TlBd63u3pu298PYZfSuNiX/BfSvkFQC6EvHM7L+5rrcS17LHjwgiZ1Z7ryoOvZgzD4OZi3aDKi33Lu2jY6qwXpLwTuA9sA4EX67lBOVfS74STEMcDL4K8K8a7eXy8Tw4cL/wSn/D4Kh68xecGlvlrHRrJmfKVCRVubP2OJbG4EeBF0uMC1d/ya/OC/sufyI2mbib8lQ7ZfJPz3b8/f45xwJyu//q/0nmgm0mjM9ujsytZe76e4H+sZH/ZeXH+i39OY+hY50aMF3D+xCMPCPZttJUd0Swbb9GNMjfC7H/mxYu+YN63/trrkQcEvuLA13P4Z0/GucLFRH2Tbiq/7lddj2/UGuqm+OEbv1nnqm7qYGg/nFn4xpzjik9irJGOd+I5V3/2p67r+/9JblAdWT48/Hj+35AbH3vJ8hf+zPXAAxVAyU3YW3TDpIcCv2PKw8qP/Uhu6vhaCfuCr0/oZouv6virTG/UA47WlD/JSJZcx24uzog8ePCVGh5qUMPT1lk5S+2HB95B509uAtaTd4n5KzgcM7yD/tmf42ubHyL59Pid78g7rw4QN6+QbpD87jyfUHEu8FDGDZ5uyPlTko+f+7ke/3rVa/IQxVc3eHf21brR03HtT6o4NvmqCQ8mxOwgHC/85RgeqDinf9d355jF2hN4gMdkZGmB6yx/z5+HIa7JnDev1s0k70xz/vLw/sM/eF0/8gP+qgd/AtM3w3y9xjejr/L55nfdBX/lS2vuG1pyIW/pHpkP6/Nu7WMeGrjx5QZUN6z5Csv5mtNFVMva/+O/5wfLhy/7csXP9SyMuzk+c63MnvWJVyqfmmjN/LUbvkLz1rf6hnoTdowcMz02GFHgWNdx6v3J+vzYD8uk44yver3+DX4o7g03ny7yJp2vWXoQ4rWRh7SHN77Rr5V+l18PKny698hXgPgfBt7HM5bQrE7p+vmfvx74pWudRzzobfYBre+jro1cCx45lvk0jNxYe45bHtT59GAdL8eoCMdwMahCdw6GE/F1D+A/L8unGzqGcs7l+g6WC9c1HlQcq9YEPdeYevcOWHH6CiVJN69iE2tjjgKhemlCtLz1xRmh9sSmeln7/SVewyS/wGvNHcJuTVZAtX7Om8+MQa/XoKKWYfr4PVfolORre3rhjv6enW5gzladMwbRU5969a0aT5NcHTj4537iYePmDeolTIt0uzbJH2ng67lez/3uvfT5yfwXT/LNuOCwIa/1eg5Mwcj+0HVJbfelr7HI2J8Xo/NzkIFFuPWhteXW/5wDzQ11FAfuNef+vgGqCWvc94V09zHoKHc8i3/6P8tXSH/gn14Pf/RP+PW7lNDrvR1vchrTZtHhgYWOXute1gMLfyXsw++5PvSzP3P9vv/of7n/D8vPv+/turbykPKK+UqYXnT8wEJJ0IRtPQPNzdD19//29fhj/+p66Eem4O3/cn7RTLKcHt4s2//kj16P/+wf5SblHf8qN8n8QtyXfeV1/dy7590+3ZAwKIUHGm5AeafyL+gGkNn8xu+4Hnmni0R+5Af9zqK/n8k7OSj5hzl6aHrk3Rue/HjBJwXeMbq7oPDVAd5l9F+/4EaV+fAi4Y+3PgN4QeXGmBdqbpq5adKLz8Pna36AGP4LGnqgIxdejJkD4ELOizovSHylgBc2vuf5IT1gfaNuCvXCF2gmH9FN8f/tT0nSnL/9N8uuG0XekVOXJTX+3t/Ou7po+O41HxHz4LgIA43zyJ/S+wLd0Onh8ZEbJb5+wrtWAD7ryYsYL25WKgfpfAC5V5S80ROkw2K9YZ2Ks+Wc5+aWF3HyB9zk/Npfn+9uc4PEg7HW8lHHh29UmxA443311+UrJty4AXTFuDyyn3gnnXcG2E885OiF03/DnRxYO91Imq61ePjAe67rwxrTkLbHJTmwVrwo66bugYdy7T+/s6eb4Acd2498jWD9ecbAKXEMcEyo59T5dEXH2+Nv+W25Sf+b/8+8wyo4D36ZkZsK3cT5++P88qtyzeXcjEB5PXzTt17Xd/w23ZzouNaDFX8lxjee3Bj+3b+VmybDI/sB1TelnF+oeNjlnU3+KVU/DWKkL/qy6/FX/7rjJnkq+SQD1bwDztetOE65dlgv/JW/KP2Plbj5XAO4qf6rugZxg/xbvtMWH0fcmHMN4p1WvpfPQyUPKjz4dNpt2Wc8BLFPUXMtYP3gsrbsJyPHM6RcTGesG8kRrCliB30RiD0xtrXpuOX6wPWQ9eBrUlxb2IfcxHJd+u2/Szwd/PziNXlyLeH442/eE8EvxgRSRAl54Nj573E74sCiquEb0yRG5/Cs3ZD6JuIaG4wvNwj+mppEVc/cIJgXRFsbyOhD08/EnP49Tv/xtA9g/eJ/QJ29VuTOjSTKmBea89LvqLsemJqYRdlupD5zi3Ryb4HlPlrrrKcqtzBUnH9GXGudn8ixTKkct+SNlgwlS+n1Ueknyvd+YK+GdMeY1hEDYWIX9FYEC9OrwXwVxkV23NEv++iAdRGD8Tl1J+czycbaYzJhHAyv+63rBPeGJ1RbREJLgK5n1ubeM/pEX/MGnTt2rr0Lm4NEBDDUrRB2dNoaaSm6AdR5kl2YG+6TuTEBJ7e1S1BNHQWGw9NuroTFHG5bVVYOr/QtBGvfjqPPAwdAKRzxga+R3M+97DfBrbplbJxhjGd5z1+X4sZZ6DoGXfcVoeM52HTuQ5hXpWQf/we8HtKt9W4MdD2H0gBYiLlGAOWj9fOaWHUfJzhEwRESY+IbJjE/4qGUgj++oPuYB+7P+L1F7iMO8IDXa/RGAu6wdzY/sEirhxW+EsYnLL/woZ+7PvaBn7h+7x/5T77n7e/qL91/8B2PfjjRA8vTp/mle24YnnCTNBc2L4xHSsJraA4W3rHl+77f/335pTLeteQjb77n+T7dHPc/d3KDwgMKL9r4/NAP6CZIN+7fyF8K09LyjjA3erxTyE0M78hxk85ifM6b/V1Yjzk7OmuqinfydUN7fZ8ehnjHVSoY/prDH/qfwczf/eY757xr/bmK9YP/VOO8y19FeeAXIxmLT3C48eLmgQcsHlyYKB9FU96vufBnAvklI+bLCcVN1Z//L3PTwY0oD1A8GPEx+pe9zV9l8VeA8CeHZKZaLTfF36wbc/62+at084iJd0h/8Pvz0OUbRrGz2LnZ5cZH++RRN48PPIR83z9Mjgm7QZ/mVTwg6UbIN6av918K4aHrkXeteWeZT8H4p0B8GsMvzvqrBVpzvlYg30fWxXGpVFj0/nJuv+rCV5S0P/naTQ/CpJLa4JOIr/zq6/oN36EbeT0k8g4bY/CXYvgKFO8ScoPHzSd/jpAbOSFzp1Jc3knn+8p8b5n/tMoneXxNge9Js194MPw//x/yIIIPxw7fr//Kr9GNIsej5qwHo4dXvKBoiZkMtT84jtn33Khzw8t8fvRHcvPJn6jkaz58Xekv/3nxdFP8VV97PfjrGrq5/7pv0i7h4jn44R/QA/yP6BjWvuddxN6U8hUE+T58/z/SQ7ficVP+fX/fn7D461Cv4UFK4xGLG232DQ+2PFiQD7Lw+DHdxPNOKRcLjheO26/Q2up4f9AD7CN/zYWH4n/vD+i84ZNGgXmxdhy3/HI4a8P+78HlE5xWL2zrgCuOvkUq8eeiwD73mxf/5B9cj5y7HO/Q2Dfzy5/rwYE15gHkt/9uzyuREoeywgOnpI7O96QXXq5J826M+5jceRaycRGcyM8izgjuLhzxnmPdChk9fyt69GPeHp3fGePU1Sc4IpBbaGrrEZzyM7AB3+WsRvvJ/Rb0Y4uDkV2vyuNhm/6q4+EXF/cO21TlVehNcoKPnQq1o4ToaznyyhVkbRdrrYk81cYzWJxBv7rFGOgdyf6NLdw6HDHmuHav/Ogqpz51IGMlz0Y72yL+xX4HNxEiscbh3bIZ87jBdfhksjEeCWg78CfaiPO6vlwm30U9Q02QvR6janBzx1rfocUW5URfpltOUHFx7vBMDJDwtxjdijfzjw7tngu9HU9SO16PmROsddxsNkg8xtCxtjj3rFtM5JHDjefEuvMu5yAaSy+pclpJ+lnXPhua6eZFUp1GkDC8pQLdsfnZNqsT6RbDGDfD921SOEbksIbQY7JY4m3e9vPrrY54xn7UPcOxf0NCz089xkAXsX0jyo5SjyEO1GeMm7lWxqbGNgQQecVcviZat7nFs/7G6fIZcHoGo9G4DOs3QiZQpuBKiNfzfDcDa643jeJ7oL/4Z6/r3/33rwfeVAUJbzBv/LL+PLx0hK5z+yCO2Ze65ule7GXdS/NnjT/2kZ+5PvY+PbD8T/833/Oj/aX7j75PDyx8Jeypwr7wKrW6QeJmSuWJDyJwDKImJ8J02Bnc2H3og9HzyQE3WYD/3MnDCe/icvPyrd+evybz//jTmodifuM3X4/f9e+Y6njE4oaad/+5weTmeYEc9BDl9iajgJutv/FX/XUF3yTxaQ83gsU//N4c6PzuDDdOf+HPZGeOeQnMme/yfkg31rzjbJ3C//bfs/4M8wN/9ebz52tsfEryXj2ocAPrTzP0QMZDFDfpumnz7zD83//zfOWCMZy+Kr63zacnrNdnvfF69P+j0Y57UTd/P6MbUp5gWQceSngnufnhrxtP/wdSvpLH2nLzicyN6hu0Zmr5ut4jX+f4jND+nnx6gAVNUu08HBoW0981XBU+eeI78fxCI9+J94MVJ4vichP+fq0lv0hqTHy7I9NNRNDYOeAX+8Boic3Nur/PrbVl3fldETz55IaHxWEvn1Wjie6B9X7Hj+VrjHoo9dc2eLjSQ4A/NSRHvj6Env3KQyrHkcb3/NjvHHOOxw0SJyi92xkkj44OZvyRAEP5xDVyrNfzRKM4AhW5+etWgo6j/GJ9Rgc3fAQPmuixqS6pII9FFtpv0BVtRU0ePFjylUI9FEUbzsEKTlfHVOXjoSz1q0dndW0gdlOEfVNyrnWtt56nica27T7mieKdYnGhPlF3DatPrxxjyOe+JG52dXTn0UJl2yga5/QH6+iZWF6CvqtpKkragYP2uFDeXTMQk1u/4ytb7MTmBWtzfdy3OzGN5ePO2FqAdLJbPfrM+3xHDv/y02ttO+8ceoy1hyxvHrkGiRZ7Y7QZ5zvsmDNE+KtFyI1VmUGDBulte91XZVMihEs9PYuJn7U5OaeXWvJxojDh4oMdlfJ0HCjP8t1fUN9zC+wz9rWybojZh1V043eEs2/106f2fhje3lvqWJd+2Yb19GOrVMbpseWzJ0ninlZszsO9ZTBuuWJBm3DRnzde9/4H38ieWOyx3XqkX85p272JcZB3jiDKtc8hNKAF6fOz8rvJ2wYy5Zie7tQLFlVp4DuLOhO0WOIwS77RL2vgGIKUS3/6Id84CPSpDl/LLE5bq3ukDcoHZ4zbRRWGV/qNmQ6Ge5/gZr8bHUOi3UZ47rjDLe7NoObaHDPiPZ6zx4SQk6XklYeOgUWdgGoiaVYzB/d5Y5JvC/mrpPseE1tC1OscXRKdNWd3hsNRx8MKZv4q5KevT/3yx68Pv+/d10fe++7rD/zx/+T8K2E/9njxyQrv+POf7lX8lTACcdE7FxB4QJX1MINqDgxzJ6HmdcCq//a/1rCaMA8VX/8rr4dv+w131MZYS5o1pVUVy243on1Wf0A3U/xynv9mO1/F4qGE7/LzKQE3pfeBkXkA+M2/LX+VpGBl56bVMF9V+7zjzKcG3EjzvWjG4yaeG2meSNnR8915o+MCvvfMu+coHVJry00xBwYt71zzMDdIuqk/8/qrIxvphREjsjELjPaIEHtjWplLQDRlBbd+6jmmNPyC46c+ma8FFo6JeY6bokHqS2fJm3nTw86nW/5F1afX4+d9vmzSQTiJyMVyBupg41MWvkPOL3jzqYj9Jwg34az95H0L6fpgd4yBGHYk1/L3VNyLfnPAfke46IqHnfpeu/JKcCPSubfCaa/yntO0xLBOLG4Oh3sbbyP6YLzMaQs6Hox98xTNvX+AdseI/0S7mWttsUaD975p3TErnX7PWo3pdDnpWvTaINBUe7aDUdnH2BIIc/J1R9Wx7xZGPeFcb7nYGqTWhsWxOxDy2NVvnHrQX/MSd6e01/MWz3pWjusKkP3e7gxhWL95Gzd7feinJgz3nOvt2phjxS+a3NMAAEQdSURBVBm7no0UqfKK3s5C1+ocmzU5+1sC6SVQQ0VHj9fOc4D6hp2o28+C9x3Y9uDWl77t+umD5uJPExaV6wGGY8wh41vdyR7zhvsr8mAIHkel+2JEu1hxzum8cRrc7MMDR5zg5D3nGLRuz+lYUutBPsEVZsx6N7/Fox/VgVgdluDqxHzuU1stB/dB2q/H1KNOBHXog3NtbsYs8I1+W+p8ixW7QJx41k7fwtyM3ayHkf54HKj+/thHPrgSO6X7CDfAuMJE2JFU2z6fUt4cP2MzlLV56e0Iam0Y2H/6anKtkdAb0tp2IOF2ns+srXHGpU28eDlzoXaVHW76+3i6Nwf3miODCkNxM+uU12gElWVHGH/+2Mhv/I7FB7EGzup8wyTqYGLeZK4f1pTC145f+vQn9cDyi9fP/OQ7rg++593XH/uT/9vvefv+K2HveHz6ilfr+UPP2U9e4a+E+YFFN38rccNRRx5grmrt+dMHTCLSP3z8Y9fjn/pPFVuT4fvu3/k7YzcvfjdDrgkfSou8QOVinB4Vtdh2kMyYMW/UjL+2+En34ov56wd8xYlPM2Cx4HxKwS/D8jW5dXA2Rmqj4xz5HtZDGNRIa7QzitnZC2tRDsdDxJ41jtLsWYNNkzRchF0XGONdHyNEY7kDdfJmbghebo+594tbm5NH2JFci9vjzPsT5eRtVG642i0PR7A6YkDH5iU8P4Yh2TlHTH/Hpn9zA+xcWbm+I4y8g8ezn46EDxKSquuzfbIqZkdLpcVdq+YYsd/k9hz99EZqP7xoQBg7bpraYw3w2vMDiViJuvY9QuPytVLEmZ1k0gy/ayq59Bv/wZlj0WAI+ZkQ4Tn+Mm8rwBZJSDKCq2GV3xocM1vnJr5hNExYzFmtOdLGYFvH3sdEj4XShhGV/YqKE+4Z1AV4DIRjjYwZNypGu8fyvEHdQa1Lp3lyPfd0HVMC46hBZf7k4XWyjB1rVmz5gDrRDsL6TIhDXNoGEzEgRz4JNisoPzi8GqStqlqjv4vQrqGO5sZ2Rl/n/Xn8HPaOgCaW2G7nviMm+sTQ8ZbrfxiROv5tBLCieD9te7SH99BuAsRlXLch1DoA4jaDw3Iq3EpYORxrdg4e4yCOMMPfMrZ4SXbcZ+WMBIvzlOOWT6bjBbYEyp1mxaArhX6OJQhz6Hmzq+d3PDZ1RbjTTVvRa3DyqGeOrqQZbrpZixt+XFyt82x8ohe6Q7dicxZQlBOj979dOuq2Id9mo9bi2D3eYMyB/MQ5zQ2ZeED1aQeNMVzjJkb2G7h33Y6xHHt4TNtmVHTARhXW2h66W7Kg/r1Kgn/f6PSDc4YxUDzjPNjeTkMdM+/jjG0jHV+XLVIdsfzGvB785h7Jr3/8ywR+ZWCxQPZ1NN3vwYrVGqFJeEcrkq7N/Ld73jj2L93rgeUXPvxT18+96x3XH/wT/7vvefv848gnT3Uhj8/t8O5Uge2Y5ZJOB+w+SSOb7xIV8P8I4J1qfkGY/wFxxCyRr1m5EMOaibmgvmwsSC1mNlaVmtSKbiEG17rApxVHNn+FiV/Q53c8+DObFH7f5fPf7BdjX3gabMWXfmQP7bmzliXExUVV/mPoKMxJP7PMwWAdcZ8L2SZY14ZZ0EbaESndX9FtGx5b13640Wy787TpiJXwBvdlyDNUxpxfyjX8QpqvEODb71I2+5SdzZKnyTzF4cfUculsRDvcgfcD47mdWI6XWKvPX6VAh1Or8Ulg1sOCoNwxu7+8UtsnL4IZWyyVjlMu3nEdnX+QM8YySZow8eeHNjTzUpmAINASrf05S+wTeTRC8nJoin0oHIvss2ydy8Z5tCSq/aBNL3HG4tzmmApNDWMg5VhwHhhtS4TYD/AAl0Rlim8KHvHN+OMXlXujcVvmy4pFIST+m7MimBv+cU7OhdteMiansOJLv37CEhLVOXjcrEG0kPY8aLIm7e6MuKj7d648ZsuWKIvtcdAlVvrIjB1dPMrY46SuPn1QNjCbSjG7hraoKsdIEuFb5vhKDhlR6wt9XKC4neJ1vbkuxi++qdFUAjlkjyy0ZvHpKtOb+dmgasbIGklPInFC658lDyxh8vGJHFtfBxKJuSo2OscG2CMheo7WgXICtLUmHtbeREjWz72/JVVd4eaFMhJ+kWCU70p5moV9OGtc9U2T6JaaucfDJYaJYSmtI0g0b+I2Pi47f2HZw99QT7SOtuYH5OMc0dk/PYuozGUf07J+L679VECNPfzlj85cZUlbORYX4HmZzzEe8cwxUupkV5ST+Pt475xk4bUlktSUeNWz48Amc2d3zM+p2Tg8ZPe7JiVMd1xD23EK5xmJjqUAuePXl9iY5jxAk8ChHzBbRt8zYadv/+kMln/1UKLIuOjdVecmvyKrFNu2d1bW4798J7pzszRbaK4cSlULcNsi1GG6CD2eg2mXvYB18NYYt/pjOSzX0n4Rz2y+5/aWTMJWza9ojFPWRTK/c63jO/4prW0Xvz7kVw4aj4EdG4BHZ3hUPnKeUF5zve4Nb7ie8LvVgyccFC/3nSdH3gevB5jg54l9iEYGj48TmF6qwCLvcv2Kr8nvpvA1Hn4hXxZvEzQXA4vWN/pG+7Q5FcJzV8NHJu/cUA+fVqatUgUHsf4zNr0Vc7V4sNjVRK6ZF6XYUxrbIVX1L8AYY4+7CdEDXoT8QiRIn5ijc//wIY7gcJawNJY9ZxOevHA94feTZCezrtzdCsgtYyZiotraHBdxjwAwe98pz1K8DyK5Tr7SiZc5cKwpgi9ME41WtI7MgJW7ttgNgrvgOZg8czNKmRMOwpCcq1tl4RzSj2/84Xoc2cdNIPczVPkdq0y1Js15ZR0Y2W5be4PmPLEbksYe7jt4NhOQqOOTyFk3W1ZeM6ab8Moq8n3mXgMYv2MkFlvcVa85qF0hqkOV+eO+bq6G2FggHtSUWoZvZ+zhNrwfNB1zz/PZtusIK/Fz7D1eT9Q+WZ8iq+gnPtnopVBjf6pyHAtxsUCMpRciHzqPGRAbOX0Y9J3R0oLkOfLhQ7p+E2VTBeyK5bWa69DoUyBXbj86esheB4ojxbYzANvfrFDj91wkZuKDjiXgp+3e1toWcwL0PQbxyzGK9Szw4k0vh030hvN0JHep6+nQVseWCFMcCHlUbsqgbswZTZV7uNF3zYyWQliCED0aa4/X39Hc1Ds3mqxhMmDLvo99EinWfhJDyd36sQFxoHlB6E4cfiRnX1OCtb55oXVZw9CfTq173UDWJCOPJJFeSBNITbwCs8urnmOe3yfdtOXvvCMtGROS5+NAjhob0pxDIGulftdEsOgkhiOvbSU4hYcLR5uS2EF11ZSX/vYInKtaD2lNGdJOiFt+6mGo2FsCc5akQGwr684lP6laxN+zc8dxEoHrL12O2QEDHGAsa7wmSIo1sRfT4dXzfYA16hHzuJZpnzh3ZOrhxTpxVTLXED0cBRbzG1giZxFsNtmCW66vT3gTGx/0y/XspEXTYt2sY0Vr/To12OTwTqxgQ7izz0oIs0dUdV/uoAW64a+5R9dhegRQcm4khu2zNjC6/xvF+bW475/EYcN3HjKSH2h0ei3CxDCPPKdwT0iIxxf5R5LDFfTAMhPA0XE4OSMC64V9wwGkQ+/EeNHn4JLNgUxIqNKlRLSZ/2nAnzr9jn/7evJZb5KCOOFizyFn5vggD5zj9H3A5aALPYPlwSC5ZiPOBMeexvp0ytM2E08kgdgRlq4aEPnMEJb6XpfJDVUXwvGIpZYfO8KZDv0oA/tZOWGyr8h1xYxliiBC15At0HroxweF++Hv3uQEZh0n0DTaeNJmm3HL8sWduPOpmHWzJWKysKUXtjoL9uHPpQrOQmT4bs+1MODiPCMwrgu2me/ojFCDBLS48qTVj7WuShbEDTvHkqMrf1xmbxwFkLss6vYFryuAFN6xzu4L6makzB0xf6EvPlHRhp+4CNFFP/5LCs9SftzvCwwKeBGYV+daHh5BLdVtpqAcTjYtWeTFRj0bVOHiyYGbCCNLN0q/i9iFGGvj29OD5Bdgd6T2MKI7Pc4MB6LEM+tROzqGdjubY/WcoPGcz2tk4id/nOVlOXEMyMOutr2tzXG2nGuYmHGjmnNogfHQD6f+CpD8U8dIUAoXgxmvkOhz6dTd4Yxmrt9967GeLT8OZk7aXCNstPOqjErN1+XgRB+ZOiVbep0LJbWP6bUWgpSxotfNiHrxCMfycGwhbzbr0DazHFHjJqDJWMTqG2aJxHGaG1c2NImUmDuqavJF0IB9IMPeMS0dzYll71jultURewMdU9aHcy3nWyzi+mdytayNlmpg25IysgtVnKKRnFnacLNlhFjcOqnpEGKOmbzzm/MU4Jcy9MnL78jOlkQGtofTfG6ORa/D+Lk/xWaN43Bj7VhTTzTJ3EynH0fJixt2EF2BJbGrj2+2kZKAC68JiFiiGxc00w06dqRGB6SF3nEPjwaoJnOxYJvpaL1fev3NcUpQ76tQBomUcQT0LaADtfV6nQTmmvl7fRwH2RbdMlW6Q2gTdwmDytk/zMPosOPjVPwALAVyKreNmEwQzutxrQHSWseC4B4gttiHY3HkI44N6mYtcrR0fGu8Fu2ZuvSYuo5hgI6x51MsOYOMolopnX/EnatwjGG+TY2/Zxo4u/TZByLhyxuIrGfCPF6f/OSnrl/mjyrxjYKBHlh4p5I/JcaBCE2DcGLIOH4OzjaRpBMLLi2fztDaIDsCVOJYdyv7Txbzvyu+/G0+JhLI0Qc5iGY6qtOaMLFBxo+chxgdOCsIwsraxTm6EB9HAmAsCxWjkatGL39kx+n8jzacyL74m+lQttF1VEipiEgjyAidGyJfCCBjgJFtWAeSH7CrS8Y2n7W02aO4tcxfX/CDQbTjpZZ+5hd5+O4LEswLwbBNeXbuaw1UVwK2LY1a89Kn5MU8NsMn/wzktUA4Bgae3KljvsdMvH5Ac4J7x/ess0BC89EmN+cXQT9zMRPgO6r08TzyPOBz4e74PW9Ytkdz3FGwNnc3nf80Za44Sw+a16kb1GCBrMRYa5IHMDtJl3XshqrOiYq29OzLaNFEBjqOjxuM2I/aa3nqBg3ghDJ+gbzi0+E4cWtNGnL18XMcy/xwPnh/AVmI758V0fPsfMZsuzXo/RUszh2VDDZjRHKP/TV8GqrEiURW0dQCxldYXOdRXrg+FokrwI5Pi/T5GZwScuJ51df1iReFfQyHF4my4++x2oYxVh8fKnUHPWbcMKY8/QAefbJJRu57XsnvDBNMLKPyzqARa/NYEm2Z/eBxY17YN1wYEg/JVBeOL2vchteCqjZ+osv1griZS7Q97sCOEqivcTI6cLIp4x9u+kbJpsWKYqzCrC3HEK8nY8l+t5St+XuNeN2ZCG6aOxj/6pZdRYrEySguttuw2mzhulQz/QXnkkgrb7X1G4X9iuStdbdOhZayzpfp09J3d8a3To30plqDvDpTMf7eT2OVOlKiEetcNx5gRqzdYtr0VTZpcwYZS7WF5JUSvVsqE0wxOkKBdEa2rHHLdw7Ng5iRpDq8UK74x3wORFdvgW5pi95AKqXuRA7eoHQZfA2fnNhPaenXCf+Rx8dl4jtrm4czYC1vAN/3xLSjw7GlcW/Obdy8V6Z3C+dZtxHCdFbbq9cdFL6eWMBwiA5i0Ug36UXcMEkj8DvYkVYYcj1GFk55cKjWebPGP+brgDnnlk68jkCL15lfeMzRHZce4y+99LLK4/WKV77ieu3nfNb1hH9+Pnjy5AVeTJ76Gw/XQy7kefG9A2oCT8J9qPGJW9kEWnrhAVvb/bt/K3/O9yn/DyMX1d1CKxepUxUcWtWMsZceRI/JZWkTkyiOdLwQNW751ninBH7HRh179tMSwbHxcWBXw9v9cBmRxpEjxzv2UFSSNwrGSgRixqM+yS12dLUmkEqCmGHRF9QUM+yfDT7hTUPvdVHH2LETMTh9R+HK2+FQRsp4rLErB52N2eTgtZgbXufPAT0HNSC+B4OHPZEQieXIDS7kxhneFOJzrNkX6uTkGt2WkO0VN+sBETpW2PWyUOcwJtcTYeYGznYXK43GYoyimg1Y3IQcjpLDuOcVh97zz1os+zKjoYxCYvbZPvqwrdSx2R5Emh7NrDUdr5wvxEEsJllu2T4DUSbikFS5xTAW6XIjGhMeyY/YHFPo54EDve3UZe99wjZqAmydX6RoC8/o2Ir6lF0f9KpXTKuE5rBLkKwjjdaE8XeM6Ovja/lzNkdRlePSVCE2WuyVTVzXBCyZGwWUt3JYAdP6ekJL37a04do0TAFT7VZ0FEnap9bx+jK8bHaLj8aqDle/6PWaIaX71iVWS2a0YUYnybgiZcxYPQKKdFUyRo6txuo5Eu4NfSzWJ5qGmQccdRjb44+vCZZpepQKDqoiRaKAzq2Rtz2fJqEigpVuZjAjPghqvd/R9PriDGM7+llXdY+w8B0VA+OlQzWANaj/qbM4kZxHj8HhDD/js/6UOW8xOuas8+GDxpspsYJKw9TlhHGJtTRLOoEfYRZvDVXfw8vrPhhxaZKQOOXHOzNItNp2xHjziWwt5dcGZsbROIyiEWsC0djWHCjWWLuaBRxagNs1glGTcYS6say5AhFWXzL8myAD541hCrL2f0dPq22tJ06V3aF3VjNM1gSNIyF0HN0Lu1hPkYydys7zmuJ1UxzelEGdwIFiec2ByRGBj+IxbRcREs6+pwVD5jg5tRxiMczlvnzIZ21165Z1MJoYkNI8zdP2Ie0ogTna0JWPtSXVRtaFNwJy/Do+jlI/eco5zW+NvHi9/GI4xRO+I5YJ8SIzpXZalQa05AOlRiHqO9wqnJtvLtT+ml9Hx3IiUEcC9qSyeutPYCandKaVQyJ1oRKkYZKDbBIQi3B3vEZDILTnPl99QBffcjPWLE2NVlSMYaI7EQTBClWj8jjayI5tnQjycQT68+K8orupp7rYmR/joDCGD3e5xU43B4o69L02Q3KAFUSSCYktUE9mo8MeXsJhRce7+I0pnDeZ2Fuzvo7PHPz0PAUQEDsNxypUjlWAd9bNbWN4S4ujW4cbWYhnNtD5YA5jI3OZjrB8Vh6F9A4jxpwr94UwXqNj7QG5R7wZSDj6iEd3K+p5T8h8vUlNi9D8abvlBz0lMfKpnx3jK7RdSKjo8+NeJcP6bHGIU6Row55gRvMKy/IRMlyKg3v9PEl1GhErSG/vK+tVMfbquJlxKB430dJuOZwT4+MaX4u38FCJkqK+qck3I+MYm4/lSLYmqGTPUUznapVh9uRfttfD9sR3bUM0bm2PV0LB4VOlIRqNmDghSpZovzkPUPuYnkgQfB7AQ61j6ZwVwN82wxG0UafkdelEY1NJ9hzjF8Sea3auF0UZYLHlm5K+9VSLXEPyCqRTZyyD7ElLJkZe66zSfUYdrgpxTEWrDY5dqMKp3QarpSBnrnGWo05c9odr0Vn78QFthfDhsdE5eB424zqWTcNbpIyT8bv/x2Y+INCBdvFTE05uSrKF4rz9NeNx8Bg2TJ95z9zNCS+SatSSk3FsILmmv3IVzFXl8M5tsjGX7JZb5Hi4z/geh5zZmiNAPaIlQk5vWeAf+r5+eUAotP6BoZpGLSbGG60q9kFi0s+WHup1XE1+E+aA+BODbQYy6juuUMa+81h8N9GmwTZ6+gjuq3LfJITbphx6HdyuydP7EqvV2VYOBLCIgEgbZSmGfXHDNyqDY8r7dUcI0DdOihnSeU+ELIyOJj3DLS7y28cJ40BM301NkJ1b5tftxjaI25xJ7EcrVPk6iIg1gff5tv1XqOZlBbHKlD4qF1iJmGigcveN1Razlq0yx0QI1PLG1Dg81UPL0ycvXy88QVcOVwo+PfDF4cUJwAWeYdNN7h01hS03Y9msHpgOrFs99Qmmlv80D5DFWVF9kkY2oB/uBovgxZvuqoDIyF6oCb5gQ0TaiRNu0KjrwN2mQyZuSilJcerugCNuLBN9zJ7YolQQR37mq63WVHXSr9+su38W0+Ovk4AYE4difX5U2HcxhOFoHmsDS2MPb2JEK432Wf+5aA9Qv8AgNpja84AjALlAIeaM3KAW046+hhnHMKfEGW5KLjT8dGuEzCfcHLvI0aj1ImsMjkP7g726MKMcvmupZp6LNztrmhSq58lTE8GZ6ic6vn4UXWYA4riWZVAxmYadqGB7A/tOAp03aB6WtygH3sVjrVTkzOZsZY8P1w766vHn0HnQZP09KkXXEu83HlrVDM7xysv1pLYT4TKyI08eHYG47qNHUd7s4+0/InyVcz8Ac03XLSD/i8rzyTGXOGnPmEWk1LGXmV4CwxDHeapPa/3dMUapwm7yIlnngpy19BysEcxLQ0zGWSH8ZkvGsJbj251o7INd/e0VKfHogdp5fVAbR6roZ4w9J1pBSvRF7ILnJE/ycfeOKPCHEVDlwSO64Og4hzqm3WEkEdeaZpS6s2nuVk+zcqEMxrzQvZc5JFroZcquuGu+0yZsdWD4ay2zjkmbauxoOQasP3wsS4mIFEcV6sSKv7BNwuimXeoKXhMKct7Nv3E/JOc5+Tuac5imxYa2qqYfU4+XkqLvPHsMJ51ZI8etF8fkPbo/0nr/ZDCVyXMYKLNWiVZ7qDn2kNGHk4j1X8enBug45LrRDnz24ZyD4+/mpBQOokLrn5B8/TjgnmMshuuuD2h7hk+i/NRPcOzMI7K7omZe9l+VWVMDtRXHkr4HSamw+mC4B1Zv5h4KI+U6mBgcB2HyR3aMFVNAbt/JT6bWdV/eIms7Rcdfzm1bXE9nY4UIr94lUs/Qq0/evuZqCz9yzu+OF9hOTncPT+HH1gIj3hiGewSzxYnA27BexcNYMy2KajwJ1l441S7YklPGl5Gc3Jo2Oeo86UJg8PkNJrbdxNH5/vJLL+mB5en1+NInff4Xek0Qi4+z/Asv0jhehk1oTW4NEp0TGQabk8FozUjWjd82Bu0vvQxenBJiyrAhpd52JEaIm3omq6ifXbc5zgUiCiO6sd4WVS2g79J7nirZaQ20AiY+raveLAVZn9pHrwaJHYSO+CgSEQvScIVwU3IjtecYOIKRXCDzgwNaVVqjnIDDnZzdx+xedSfQneUWjejN8cHMSa09EKfEHpg/B6srG2cM21AdHogojYNHo5IbVV5g8Y1/gpS7qgATFWb2hfdVgD6yjcMNrOk6Gx5xJLTU4x/XAMXqVJSSHx8L5M4LWuMtxgIyWTZU244fxL/2+Kuefe41W2PEP5A0lH0BHa77HHu6aearR9LlQqNcHJcoXTMAFzMXnLHPQB17bcQSB9YuWOq590twyzScB2sIPwO5nvFJcZjCJDIon3m8/NKnJcUHLTZGLydRdqTtDZCzZYzNQ/I0JXU28BLt4DEPhDWccvH6IvIwq2PEaz8FTNwI4RK56zyKFSecFOcgcVvYxme1ReJ3A2lVPBZQ7eNEWlN2jBxD6tugotaS52iKEH4YW15w7Inp+WNVu+YaW2trsMnPPf0kbmTHoI1m42bQoakiY7uh7MIdjllRVOHFHIKPLynS7wqGbV0U5jkCjYuqGcs2dDOnfx1MIy7J046u6xodmY6+44BMWMLzxhgOWGJmVf+E0hwphx505jjgk7+SB7CwzXpIcmNNs1Zt97G7bjyxqmZ9LNJRbV1K9bGg29HdF9JDP/6uUamOMfA6RTRrmc0WzvWda+EywRxncqhehIr2U8m5nJWZn8jYxzG26FYwtUeKW1iDycuEOTexL7LgBFTRondLn7nQnXN3xbvHBHNcPk0LfWHMnrE5lPqotZy+/eb8dxxcbL+JWPput+Bxsq8PvwkWVm0ZZ+cAZfjp3gBLsrqDY98I4z59/2jTeuZcGX2Hnqj4bD8a8mXfdv/FWmLWZfQutgpLGMSONpYcLzc+zNtl+uWMr/UH313b4hY+xrTW6URFQ/H/f9R+5Q3w/pW2l2V/+vQV4xc88S++u2I8DiYrXIOETNAugPOawcMfhBTZnpUHB9WoOTNSn1ZKxZjw+gmp4zXIMAejnzi5iO/MVmuK9LTmJ8Z9Ac6eMfWDPwU01VuEG/9EcJufyZ2dpNm8nDaghVniXLTHPJb4uT+rIfuk5sqtwJz8oozxyNP+ziGyW2+BW1Vuhze9BCcv5zY267YMc9grl4w3Y2hMxm2xqqWV+cs7jdRDz5CzxRNECwcNo91wagAeY2SD1QxnbyVUmjiWJDtcA0qnnD1PaLMe8MIIM/a70jgS6XurXA5AVGPu5Gn18hmeYMvhWsQj88EnXbSJSdu4lrloto+dV/8VNPr+nsS6oBv48j9tuKGOLi/O291xu94d0oCQOcFyj+PYPYjU4aRsKT1aSe6Uf8CxMJ5ayVKFvS3h9YWjNkZP/Njbcq6dL8Cx1ScSTG3sM2LOxGEmxu3Msm+RxcsPSrfxBDDuIGN9n8vrTihE2iMfzCUQJfEAbeP2+LPskjouvf6oM/kUluF4bSVMwLKijRJNtDmGarXSazjOyFO6tnGOt+vxybGNfOqX+yiFiWWu6pqsU4zQSk7rGLTWtC4ncCSpvDzpCXvfpqT2mjip6PaGR+Oq708fukaCCQySLo2jOKz4jqkI7JuD07Zy6OFn1K0D5s6xHwt1mGkjbVTLlpFilexE0AfMr3nY/tw2yGv9oVN+eW9KlXMvwrmdU8ahZlpZDypsz+aTCELMy97OOi8WsUKPhPGgEde9yScYnvuKRELEpInZ+vhRBRl1SJSZX2bQVlh298YaLC5ju0RX39RF7A7Gj3OMbL3Ns3kuJgsiqA+NUpiDOzFO2JVgU6Rg9v26quNoZ+PGX9Zcgc1XSzVi5hVdacGWQLK+QwJY6D7JGMPkGBw1Vdopwk28O6P3HD7T32z1Zwg0ttr3BH0V9Ih2rVMLumL4z0Ovjc2PTv1ts3Bsw0ELj+7wsbZO1TazhHcOk/ynXP0/frqmqfviSy+6LR5+/n3vfHz6gp5i9ETD/+ngH0n6a2JyzJ8KNC1OHRyhQUhSnZ0EvoOZyPYT2l96CbnCHDx24nQdfyYvrB07jQ0rlmBH/rfMi0qFGyt0KhMnqPNzYP+T1xcDB5nhkFVogPnTr69kr0l6wq19j4B+s/quhXHkkhHKS+/EczUNNX8TGziaY87J5/FrEEo1x5cH1Xc8+yn4cMDa/5ukH46F8sKBFI9ceJ3DmnNOfMA7yYm5dQhLFJ4dE1QOs3ssOcSWcVXRrnoxjUn1DuFFVF4W5af88+LdtUKHv2QHUQfu4b5RL86hrEP2SzHxvI5i3SUVb1B9BwLxjShZSa3hvR6MR8x6SShPiuQ/+1C2zJNPVtDR5+FERMeyKoHcIJCbLkDw7GOvUgyPaURLHV2k6vHP+iRfw6bygn1MZGW2JbFg8914/yGNYUR7cB1AOs9r5GUlh8zFPNYKcfWxu6OCJWGy39IP6Fd36uHbwbIZy7+K5GzN5LDQfoyHLAwtGQc1Ie2YMz8DLlq1HmfvwdHGZ+qglhPyGhUNX/fqMR3X7q37OPNCCiTcH//Fzkl2UxSf2Eh+fZl93SSGc7u/7rFGFrDTTxtp++zj7vDy2p+s8W2YFaEesf//2juXHdmOrAzvvGddju221d1IjRDimegBwxZS8wYWQgwsGPAEwJgBI6a8AIJHYNCm2wMwVmMf+/hc6pLXnXzfvyKy8riZM6mozNyxI1asWPdYETur6ulqudDLuaCf99bMqheHfazvpqvq/l36Ui7oS4WPGsrVzZBtrZgccjmL8Hd0kd4zf723o/MzQyMXX7baph3YwR04S5Y1oiRd5YLSBtPt9AnmaQTQ4vBGWcUWuq4t3tN+iSMvB7RiFRxB43yOcZgfyia1JuPUakjxV/e55eep12vVq93S+xpEp6maKK0vPPfGGll9T/56aYe91OzB3O79UBbcX9BpxfHnElyXyKzT39suQfm5hDyX92D9aDhSLuuWjuESrrf9oKRbHvQFX4WnyO84fzD2gpYGDUSXTBtjX8C6XFr7e6XhOeO7gLGpEFZJX8P0Q3lyn7nOMPbb4Ufd59rG9JYUx3I591SF9qZXi+My4Dyqlct7YTumyyufDeyJ5Kc+S9U8DISWNvQMeoajV5qw6bOMKcKXLHob6zs5+3j062DbYbd5HN5+99Xw+rf/Mfz8l3/16edffJn/dD95/c2vT/UP1ObDdLGoRzI6TP5KlghVXJ80mHM5EwhsMaagLA3IcobpdWGtNKEW1dS9tHtKV0VnKIrmx/ZSuhuRgnV8Eil+fNlc41PJY6VsvBp4h29VP1PvcyeRcWj4bTTQ13prioy3L6AphaXBiUsZptjiOCBqcFqKpxpRU3Pvd/ZIppJLpbddeanMmt17r31cuw1QXVJJvdFrU4Mv0A7b4Oqmwdltex/JVfDQWzrovOS+yamDln5t0kCfZH0ugW0zhXD1KcPAjvVVlzGblTaOPv/T6dMQYauv6qK7mAO6swA6e9BzF9qcV/wC5ePiE/j0Fy3yUEO6Di20tPYq4neMC1c4LRwWQVvFHl9VxGdPa2931kqO+l411njLGaJVlYXjq55LPi1SIVCD7T3hQ/3b7jxV96tn/b/IBrXXVLqMpTKtyLBzWeMip/a7NlWEV3Y1Tvz5/SZe/X/0lB4ZD8rM00qXRagIT11OrUTGJZuSuS//c3mNC88Blybp80Zg26o4X77/nL/8YkPvlzYqkUsf4HhxMoNflc29l+Itpcm0M6LN2hWeBUkzlbyKonz0QJS6OOyvtvCRSnERfsNTzVtoO3LppvU9mqmnEbzQWvZbuKpfeDeQ9fuKNYK+H+LwGr7sazDV+n+WrhPBysZ4X4yztO6GQ36K97TkVT2dHmGV6RN/FyX977fXaEvV6itG2iNxk6bgOQ/RBu1rsFztdw2Utqd4Yr+D+rU+z9+XF0+rpecsb9o7yGU5o2qVbk+M67Gm09RB61Cg3Qjaq+ixQdS72bN8lA58PdmNRWqf5GmdtsA2HH56kR5v9BXx2lfAtgaytbZSuDK3wTaDCzy2TXvZXW2A0p0PJHW+p2LNi8XGVndNPtMZXPLY+gRsuKqI03oaKcVDty9Ll3WfIjKh0mVfrZSG4tIHq3htvDj2vRJEXKu95i2aS9+2heoGYnsQvYcrKNKeu4wIDcYk4GJjvAWwJkwB+9ZmGq4LWpyj6uLhHTm0vsuSMQ2cfvWmzPwH43XQUyVcXMBUYWybsmj2vtNQeC1hzfmbowSN8HQUmepcOs+d72HotKWk0XE1vjcVSI1Kcx/cKw1H+OgDCrzWu3O/4/vgNJ4vZ5wAC1/zVOPTGAudeb2Pp+KQsqPdfnmohKWB6Iv2KXflUeOEDybnCKG+01IlKPgoID8KLuOdj2sb8iQ339XYa/0zpTOY+Z5gz5Ctu9paoRqIAqly0V1DowH4Pg5Hcz9y3f32YXj36r+HNy+/HP74F3/56a9+0zcsL784lc1MhtmcjYBPWmJIoIiQVIT3YmyKb0QW3dTpD7H55RgqbhCojU3wQWWLjYwt4TwpKo5aoLyt92Dg/NVRxmsjt0P9vk2NqwUmJ7koIm2tZIy0pc5Y3zictEQl0Fe/u1N9RQ/9JnGZL6bScKbWroLX/cV0aSvchTILbv5EG23Kpssp82R6kQ8z+xnntMcjCuNezmNcZ/ydz6ablN+d/3SSfrGlhXvBkXWCTbWGHucOTtukR1zCHRqHHTYXyrmS8cVnyazk03E6IZ8tZuZRbeDsLPkGppc2QTBSdYft3+HOGMdD02xmIuGY4id1Oosf3/JBG1XxpJufsp8qXV9Fb4MrUD6Uq/fapIML34hNzWILtIVs6oETvpr5TKUkLg9pTLPTl0y9cZzzF6S+URJ8klG9xCGEaAu2Fkttp/Fvf655pdh+3nxEnQJ4LZkW/4xnXv8CRyEGv3PT5WIk3j536O79lNgs98ETmEgscLZ74yUF+ThPl2nITUKPr4kncxY9EVIcwboYLQ2Rt/GBmqvLI2NyXzSlzlt5pjT66s2YjreA2ocyaXX13VoHv0vLXX3twJcyoM25gqdBpq/DiEvZiUAweTahtDS5Mab6i3expC/thbfbibfpF6fX6LIhz7VGB0uY6H3VXoW2TpC0p/R74NCBfMYOabap+3Gg1GGbv7BaZ0bpy73tbb6wQWv6aI1eqs3mks0TpipA9id0HWPrrqFFnz+drl7KloP+CSU3T+3aB9qJ6PV3N8+Fo/cVaNM7fUGlrV2U3LWmko/XLq/zxLyLxmoqqv3sfU/VVrFukceGuMYUbQIUft+txEa7HBuChsqxZ9Aa3uh5H0d1lQzOfXm9z1P/ZkLd8pF5bOkwBdcGWan7DmV7uujT7yk1omLBZSn9CMxN6NKnwKN9avetvSr9Ht4SM0puFT8pF7Q599P6ABnpUoKiuyTCDuctX8w9806gIfbAWppxl3Zj+yWKFDv6eC/e123Btj71KEhkTFv6Cm/aM57G3NhpHRm9d3BSF+nMNL4bnsSXM0Ar9ilTL/4wKDbf5N6hYzNpsKXLQ5gGEXosNchW5TJlffaXpKvBg6R0+GmF9vKz1FutSoehNH5DEjlM7OLMSumt+gVozbRe2mON9dppp6gririE7bEo4zIAWPEKA1Bg2vCyPyUiHPexG/u9ySvxMNN3uLrh7fjWVzd8eONV8KYD2tLaYM8QBUaxwjtrZ4uXNQAc5TvBwKvjstbQ8UFbKrZRN953f+klDFvapF4KEfWaP/Sl0Xf3BeenSn/JtbqlIvNbD58ByUePcf4UYby1IXGQg5gz+zukh93DcPfqm+HVt18OP//FX3z6+Rf/VRuW7//nV6fjbsc67WnrgrE4Ut4oL4ozIMyTY2iUtnXlh4rWEGWboKNUie+EhtG8mjgbnSYBfm3rcPCvATAenPkP30IhVEYHl8BlvACgtAlKO4UAp3buVHgDn80WZFEqAZNm6bAROBt8+3IYTplA0JK12lUr+BJeJVl2kbDIF2DTWfUFVlr86lxDm+AsjY6nTxr8i0M5mVCO0t36d8ocXAZGiXG4Qj4cxmHuJidyNbh15NJFW4r3MqC0uGN8ZCp+eFKOxRKL9tEnM+gmBi+QQyPdgbiAD3iKyYagBEIXdIZHYJSNdLiwe2HszF+GisMGQ0PptdqCm/n7ApCTtULMPSVCbPpziJur8NH7mQ2YyA64SsK1L69OISylwRTP9NmeMVylgaayAcdJh58maNIlhsJpr/aUv4al3fkka76ksXRZRIrbi9At+IYfcbT2C/mlX1qQVenPFt/M12zaohgtodc2+M0U2XQWrPqJLDNMvppfOlYYbYdB/iSQ0uYGJbQhW2Vy2O8gB7gmzxn6jWyhz/n0kXyF0hvozQkyL/1Jcvpprv4iISM2lbmgpScL4nbeiIJ2YeKzrcQ+PNmXTqsZXnTHfu0RHubK7qjbnilLPrU4cO0ImvzVSVVanzbRQCKb3BdM5Nfk2YZkTOHknn79bByVUcNJ3TnKrss//Ee7nmQ6zDHKuezDQlSY1z/rKh8tvifE18zNoPDO2P40sWIu45W/cSSMi6n0ZOnYU3FeL9pz5Ja7tF1AglN+0Fw7BKg+aSmY6LHZdI9FdBYvYa6jDkTZEX2hCRojN2WjjZwFaruylj8HKwPjnyBVr3GSXrI7y4C2sr9AsTa4TuBLIgssfdKofKJXbbdockKklXF9fE9elKPN6i62Fd0FMnP6qUzEJawjbC8cQZf70M+NUwev8N4XksBbSn76CrqEL026dXGVJhCEfuOMyMSr3q1mJt7Y4R7eWZs73JmWNmGP0bbVYEtRX+uxvHjvvz5DNsaTtAhNa17Qo76aTcR/tWc7q4W3PHqVzigV/OrAcdIAfeJVR9oRBNUTMkFshxvZA2V0zlW7DN58SoOvZnvtviEIjB/K2/6iofQU3QaYTxAnJtIW7N534RPjNMLpRD9Ub8jNNmy36JZncfMZ2hzv/CbhthVt+aMcoavWzcgBuKw9UgNcycY5giTwoUU6MlaaZEiY1uboyKzLwCbpd6w+Jo0i9J5P2gUrvMLDT8NZQwt38g7ntY+XLuShVcDCMxX8rGy56bFA+SjZxY69Db/AAxAaIyfo1Xaseu9LmOCRVscyn+BFcNElDcgpdAArCh1F0YlEugS3eBGOkWLVOnJNSwbQyW3WXNVRtxnvmOjKp61pK3lmWu/5Eau/EpED2yaDeiOv8AK92MgZuX3Kn58ewxECMM3W2tgMAb50xE3kxXyMSQyVFvCrW8cVarA2Xfd3ZBPZcwkoDV04aQSPOkqTfdJBu3LXxhtJE7+ZAJ81Efj4rA9LySW1jvs9XAAGVvqsPMFIY79VTh46azPKI/RLM7Qk/xJUUUhzG3aa0q4tsNaO42bYbzbDw9tvhnevfzv8/E8/+/RXv/7P2rB899W/n/abt8Nhu8kkk+V6YIkYjizIClSjYkvBwuHp/zgY7/0vlCY4dfKt4me07RMQVUp4hZCjjk+fiXcX+Lg3aJjEriF6hKi3w/pmMayWJvaOY+5cESaDDALTFqzLZ8C4QAlNIJbMy7jpfEHCX0YZuUNILX7yUjAScjp5iqqjmFQtoaUFKmsmIkoTCc9iuI7BkA1qKsnuyGBH/Tjsd9thpH8xp9G52aBos5IW5YB/f9A5h/xNaceLdT41CFYynwCFYB8fdkw9HVYuUPaf7DdQeZUreVPp6EWBwo/JkP3SNh41JOcuWUyGfeQUnrn49TgGDHPkF0vxz7dqzDTqNGLTkegBD5vU2GkF6zgOdJ7YYKqXGBt8zVck95m75tK3dXw3XTl5QQaRA1jlIHOBK6JJ4ozzMPNhj5VJF/OBMPTMFvPY2w68EwYkgW7yy1zAzhbg0A6Z9xj5K3x0ExvTHrUBxgIv+/mvqfIofgNUdEqQsl/oxSob6BEcuafe+XBjr+1L33zNnAcWLgMkbSaoWahOyEG7pz5j4yNN2hkY+WFRgK4JPmASMtKHyrAFNAWOBEQS/WMSZOYVpzajzPZ7eKsFUno8hZrq5OjhyIZEH9RsDd677RabG4fFEjtBWqp4iiwPu/1wtcJW16vI6fERn0XAM+mGJwNbNvjxE+adraBHuSlH2kb4nV/RBi0qAj3m4AH8cmfbHLuzHA+74QCu+dKvmaqv0o0ByY2HGxqTUJ9gzfB9DUfbw3KZkrmdE7nVhhrG1Lq+RM3Ni4vIDFmLW//U7vfwV/sExzKnuhMAmWgL8jHVVgWRdvVEv9OpuxEkJQkK9Uo6hFWGAeIGTo8KehubBSh2pb+4KVhhF/PldfO1DTLHRiFKf9FHzXUSEtW1/r97RC7SMUdmBHjs+QT+yDt2CH7tl/d8tWI6cGh3kBN6sIPFgkVeMqF3j0E93B+GJXQsZxUHZKL01/0DWQe3OnCa2bA3LgsTP8fvsBco4fY4XN1+hM0Ifxo2d3eaaGhdLLVD44PqAy949NfIDcTH3WY4GQ+Ns8pdIvG5/eZx2Bg70NXSODFfDSOwswV6zPwyxxyIdw0fU+Mf8nSNUc/K1NhkImosSSzKCDrhT17Vl3NOPXxwbmwjiZ+9yk99yDzyjExEDBLt1HihL4p/3OKPIaZi1BEmpgtjvLHrlHXLoRXrvXpRjrxMDHQO6trr/OoDYuYWPnaJMYfEhha/tHfwlK0eExOUsdbqejWdYOvAVfJNkX5tDAh5lwX/0dph80ButsJV4NsYpszRp7Hj6vaDyP/weI8Mt7Wm46faWaaGBuOgcjkSb/J7RsZYcCHmwIRXFDPF5vI0nwn01+PeuKTc/IfQxlcoa7G8/jm1uLEV5lcWyk6rDP/MLxejcQx7Shz0rR/D/xy7cGJpO2Df2okTjMZacEFQk5WyLB/Pmqq+XUOVk+gOj1yJadqNvjDA+wRdyr+whhjWh8RTeBtpcC1dX5GrKB/qOZSZ4jeunWx8tAeCs5xkjHG25FZ+e8DWKs4gFfzHHGG6fsFc6hOsCNb5R8Yqtz38zCI3aEGWum+eOCCHA5tX2AI/NmUCTiw1B1P+EzZV+YtKwsWuGCGtJpusE8Yg5e9BTNZ6FWqBBA8hle8RmzAWKIPA6lsCxE+gCZis91ZdH9Q9fiXOefyg5W7aPLSovegVPBVLwSYDjDO3tG4s0+c06xnrjWufh6xT8il9xD48JzrV7lSlfFrkwLU1nIDe9TkHs8wzY3zpQaAeo7lPrmSf9+qOShAoG23F9YY4hnhjAxPWSmK9sS+up9wYJy2T2ZqhtCse+DB3nCTWy7n2pT3qs/AhffttaMsc6NY8iaH4Inao3VJ3zfdbNtJoLMhAdQ3/sWMHOGfEqDwdBJ3ofHR9Nsfgh5nT53pivM5m2gp8alcJS/AhzDl+amdZcyGH3EH88lwHmmKdEbOFdR8gteIABiBzi9zzVg7KT5qNV8YI44+kZu+gCOOj4JJu7qWYxTBxRHlL2+b+zbDZ3A1/8md/8+nnv2kblq8+/9fT3Zuvh8f7t8PpkZ0NASwJw2o9LFHO8cBCghDn3Cu/3SOKWEM4HI9N4KRGw2zP+NXtcIVzj5vdsEE5MV4ImF8th+USYbA4s8wxYE9S5aKBcME71eEJOCb+K5z4OO6G5cpF/0iAQgUs/EnICMQPLFb+y37UjR8apAi8iyvo3w7z66thSrCJco+PCBK6Vi+GgQRuB67xuOGtEqER3pZrgifGslcrLAoMHibgX62X8PnAPZsogxxlOr+OYmYzjGV9A+g2Mltxz4TDnuA17u6oMsYmYJOcMe8SuqRnHJfDPcZ4e3Udno4EU5OuA4vrwxZJznbDC2DdeBxc1IDVlk0+mBW6NBYWOmRnkJsSpI57nJN+/5oCO0+mZ1FC8cPyFj3gIOxWFwTRAcfTEdTlEaM02E3QiQv7QkNdkIzc3+dE74iBzUlGlowbWaTXGP2MZOkx8y6H7e5hWBCwdYADcly48rl4gGfCmBlJf9yvLRDjkWA2k5Z4SYLu0Y0i9Pi1q6sf/9GwWmyGN19+Qb/ShEf9VDjkcGC3fZrcDovViF2oExNrA5ryAafODs2LKxM6A5aykL/aBIONNnjHFkxcjvu7BBkoH/bbx2E12Qw74KeLF8MOA3FB0BavrkjO0fMUfU1BtMEmXAhiRATc3WaCbrFEeJ8vmRu6eCUYTUhqjlxf0L97eDfcP4AHs9i6WcHuV/iEtorIMJUrFqPNMIfh1S00eaoKgTr5gQQHK0kyLfIJxpWkCTn45GRm0ATHCZ/Zk6wcd+OwfXgYvv6e5PmDxfAHP/t4WBJMH98cssmaaUMkh8PimkG0La8iZxfVjQm/fDCHa6mHFhCSBdAk0dxP+59BL+YTHft1RumYzmknUd9t8KEjvi+3+4dh+eKj6OaEvBTd/hE7MGCT8MyRj/HYTZwJvvZwIliZxPqUy6evRwa5IXQRW37wCeFkPtzv4GN4HBaHt8QobVr/BYZYs4eeNQmNvpLN8u407JDhEvs1Xuy39/HX6fyGwAJN/mCX/gNdaZpN1rRPoqdsgOC3qRuBjMMbNgM3N/P4lL7k/K++eZXFdf0jbBS/Gbf6kEHeKxsK/EwZKJOJBxu7d4gV+aPj3TtsER24uT1hdyZCO+x9g98tjB1LFxyERIybYTd7dGFiM0PeLuL6o/LLZpkkU9/fP5gUuRhgm8y9vrnBNpgde3KzMMFvEAz2jn1HN8YBZBITawuGfkh8n13fDD/65EfA3ELrt8PD69fom/F47pTN7xT+1L8hb25MQiY5TKBlAj3zNTF5ZRxBnvoSC1Fwk8QeRzbP2JuJ4+YB+sjOTPKu8DeEjc0Rw8EH09EZLdFnNnUxTXQLy0vWkON2N4zofU4Mnx7dwOErJol79A48YtBgh5evHocdev54qc5NDKDb9Q1eD9h9dMaa50EWWh/WrEMH46UxFRlPsZU9/Ct7486x/Sfm+fyQWLRc4o+IJ/mkYtLuoW2+Xg3Lq5uKwTPs8B2+Cq2uWyvm0Lw8IMjBjwmTsRk5akfzJBYGFtZEkkqJ1m5NjJLcY8cmutK+IBZ52ELUDpxnX/5RnQ9/+of4BLTtH4dHbOD+5Uv6TRYFUCfauRsA6uBdskbmFFjfoj2sYKe7LbEDQR6gbfvmbrh+cTusr2tTuocLxYLCkA9JDHarbTr+QFyara7gxQMZXQlfx6fXrKVz6Njr+wYVX5C0f7jP2BwAigO5ux55EGM6eIIuc4aTMQlfnuCnD/iSdBu8jvC4xO5WvPendQ5kdw9viX+3jMbWUdJ4uEMvrJfSo0xZwycGU3wDhfNG5tCUzTgSWLk2JybpZ7NhAaET/ND9r3MiOmRonHX9Iy4S80fzkBX+pw/nuAVXZsPiQdHm7TuWaeIvY0Zsbor+d64P6EsLTvw3ptM2IbZe3d5y/w6bYzoP9zRoFMNodHBDG7LC8DZ330C9toFONRvIr0OJWm8PyHZ1g+/TYXxzTdHvzX9MXrSFhfEX+BNr+UJ7JQYzEjxuOJEvjrffyKv5HDFFvrH9KbFGykzC9+Qfjjf2MRAXwvbx0TxZgbZH4pxx59o9JHFgxG89wDofgkC8BxhuxnZ50oiPIoslG/8Jc1p2xB4PbHxqtmcNvX8kRr85ErOuhw+u4Wl+NezNa9x0ozukytyuO/DIxnMJHdqdm7YtvqXN6i+uRYvrD4cVibs2zy12id3AXGx9ay5gbMLnbsvZc1ArjW7CVDd8AgT95lzwrm3rn8MqawuIkDP2Si44ISfWsmfIkEpkPNcvsbETuY45mfPnYFfbB8+GfMxN0xQ+wMwL/qBpod5H4ytTuHAZBNCHBzNHxi9YU/bKGmfd3eMDzoPxTm8+DI36opvCGXHniDwxdPR8Ex/SNycaPDHXQ+nxiCw9hIH/CXS5WUn+MDtAp2s4doDtKJ/TCZw51JBWfZvYqPxYM/cmuq5J6OaArKbK5fAw3N3vhl/++d8+bVj++R/++h9/8+svfvL1Vy+vDbJbjZpBCxxdh8xinpNWnA+5GDtMjHIiAB2r2xfDxz/98fD47dcIUOW7nBoM9iiDcRA1d7dmkBAHCf2JPoPqko3HFoINcgyDAYyZxZTlLUaVR8omuGw0DnodikMbFRzonyGIxRShIlNUhAAXWdw9HVLr7khXn/x0uFmMw/07jI6Asb3bMo8LKyFFwW1hCuEbVB9JpjZsttZsWBYwN/OKspKd4XguxCanOrcnkPgJuCbD3WsWwQR7DZ+EiWRUfvZslDTahWMxiO++fxhurl0MEDTOs7y+JrncDO/Ahw0NH37ARgrla6xOyWBg1sCQcDHmmJNzdEDSoyPP0ZFfM5mgMy5xjh30n1iAfeokEQcTSMa68RjxtiwiJr5sYNa3BBMW2pFAMiFgYinAkGwwuaeDnsQbbNTlxNMH5QZduv1+iwFiDKsV8yAXUILT0Om9Toq+V5VIPW4XJJHgYKQydEPsyVASTXAYgCdzeEBmGvaG5GrOBsrgtLq9Rv9sFuDLE5MlOJk4OpcS5zliG54AmNjnhA0S3MzlCQdGKx7bTSh8UsNsDsX+2O6y8Ghjc5WJ/LaPbAKQXQK5C5hOxZg8teB+RfB2w+Rp9xF5nTyVQlY75tRf9uh15UYYOUjqlg0+CDKlCUhOjuDd5GJCwqi954Ql7EAUAU/6XVRNwLWnyMuggZXrR34qM6W9JNDfv3s17O5c6BgFH0sTMACU0ZKFbJkFFLkSJKVZGtfSYeBzAUkAByHFhNjFzVMVN4omlvp5nvKBc8nqEhn59IbN6CN6WeKTSZxc9KEVKYTlBCbo01+yaSEQuSHa+7SIrhm27ukZiGEbn9FmeLtQ5bSPRXpD8u9J2AzjMJAelh8lWXJTMz+9G67Q0xH7dfMZn6bm0wKiQezcw40ji4EHJSabJhh4W2jzCdUKHeTJB/ONnppqvtoINm+iIFs5cccOcjoIZsvRzTtB3KehytPWWpjdnMs7tLKgZ+MCnoWHKUBppyrmYPIOtcsbEmJPleDHRGH/sGMrNgxrFyFAR4LySjtl8Te+LW5ZVAjsHizEGQWidLP26YibAuODffq/yd0R+OUK+4C4gzEP/SdWohtlK2dzdDvFH7KxwI7U94jPuGnw5NBTxXr6iNY8tCLoHJAtlA9bcLrQw0Z41O+VipskcXgCniQMfZj0bdUN/rkkVupjIzZFTpuk0A2Vst+zQGrvE2LCPELVvgDCTdwsaWRYFXOwpkCbK0/i+w0bR5KAG3C5EO7HVfCacG09/AAP1s8iTtIBP955KGFiIm8ewLixXJDgf/jRJ8O7l9/hOw9ICJ++WrG5Qj76//ZxOD484EOsH+B0k7Rj43UgpvsU24OviWuLNMOj4xfjW+CIKyZSOxIpEg6mghX05FMN1wbim38pZ45/4ZpwhQw9/FEG4HDTgxija/V8RL7G6y36ABLrngzfk2gcX74drn6yxNeRL0n9xz/7vay5d6+IF6+/AhVIWI81chNJXIlYdM8GX1PiBl/cY5tuuF0/XMc8QNqy/q+w293dA2vkNesleOSf9Vk7TqKDHE9unDyU8+AIpPmaKDqbuIa73syucxC60IcekYXxm7EjSY5PsYT3xNfDEn1vtvDQEJsiqfNgZsoaoU0as1xzMAvyAWjQ9F2PwTHTp4098GFUMHdQZhvsbU4sWADzFptxzV7fIG9sNwck2Jxx2lhj3F5dsf66PmK7+baG9g26zKpfuOaCO0+JadfuuKBDYHlno0Vc3cGLdQ8hVyz6VLFvw74x1zWQvmsSZuIeOSfyME4lHDEf9sM+w007g4fDHTbhGup65MGAOsBvfGqhzjJQz4bfd+/uw88Cv8nvZdpOkZ88iUQPU+OKORdz+oOiQI1Nop/Do/qCNxLibJRlEsLVEwwxHj5N4G3DTvVpv72hrWZpQWZJnuFPORxsZy6F5UYkB8f63hV+yhrh4bYk5JsFzHFgndnDh0myhzWaZzYH6p98xTRtTsx82Bjfm9yssLYbgw3dI3xCYa17ooAwI99c+6Y9T8nhN34V/m3khRzFlScf/oDrQK6oLI1nJ3KD5JzyB33GD6YMTuUMy4knc+2jjIZUCz/gxzgpsBu4PF1AfuYW2oF5ARYBSmxLuaI3cy5x+yTKbyh58D4ytzR7aO0hoGtzcgpi/s7c5mo9zNjYuaGoGE27m0nsyaeF9+QoL17cQKubCi/YJfODjjmNvURL9QxHHiwaSw/M6bx5uidd6NIMTJGZ77sJ1k/V8eh+AT3n97ldD8ybsFlZN39FkdkTmK9qD3t813VjId0Q9Pf/9C9/9+13r/8N1F+K/wPev9+uz+W5PJfn8lyey3N5Ls/luTyX5/L/Xd7x/or3GzcsHtvU8+/n8lyey3N5Ls/luTyX5/Jcnstz+f8vPjzdf/bZZ4f/Bd758scJrpsUAAAAAElFTkSuQmCC"/>
          <p:cNvSpPr>
            <a:spLocks noChangeAspect="1" noChangeArrowheads="1"/>
          </p:cNvSpPr>
          <p:nvPr/>
        </p:nvSpPr>
        <p:spPr bwMode="auto">
          <a:xfrm>
            <a:off x="155575" y="-2746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479836"/>
              </p:ext>
            </p:extLst>
          </p:nvPr>
        </p:nvGraphicFramePr>
        <p:xfrm>
          <a:off x="439925" y="8905862"/>
          <a:ext cx="6537774" cy="1207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03">
                  <a:extLst>
                    <a:ext uri="{9D8B030D-6E8A-4147-A177-3AD203B41FA5}">
                      <a16:colId xmlns:a16="http://schemas.microsoft.com/office/drawing/2014/main" val="817522748"/>
                    </a:ext>
                  </a:extLst>
                </a:gridCol>
                <a:gridCol w="2489284">
                  <a:extLst>
                    <a:ext uri="{9D8B030D-6E8A-4147-A177-3AD203B41FA5}">
                      <a16:colId xmlns:a16="http://schemas.microsoft.com/office/drawing/2014/main" val="1987603687"/>
                    </a:ext>
                  </a:extLst>
                </a:gridCol>
                <a:gridCol w="599538">
                  <a:extLst>
                    <a:ext uri="{9D8B030D-6E8A-4147-A177-3AD203B41FA5}">
                      <a16:colId xmlns:a16="http://schemas.microsoft.com/office/drawing/2014/main" val="476911941"/>
                    </a:ext>
                  </a:extLst>
                </a:gridCol>
                <a:gridCol w="584714">
                  <a:extLst>
                    <a:ext uri="{9D8B030D-6E8A-4147-A177-3AD203B41FA5}">
                      <a16:colId xmlns:a16="http://schemas.microsoft.com/office/drawing/2014/main" val="1549706393"/>
                    </a:ext>
                  </a:extLst>
                </a:gridCol>
                <a:gridCol w="2084635">
                  <a:extLst>
                    <a:ext uri="{9D8B030D-6E8A-4147-A177-3AD203B41FA5}">
                      <a16:colId xmlns:a16="http://schemas.microsoft.com/office/drawing/2014/main" val="3873717151"/>
                    </a:ext>
                  </a:extLst>
                </a:gridCol>
              </a:tblGrid>
              <a:tr h="327302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　</a:t>
                      </a:r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endParaRPr kumimoji="1" lang="en-US" altLang="ja-JP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369482"/>
                  </a:ext>
                </a:extLst>
              </a:tr>
              <a:tr h="48426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5469648"/>
                  </a:ext>
                </a:extLst>
              </a:tr>
              <a:tr h="395567"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183440"/>
                  </a:ext>
                </a:extLst>
              </a:tr>
            </a:tbl>
          </a:graphicData>
        </a:graphic>
      </p:graphicFrame>
      <p:sp>
        <p:nvSpPr>
          <p:cNvPr id="55" name="テキスト ボックス 54"/>
          <p:cNvSpPr txBox="1"/>
          <p:nvPr/>
        </p:nvSpPr>
        <p:spPr>
          <a:xfrm>
            <a:off x="546894" y="9297146"/>
            <a:ext cx="575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氏名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97233" y="8924814"/>
            <a:ext cx="777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ﾌﾘｶﾞﾅ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56877" y="9776115"/>
            <a:ext cx="1071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求職番号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736108" y="8892821"/>
            <a:ext cx="575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年齢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270528" y="8892822"/>
            <a:ext cx="1000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生年月日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770774" y="9280022"/>
            <a:ext cx="266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年　　月　　日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868168" y="9755128"/>
            <a:ext cx="1000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電話番号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439394" y="9131343"/>
            <a:ext cx="575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昭和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平成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4214610" y="7615268"/>
            <a:ext cx="3200851" cy="925261"/>
            <a:chOff x="-79505" y="9665410"/>
            <a:chExt cx="5867170" cy="887925"/>
          </a:xfrm>
        </p:grpSpPr>
        <p:sp>
          <p:nvSpPr>
            <p:cNvPr id="67" name="角丸四角形 66"/>
            <p:cNvSpPr/>
            <p:nvPr/>
          </p:nvSpPr>
          <p:spPr>
            <a:xfrm>
              <a:off x="-79505" y="9665410"/>
              <a:ext cx="5633400" cy="887925"/>
            </a:xfrm>
            <a:prstGeom prst="roundRect">
              <a:avLst>
                <a:gd name="adj" fmla="val 21092"/>
              </a:avLst>
            </a:prstGeom>
            <a:solidFill>
              <a:srgbClr val="73A9DB"/>
            </a:solidFill>
            <a:ln w="76200" cap="rnd">
              <a:noFill/>
              <a:prstDash val="sysDot"/>
              <a:round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150757" y="9759113"/>
              <a:ext cx="5636908" cy="681783"/>
            </a:xfrm>
            <a:prstGeom prst="rect">
              <a:avLst/>
            </a:prstGeom>
            <a:noFill/>
            <a:ln>
              <a:noFill/>
              <a:prstDash val="sysDot"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就職氷河期世代支援窓口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0" marR="0" lvl="0" indent="0" algn="l" defTabSz="457200" rtl="0" eaLnBrk="1" fontAlgn="auto" latinLnBrk="0" hangingPunct="1">
                <a:lnSpc>
                  <a:spcPts val="2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人材確保コーナー合同面接会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3" name="角丸四角形 12"/>
          <p:cNvSpPr/>
          <p:nvPr/>
        </p:nvSpPr>
        <p:spPr>
          <a:xfrm>
            <a:off x="98632" y="7686898"/>
            <a:ext cx="4090008" cy="793118"/>
          </a:xfrm>
          <a:prstGeom prst="roundRect">
            <a:avLst>
              <a:gd name="adj" fmla="val 45966"/>
            </a:avLst>
          </a:prstGeom>
          <a:solidFill>
            <a:schemeClr val="bg1"/>
          </a:solidFill>
          <a:ln w="3810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正方形/長方形 234"/>
          <p:cNvSpPr/>
          <p:nvPr/>
        </p:nvSpPr>
        <p:spPr>
          <a:xfrm>
            <a:off x="2519457" y="7687350"/>
            <a:ext cx="1577645" cy="249462"/>
          </a:xfrm>
          <a:prstGeom prst="rect">
            <a:avLst/>
          </a:prstGeom>
          <a:ln w="57150"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43" b="0" i="0" u="none" strike="noStrike" kern="1200" cap="none" spc="-104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お申込み・お問合わせ先</a:t>
            </a:r>
          </a:p>
        </p:txBody>
      </p:sp>
      <p:sp>
        <p:nvSpPr>
          <p:cNvPr id="262" name="角丸四角形 261"/>
          <p:cNvSpPr/>
          <p:nvPr/>
        </p:nvSpPr>
        <p:spPr>
          <a:xfrm>
            <a:off x="1779510" y="7844896"/>
            <a:ext cx="2697971" cy="670538"/>
          </a:xfrm>
          <a:prstGeom prst="round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0" lang="ja-JP" altLang="en-US" sz="1669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📞</a:t>
            </a:r>
            <a:r>
              <a:rPr kumimoji="0" lang="ja-JP" altLang="en-US" sz="1356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電話</a:t>
            </a:r>
            <a:endParaRPr kumimoji="0" lang="en-US" altLang="ja-JP" sz="1356" b="1" i="0" u="none" strike="noStrike" kern="1200" cap="none" spc="0" normalizeH="0" baseline="0" noProof="0" dirty="0" smtClean="0">
              <a:ln w="10160">
                <a:noFill/>
                <a:prstDash val="solid"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algn="ctr">
              <a:defRPr/>
            </a:pPr>
            <a:r>
              <a:rPr kumimoji="0" lang="ja-JP" altLang="en-US" sz="1669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en-US" altLang="ja-JP" sz="1669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088-878-5321</a:t>
            </a:r>
            <a:endParaRPr kumimoji="0" lang="ja-JP" altLang="en-US" sz="1669" b="1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0" name="正方形/長方形 219"/>
          <p:cNvSpPr/>
          <p:nvPr/>
        </p:nvSpPr>
        <p:spPr>
          <a:xfrm>
            <a:off x="248351" y="7718370"/>
            <a:ext cx="3243471" cy="734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ハローワーク高知</a:t>
            </a:r>
            <a:r>
              <a:rPr kumimoji="0" lang="ja-JP" altLang="en-US" sz="1773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sz="1773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endParaRPr kumimoji="0" lang="en-US" altLang="ja-JP" sz="1773" b="1" i="0" u="none" strike="noStrike" kern="1200" cap="none" spc="0" normalizeH="0" baseline="0" noProof="0" dirty="0" smtClean="0">
              <a:ln w="10160">
                <a:noFill/>
                <a:prstDash val="solid"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職業</a:t>
            </a:r>
            <a:r>
              <a:rPr kumimoji="0" lang="ja-JP" altLang="en-US" sz="1200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紹介第一</a:t>
            </a:r>
            <a:r>
              <a:rPr kumimoji="0" lang="ja-JP" altLang="en-US" sz="1200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部門</a:t>
            </a:r>
            <a:endParaRPr kumimoji="0" lang="en-US" altLang="ja-JP" sz="1200" b="1" i="0" u="none" strike="noStrike" kern="1200" cap="none" spc="0" normalizeH="0" baseline="0" noProof="0" dirty="0" smtClean="0">
              <a:ln w="10160">
                <a:noFill/>
                <a:prstDash val="solid"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就職氷河期世代支援窓口</a:t>
            </a:r>
            <a:endParaRPr kumimoji="0" lang="ja-JP" altLang="en-US" sz="1200" b="1" i="0" u="none" strike="noStrike" kern="1200" cap="none" spc="0" normalizeH="0" baseline="0" noProof="0" dirty="0">
              <a:ln w="10160">
                <a:noFill/>
                <a:prstDash val="solid"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H="1">
            <a:off x="2145380" y="7673396"/>
            <a:ext cx="292188" cy="791144"/>
          </a:xfrm>
          <a:prstGeom prst="line">
            <a:avLst/>
          </a:prstGeom>
          <a:ln w="38100">
            <a:solidFill>
              <a:srgbClr val="417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直線コネクタ 236"/>
          <p:cNvCxnSpPr/>
          <p:nvPr/>
        </p:nvCxnSpPr>
        <p:spPr>
          <a:xfrm flipH="1">
            <a:off x="2050050" y="7675460"/>
            <a:ext cx="292188" cy="791144"/>
          </a:xfrm>
          <a:prstGeom prst="line">
            <a:avLst/>
          </a:prstGeom>
          <a:ln w="38100">
            <a:solidFill>
              <a:srgbClr val="4171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角丸四角形 280"/>
          <p:cNvSpPr/>
          <p:nvPr/>
        </p:nvSpPr>
        <p:spPr>
          <a:xfrm>
            <a:off x="4340624" y="7743482"/>
            <a:ext cx="2819523" cy="687303"/>
          </a:xfrm>
          <a:prstGeom prst="roundRect">
            <a:avLst>
              <a:gd name="adj" fmla="val 16667"/>
            </a:avLst>
          </a:prstGeom>
          <a:noFill/>
          <a:ln w="53975" cap="rnd">
            <a:solidFill>
              <a:srgbClr val="FF9393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1" name="アーチ 11"/>
          <p:cNvSpPr/>
          <p:nvPr/>
        </p:nvSpPr>
        <p:spPr>
          <a:xfrm>
            <a:off x="480691" y="4000069"/>
            <a:ext cx="595035" cy="2057089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参加企業</a:t>
            </a:r>
            <a:endParaRPr kumimoji="0" lang="en-US" altLang="ja-JP" sz="3200" b="1" i="0" u="none" strike="noStrike" kern="1200" cap="none" spc="0" normalizeH="0" baseline="0" noProof="0" dirty="0" smtClean="0">
              <a:ln w="19050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401" name="グループ化 400"/>
          <p:cNvGrpSpPr/>
          <p:nvPr/>
        </p:nvGrpSpPr>
        <p:grpSpPr>
          <a:xfrm rot="740923">
            <a:off x="273698" y="5931858"/>
            <a:ext cx="883819" cy="732051"/>
            <a:chOff x="-2609224" y="1230379"/>
            <a:chExt cx="1630316" cy="1350360"/>
          </a:xfrm>
        </p:grpSpPr>
        <p:grpSp>
          <p:nvGrpSpPr>
            <p:cNvPr id="402" name="グループ化 401"/>
            <p:cNvGrpSpPr/>
            <p:nvPr/>
          </p:nvGrpSpPr>
          <p:grpSpPr>
            <a:xfrm>
              <a:off x="-2609224" y="1230379"/>
              <a:ext cx="1630316" cy="1350360"/>
              <a:chOff x="-2609224" y="1230379"/>
              <a:chExt cx="853011" cy="706533"/>
            </a:xfrm>
          </p:grpSpPr>
          <p:grpSp>
            <p:nvGrpSpPr>
              <p:cNvPr id="405" name="グループ化 404"/>
              <p:cNvGrpSpPr/>
              <p:nvPr/>
            </p:nvGrpSpPr>
            <p:grpSpPr>
              <a:xfrm rot="20884904" flipH="1">
                <a:off x="-2609224" y="1230379"/>
                <a:ext cx="853011" cy="677234"/>
                <a:chOff x="125099" y="0"/>
                <a:chExt cx="1092923" cy="867982"/>
              </a:xfrm>
            </p:grpSpPr>
            <p:sp>
              <p:nvSpPr>
                <p:cNvPr id="407" name="フリーフォーム 406"/>
                <p:cNvSpPr/>
                <p:nvPr/>
              </p:nvSpPr>
              <p:spPr>
                <a:xfrm>
                  <a:off x="125099" y="399057"/>
                  <a:ext cx="376456" cy="388690"/>
                </a:xfrm>
                <a:custGeom>
                  <a:avLst/>
                  <a:gdLst>
                    <a:gd name="connsiteX0" fmla="*/ 266664 w 312768"/>
                    <a:gd name="connsiteY0" fmla="*/ 376674 h 376674"/>
                    <a:gd name="connsiteX1" fmla="*/ 82247 w 312768"/>
                    <a:gd name="connsiteY1" fmla="*/ 222994 h 376674"/>
                    <a:gd name="connsiteX2" fmla="*/ 5407 w 312768"/>
                    <a:gd name="connsiteY2" fmla="*/ 115417 h 376674"/>
                    <a:gd name="connsiteX3" fmla="*/ 13091 w 312768"/>
                    <a:gd name="connsiteY3" fmla="*/ 30893 h 376674"/>
                    <a:gd name="connsiteX4" fmla="*/ 66879 w 312768"/>
                    <a:gd name="connsiteY4" fmla="*/ 157 h 376674"/>
                    <a:gd name="connsiteX5" fmla="*/ 128352 w 312768"/>
                    <a:gd name="connsiteY5" fmla="*/ 23209 h 376674"/>
                    <a:gd name="connsiteX6" fmla="*/ 212876 w 312768"/>
                    <a:gd name="connsiteY6" fmla="*/ 107733 h 376674"/>
                    <a:gd name="connsiteX7" fmla="*/ 312768 w 312768"/>
                    <a:gd name="connsiteY7" fmla="*/ 192257 h 376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12768" h="376674">
                      <a:moveTo>
                        <a:pt x="266664" y="376674"/>
                      </a:moveTo>
                      <a:cubicBezTo>
                        <a:pt x="196227" y="321605"/>
                        <a:pt x="125790" y="266537"/>
                        <a:pt x="82247" y="222994"/>
                      </a:cubicBezTo>
                      <a:cubicBezTo>
                        <a:pt x="38704" y="179451"/>
                        <a:pt x="16933" y="147434"/>
                        <a:pt x="5407" y="115417"/>
                      </a:cubicBezTo>
                      <a:cubicBezTo>
                        <a:pt x="-6119" y="83400"/>
                        <a:pt x="2846" y="50103"/>
                        <a:pt x="13091" y="30893"/>
                      </a:cubicBezTo>
                      <a:cubicBezTo>
                        <a:pt x="23336" y="11683"/>
                        <a:pt x="47669" y="1438"/>
                        <a:pt x="66879" y="157"/>
                      </a:cubicBezTo>
                      <a:cubicBezTo>
                        <a:pt x="86089" y="-1124"/>
                        <a:pt x="104019" y="5280"/>
                        <a:pt x="128352" y="23209"/>
                      </a:cubicBezTo>
                      <a:cubicBezTo>
                        <a:pt x="152685" y="41138"/>
                        <a:pt x="182140" y="79558"/>
                        <a:pt x="212876" y="107733"/>
                      </a:cubicBezTo>
                      <a:cubicBezTo>
                        <a:pt x="243612" y="135908"/>
                        <a:pt x="278190" y="164082"/>
                        <a:pt x="312768" y="192257"/>
                      </a:cubicBezTo>
                    </a:path>
                  </a:pathLst>
                </a:cu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ja-JP" altLang="en-US"/>
                </a:p>
              </p:txBody>
            </p:sp>
            <p:grpSp>
              <p:nvGrpSpPr>
                <p:cNvPr id="408" name="グループ化 407"/>
                <p:cNvGrpSpPr/>
                <p:nvPr/>
              </p:nvGrpSpPr>
              <p:grpSpPr>
                <a:xfrm rot="703958">
                  <a:off x="354193" y="0"/>
                  <a:ext cx="863829" cy="867982"/>
                  <a:chOff x="354193" y="0"/>
                  <a:chExt cx="863829" cy="867982"/>
                </a:xfrm>
              </p:grpSpPr>
              <p:sp>
                <p:nvSpPr>
                  <p:cNvPr id="409" name="楕円 408"/>
                  <p:cNvSpPr/>
                  <p:nvPr/>
                </p:nvSpPr>
                <p:spPr>
                  <a:xfrm rot="21126404">
                    <a:off x="453469" y="0"/>
                    <a:ext cx="258861" cy="280684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0" name="楕円 409"/>
                  <p:cNvSpPr/>
                  <p:nvPr/>
                </p:nvSpPr>
                <p:spPr>
                  <a:xfrm rot="1380072">
                    <a:off x="959161" y="201303"/>
                    <a:ext cx="258861" cy="280684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1" name="楕円 410"/>
                  <p:cNvSpPr/>
                  <p:nvPr/>
                </p:nvSpPr>
                <p:spPr>
                  <a:xfrm>
                    <a:off x="354193" y="79388"/>
                    <a:ext cx="760127" cy="73135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2" name="楕円 411"/>
                  <p:cNvSpPr/>
                  <p:nvPr/>
                </p:nvSpPr>
                <p:spPr>
                  <a:xfrm rot="662427">
                    <a:off x="523507" y="508193"/>
                    <a:ext cx="138575" cy="84853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3" name="楕円 412"/>
                  <p:cNvSpPr/>
                  <p:nvPr/>
                </p:nvSpPr>
                <p:spPr>
                  <a:xfrm rot="1135051">
                    <a:off x="965362" y="240886"/>
                    <a:ext cx="191106" cy="235343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4" name="楕円 413"/>
                  <p:cNvSpPr/>
                  <p:nvPr/>
                </p:nvSpPr>
                <p:spPr>
                  <a:xfrm rot="2216496">
                    <a:off x="478491" y="54493"/>
                    <a:ext cx="237806" cy="21210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5" name="楕円 414"/>
                  <p:cNvSpPr/>
                  <p:nvPr/>
                </p:nvSpPr>
                <p:spPr>
                  <a:xfrm rot="507211" flipH="1">
                    <a:off x="377635" y="401213"/>
                    <a:ext cx="163816" cy="82275"/>
                  </a:xfrm>
                  <a:prstGeom prst="ellipse">
                    <a:avLst/>
                  </a:prstGeom>
                  <a:solidFill>
                    <a:srgbClr val="F99D9D">
                      <a:alpha val="68627"/>
                    </a:srgbClr>
                  </a:solidFill>
                  <a:ln w="9525">
                    <a:noFill/>
                  </a:ln>
                  <a:effectLst>
                    <a:softEdge rad="1270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sp>
                <p:nvSpPr>
                  <p:cNvPr id="416" name="楕円 415"/>
                  <p:cNvSpPr/>
                  <p:nvPr/>
                </p:nvSpPr>
                <p:spPr>
                  <a:xfrm rot="507211" flipH="1">
                    <a:off x="806293" y="461692"/>
                    <a:ext cx="163816" cy="82275"/>
                  </a:xfrm>
                  <a:prstGeom prst="ellipse">
                    <a:avLst/>
                  </a:prstGeom>
                  <a:solidFill>
                    <a:srgbClr val="F99D9D">
                      <a:alpha val="68627"/>
                    </a:srgbClr>
                  </a:solidFill>
                  <a:ln w="9525">
                    <a:noFill/>
                  </a:ln>
                  <a:effectLst>
                    <a:softEdge rad="12700"/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ja-JP" altLang="en-US"/>
                  </a:p>
                </p:txBody>
              </p:sp>
              <p:grpSp>
                <p:nvGrpSpPr>
                  <p:cNvPr id="417" name="グループ化 416"/>
                  <p:cNvGrpSpPr/>
                  <p:nvPr/>
                </p:nvGrpSpPr>
                <p:grpSpPr>
                  <a:xfrm rot="20998970">
                    <a:off x="624360" y="730704"/>
                    <a:ext cx="254770" cy="137278"/>
                    <a:chOff x="624360" y="730704"/>
                    <a:chExt cx="254770" cy="137278"/>
                  </a:xfrm>
                </p:grpSpPr>
                <p:sp>
                  <p:nvSpPr>
                    <p:cNvPr id="418" name="フリーフォーム 417"/>
                    <p:cNvSpPr/>
                    <p:nvPr/>
                  </p:nvSpPr>
                  <p:spPr>
                    <a:xfrm rot="485200">
                      <a:off x="768206" y="730704"/>
                      <a:ext cx="110924" cy="137278"/>
                    </a:xfrm>
                    <a:custGeom>
                      <a:avLst/>
                      <a:gdLst>
                        <a:gd name="connsiteX0" fmla="*/ 0 w 104385"/>
                        <a:gd name="connsiteY0" fmla="*/ 46852 h 136137"/>
                        <a:gd name="connsiteX1" fmla="*/ 37903 w 104385"/>
                        <a:gd name="connsiteY1" fmla="*/ 13687 h 136137"/>
                        <a:gd name="connsiteX2" fmla="*/ 85281 w 104385"/>
                        <a:gd name="connsiteY2" fmla="*/ 8949 h 136137"/>
                        <a:gd name="connsiteX3" fmla="*/ 99494 w 104385"/>
                        <a:gd name="connsiteY3" fmla="*/ 132133 h 136137"/>
                        <a:gd name="connsiteX4" fmla="*/ 4738 w 104385"/>
                        <a:gd name="connsiteY4" fmla="*/ 108443 h 136137"/>
                        <a:gd name="connsiteX5" fmla="*/ 4738 w 104385"/>
                        <a:gd name="connsiteY5" fmla="*/ 108443 h 136137"/>
                        <a:gd name="connsiteX6" fmla="*/ 4738 w 104385"/>
                        <a:gd name="connsiteY6" fmla="*/ 108443 h 1361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04385" h="136137">
                          <a:moveTo>
                            <a:pt x="0" y="46852"/>
                          </a:moveTo>
                          <a:cubicBezTo>
                            <a:pt x="11845" y="33428"/>
                            <a:pt x="23690" y="20004"/>
                            <a:pt x="37903" y="13687"/>
                          </a:cubicBezTo>
                          <a:cubicBezTo>
                            <a:pt x="52117" y="7370"/>
                            <a:pt x="75016" y="-10792"/>
                            <a:pt x="85281" y="8949"/>
                          </a:cubicBezTo>
                          <a:cubicBezTo>
                            <a:pt x="95546" y="28690"/>
                            <a:pt x="112918" y="115551"/>
                            <a:pt x="99494" y="132133"/>
                          </a:cubicBezTo>
                          <a:cubicBezTo>
                            <a:pt x="86070" y="148715"/>
                            <a:pt x="4738" y="108443"/>
                            <a:pt x="4738" y="108443"/>
                          </a:cubicBezTo>
                          <a:lnTo>
                            <a:pt x="4738" y="108443"/>
                          </a:lnTo>
                          <a:lnTo>
                            <a:pt x="4738" y="108443"/>
                          </a:lnTo>
                        </a:path>
                      </a:pathLst>
                    </a:custGeom>
                    <a:solidFill>
                      <a:srgbClr val="FB9937"/>
                    </a:soli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19" name="フリーフォーム 418"/>
                    <p:cNvSpPr/>
                    <p:nvPr/>
                  </p:nvSpPr>
                  <p:spPr>
                    <a:xfrm rot="21114800" flipH="1">
                      <a:off x="624360" y="730704"/>
                      <a:ext cx="110924" cy="137278"/>
                    </a:xfrm>
                    <a:custGeom>
                      <a:avLst/>
                      <a:gdLst>
                        <a:gd name="connsiteX0" fmla="*/ 0 w 104385"/>
                        <a:gd name="connsiteY0" fmla="*/ 46852 h 136137"/>
                        <a:gd name="connsiteX1" fmla="*/ 37903 w 104385"/>
                        <a:gd name="connsiteY1" fmla="*/ 13687 h 136137"/>
                        <a:gd name="connsiteX2" fmla="*/ 85281 w 104385"/>
                        <a:gd name="connsiteY2" fmla="*/ 8949 h 136137"/>
                        <a:gd name="connsiteX3" fmla="*/ 99494 w 104385"/>
                        <a:gd name="connsiteY3" fmla="*/ 132133 h 136137"/>
                        <a:gd name="connsiteX4" fmla="*/ 4738 w 104385"/>
                        <a:gd name="connsiteY4" fmla="*/ 108443 h 136137"/>
                        <a:gd name="connsiteX5" fmla="*/ 4738 w 104385"/>
                        <a:gd name="connsiteY5" fmla="*/ 108443 h 136137"/>
                        <a:gd name="connsiteX6" fmla="*/ 4738 w 104385"/>
                        <a:gd name="connsiteY6" fmla="*/ 108443 h 1361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04385" h="136137">
                          <a:moveTo>
                            <a:pt x="0" y="46852"/>
                          </a:moveTo>
                          <a:cubicBezTo>
                            <a:pt x="11845" y="33428"/>
                            <a:pt x="23690" y="20004"/>
                            <a:pt x="37903" y="13687"/>
                          </a:cubicBezTo>
                          <a:cubicBezTo>
                            <a:pt x="52117" y="7370"/>
                            <a:pt x="75016" y="-10792"/>
                            <a:pt x="85281" y="8949"/>
                          </a:cubicBezTo>
                          <a:cubicBezTo>
                            <a:pt x="95546" y="28690"/>
                            <a:pt x="112918" y="115551"/>
                            <a:pt x="99494" y="132133"/>
                          </a:cubicBezTo>
                          <a:cubicBezTo>
                            <a:pt x="86070" y="148715"/>
                            <a:pt x="4738" y="108443"/>
                            <a:pt x="4738" y="108443"/>
                          </a:cubicBezTo>
                          <a:lnTo>
                            <a:pt x="4738" y="108443"/>
                          </a:lnTo>
                          <a:lnTo>
                            <a:pt x="4738" y="108443"/>
                          </a:lnTo>
                        </a:path>
                      </a:pathLst>
                    </a:custGeom>
                    <a:solidFill>
                      <a:srgbClr val="FB9937"/>
                    </a:solidFill>
                    <a:ln w="6350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ja-JP" altLang="en-US"/>
                    </a:p>
                  </p:txBody>
                </p:sp>
                <p:sp>
                  <p:nvSpPr>
                    <p:cNvPr id="420" name="フリーフォーム 419"/>
                    <p:cNvSpPr/>
                    <p:nvPr/>
                  </p:nvSpPr>
                  <p:spPr>
                    <a:xfrm rot="863071">
                      <a:off x="713263" y="750292"/>
                      <a:ext cx="72915" cy="98101"/>
                    </a:xfrm>
                    <a:custGeom>
                      <a:avLst/>
                      <a:gdLst>
                        <a:gd name="connsiteX0" fmla="*/ 1598 w 89003"/>
                        <a:gd name="connsiteY0" fmla="*/ 29877 h 93061"/>
                        <a:gd name="connsiteX1" fmla="*/ 67928 w 89003"/>
                        <a:gd name="connsiteY1" fmla="*/ 1450 h 93061"/>
                        <a:gd name="connsiteX2" fmla="*/ 86879 w 89003"/>
                        <a:gd name="connsiteY2" fmla="*/ 72517 h 93061"/>
                        <a:gd name="connsiteX3" fmla="*/ 25287 w 89003"/>
                        <a:gd name="connsiteY3" fmla="*/ 91469 h 93061"/>
                        <a:gd name="connsiteX4" fmla="*/ 1598 w 89003"/>
                        <a:gd name="connsiteY4" fmla="*/ 29877 h 9306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9003" h="93061">
                          <a:moveTo>
                            <a:pt x="1598" y="29877"/>
                          </a:moveTo>
                          <a:cubicBezTo>
                            <a:pt x="8705" y="14874"/>
                            <a:pt x="53715" y="-5657"/>
                            <a:pt x="67928" y="1450"/>
                          </a:cubicBezTo>
                          <a:cubicBezTo>
                            <a:pt x="82141" y="8557"/>
                            <a:pt x="93986" y="57514"/>
                            <a:pt x="86879" y="72517"/>
                          </a:cubicBezTo>
                          <a:cubicBezTo>
                            <a:pt x="79772" y="87520"/>
                            <a:pt x="37921" y="96996"/>
                            <a:pt x="25287" y="91469"/>
                          </a:cubicBezTo>
                          <a:cubicBezTo>
                            <a:pt x="12653" y="85942"/>
                            <a:pt x="-5509" y="44880"/>
                            <a:pt x="1598" y="29877"/>
                          </a:cubicBezTo>
                          <a:close/>
                        </a:path>
                      </a:pathLst>
                    </a:custGeom>
                    <a:solidFill>
                      <a:srgbClr val="FB9937"/>
                    </a:solidFill>
                    <a:ln w="3175">
                      <a:solidFill>
                        <a:schemeClr val="bg1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ja-JP" altLang="en-US"/>
                    </a:p>
                  </p:txBody>
                </p:sp>
              </p:grpSp>
            </p:grpSp>
          </p:grpSp>
          <p:sp>
            <p:nvSpPr>
              <p:cNvPr id="406" name="フリーフォーム 405"/>
              <p:cNvSpPr/>
              <p:nvPr/>
            </p:nvSpPr>
            <p:spPr>
              <a:xfrm rot="19659077" flipH="1">
                <a:off x="-2329465" y="1633641"/>
                <a:ext cx="293819" cy="303271"/>
              </a:xfrm>
              <a:custGeom>
                <a:avLst/>
                <a:gdLst>
                  <a:gd name="connsiteX0" fmla="*/ 266664 w 312768"/>
                  <a:gd name="connsiteY0" fmla="*/ 376674 h 376674"/>
                  <a:gd name="connsiteX1" fmla="*/ 82247 w 312768"/>
                  <a:gd name="connsiteY1" fmla="*/ 222994 h 376674"/>
                  <a:gd name="connsiteX2" fmla="*/ 5407 w 312768"/>
                  <a:gd name="connsiteY2" fmla="*/ 115417 h 376674"/>
                  <a:gd name="connsiteX3" fmla="*/ 13091 w 312768"/>
                  <a:gd name="connsiteY3" fmla="*/ 30893 h 376674"/>
                  <a:gd name="connsiteX4" fmla="*/ 66879 w 312768"/>
                  <a:gd name="connsiteY4" fmla="*/ 157 h 376674"/>
                  <a:gd name="connsiteX5" fmla="*/ 128352 w 312768"/>
                  <a:gd name="connsiteY5" fmla="*/ 23209 h 376674"/>
                  <a:gd name="connsiteX6" fmla="*/ 212876 w 312768"/>
                  <a:gd name="connsiteY6" fmla="*/ 107733 h 376674"/>
                  <a:gd name="connsiteX7" fmla="*/ 312768 w 312768"/>
                  <a:gd name="connsiteY7" fmla="*/ 192257 h 376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768" h="376674">
                    <a:moveTo>
                      <a:pt x="266664" y="376674"/>
                    </a:moveTo>
                    <a:cubicBezTo>
                      <a:pt x="196227" y="321605"/>
                      <a:pt x="125790" y="266537"/>
                      <a:pt x="82247" y="222994"/>
                    </a:cubicBezTo>
                    <a:cubicBezTo>
                      <a:pt x="38704" y="179451"/>
                      <a:pt x="16933" y="147434"/>
                      <a:pt x="5407" y="115417"/>
                    </a:cubicBezTo>
                    <a:cubicBezTo>
                      <a:pt x="-6119" y="83400"/>
                      <a:pt x="2846" y="50103"/>
                      <a:pt x="13091" y="30893"/>
                    </a:cubicBezTo>
                    <a:cubicBezTo>
                      <a:pt x="23336" y="11683"/>
                      <a:pt x="47669" y="1438"/>
                      <a:pt x="66879" y="157"/>
                    </a:cubicBezTo>
                    <a:cubicBezTo>
                      <a:pt x="86089" y="-1124"/>
                      <a:pt x="104019" y="5280"/>
                      <a:pt x="128352" y="23209"/>
                    </a:cubicBezTo>
                    <a:cubicBezTo>
                      <a:pt x="152685" y="41138"/>
                      <a:pt x="182140" y="79558"/>
                      <a:pt x="212876" y="107733"/>
                    </a:cubicBezTo>
                    <a:cubicBezTo>
                      <a:pt x="243612" y="135908"/>
                      <a:pt x="278190" y="164082"/>
                      <a:pt x="312768" y="192257"/>
                    </a:cubicBezTo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403" name="L 字 402"/>
            <p:cNvSpPr/>
            <p:nvPr/>
          </p:nvSpPr>
          <p:spPr>
            <a:xfrm rot="240000">
              <a:off x="-1663303" y="1604547"/>
              <a:ext cx="68439" cy="93554"/>
            </a:xfrm>
            <a:prstGeom prst="corner">
              <a:avLst>
                <a:gd name="adj1" fmla="val 6041"/>
                <a:gd name="adj2" fmla="val 733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  <p:sp>
          <p:nvSpPr>
            <p:cNvPr id="404" name="L 字 403"/>
            <p:cNvSpPr/>
            <p:nvPr/>
          </p:nvSpPr>
          <p:spPr>
            <a:xfrm rot="17280000" flipH="1">
              <a:off x="-2111407" y="1879779"/>
              <a:ext cx="68439" cy="93554"/>
            </a:xfrm>
            <a:prstGeom prst="corner">
              <a:avLst>
                <a:gd name="adj1" fmla="val 6041"/>
                <a:gd name="adj2" fmla="val 7334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29" name="ひし形 28"/>
          <p:cNvSpPr/>
          <p:nvPr/>
        </p:nvSpPr>
        <p:spPr>
          <a:xfrm rot="840000">
            <a:off x="981042" y="5836190"/>
            <a:ext cx="127725" cy="172488"/>
          </a:xfrm>
          <a:custGeom>
            <a:avLst/>
            <a:gdLst>
              <a:gd name="connsiteX0" fmla="*/ 0 w 739213"/>
              <a:gd name="connsiteY0" fmla="*/ 499140 h 998279"/>
              <a:gd name="connsiteX1" fmla="*/ 369607 w 739213"/>
              <a:gd name="connsiteY1" fmla="*/ 0 h 998279"/>
              <a:gd name="connsiteX2" fmla="*/ 739213 w 739213"/>
              <a:gd name="connsiteY2" fmla="*/ 499140 h 998279"/>
              <a:gd name="connsiteX3" fmla="*/ 369607 w 739213"/>
              <a:gd name="connsiteY3" fmla="*/ 998279 h 998279"/>
              <a:gd name="connsiteX4" fmla="*/ 0 w 739213"/>
              <a:gd name="connsiteY4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739213 w 739213"/>
              <a:gd name="connsiteY3" fmla="*/ 499140 h 998279"/>
              <a:gd name="connsiteX4" fmla="*/ 369607 w 739213"/>
              <a:gd name="connsiteY4" fmla="*/ 998279 h 998279"/>
              <a:gd name="connsiteX5" fmla="*/ 0 w 739213"/>
              <a:gd name="connsiteY5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218433 w 739213"/>
              <a:gd name="connsiteY6" fmla="*/ 667392 h 998279"/>
              <a:gd name="connsiteX7" fmla="*/ 0 w 739213"/>
              <a:gd name="connsiteY7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545979 w 739213"/>
              <a:gd name="connsiteY5" fmla="*/ 681040 h 998279"/>
              <a:gd name="connsiteX6" fmla="*/ 369607 w 739213"/>
              <a:gd name="connsiteY6" fmla="*/ 998279 h 998279"/>
              <a:gd name="connsiteX7" fmla="*/ 218433 w 739213"/>
              <a:gd name="connsiteY7" fmla="*/ 667392 h 998279"/>
              <a:gd name="connsiteX8" fmla="*/ 0 w 739213"/>
              <a:gd name="connsiteY8" fmla="*/ 499140 h 998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9213" h="998279">
                <a:moveTo>
                  <a:pt x="0" y="499140"/>
                </a:moveTo>
                <a:cubicBezTo>
                  <a:pt x="54614" y="418747"/>
                  <a:pt x="191114" y="379296"/>
                  <a:pt x="245728" y="298903"/>
                </a:cubicBezTo>
                <a:lnTo>
                  <a:pt x="369607" y="0"/>
                </a:lnTo>
                <a:cubicBezTo>
                  <a:pt x="432947" y="85987"/>
                  <a:pt x="468992" y="240211"/>
                  <a:pt x="532332" y="326198"/>
                </a:cubicBezTo>
                <a:lnTo>
                  <a:pt x="739213" y="499140"/>
                </a:lnTo>
                <a:cubicBezTo>
                  <a:pt x="683900" y="568872"/>
                  <a:pt x="601292" y="611308"/>
                  <a:pt x="545979" y="681040"/>
                </a:cubicBezTo>
                <a:lnTo>
                  <a:pt x="369607" y="998279"/>
                </a:lnTo>
                <a:cubicBezTo>
                  <a:pt x="296469" y="915279"/>
                  <a:pt x="291571" y="750392"/>
                  <a:pt x="218433" y="667392"/>
                </a:cubicBezTo>
                <a:lnTo>
                  <a:pt x="0" y="49914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1" name="ひし形 28"/>
          <p:cNvSpPr/>
          <p:nvPr/>
        </p:nvSpPr>
        <p:spPr>
          <a:xfrm rot="840000">
            <a:off x="1086913" y="5978104"/>
            <a:ext cx="159065" cy="214811"/>
          </a:xfrm>
          <a:custGeom>
            <a:avLst/>
            <a:gdLst>
              <a:gd name="connsiteX0" fmla="*/ 0 w 739213"/>
              <a:gd name="connsiteY0" fmla="*/ 499140 h 998279"/>
              <a:gd name="connsiteX1" fmla="*/ 369607 w 739213"/>
              <a:gd name="connsiteY1" fmla="*/ 0 h 998279"/>
              <a:gd name="connsiteX2" fmla="*/ 739213 w 739213"/>
              <a:gd name="connsiteY2" fmla="*/ 499140 h 998279"/>
              <a:gd name="connsiteX3" fmla="*/ 369607 w 739213"/>
              <a:gd name="connsiteY3" fmla="*/ 998279 h 998279"/>
              <a:gd name="connsiteX4" fmla="*/ 0 w 739213"/>
              <a:gd name="connsiteY4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739213 w 739213"/>
              <a:gd name="connsiteY3" fmla="*/ 499140 h 998279"/>
              <a:gd name="connsiteX4" fmla="*/ 369607 w 739213"/>
              <a:gd name="connsiteY4" fmla="*/ 998279 h 998279"/>
              <a:gd name="connsiteX5" fmla="*/ 0 w 739213"/>
              <a:gd name="connsiteY5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218433 w 739213"/>
              <a:gd name="connsiteY6" fmla="*/ 667392 h 998279"/>
              <a:gd name="connsiteX7" fmla="*/ 0 w 739213"/>
              <a:gd name="connsiteY7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545979 w 739213"/>
              <a:gd name="connsiteY5" fmla="*/ 681040 h 998279"/>
              <a:gd name="connsiteX6" fmla="*/ 369607 w 739213"/>
              <a:gd name="connsiteY6" fmla="*/ 998279 h 998279"/>
              <a:gd name="connsiteX7" fmla="*/ 218433 w 739213"/>
              <a:gd name="connsiteY7" fmla="*/ 667392 h 998279"/>
              <a:gd name="connsiteX8" fmla="*/ 0 w 739213"/>
              <a:gd name="connsiteY8" fmla="*/ 499140 h 998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9213" h="998279">
                <a:moveTo>
                  <a:pt x="0" y="499140"/>
                </a:moveTo>
                <a:cubicBezTo>
                  <a:pt x="54614" y="418747"/>
                  <a:pt x="191114" y="379296"/>
                  <a:pt x="245728" y="298903"/>
                </a:cubicBezTo>
                <a:lnTo>
                  <a:pt x="369607" y="0"/>
                </a:lnTo>
                <a:cubicBezTo>
                  <a:pt x="432947" y="85987"/>
                  <a:pt x="468992" y="240211"/>
                  <a:pt x="532332" y="326198"/>
                </a:cubicBezTo>
                <a:lnTo>
                  <a:pt x="739213" y="499140"/>
                </a:lnTo>
                <a:cubicBezTo>
                  <a:pt x="683900" y="568872"/>
                  <a:pt x="601292" y="611308"/>
                  <a:pt x="545979" y="681040"/>
                </a:cubicBezTo>
                <a:lnTo>
                  <a:pt x="369607" y="998279"/>
                </a:lnTo>
                <a:cubicBezTo>
                  <a:pt x="296469" y="915279"/>
                  <a:pt x="291571" y="750392"/>
                  <a:pt x="218433" y="667392"/>
                </a:cubicBezTo>
                <a:lnTo>
                  <a:pt x="0" y="49914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2" name="グループ化 421"/>
          <p:cNvGrpSpPr/>
          <p:nvPr/>
        </p:nvGrpSpPr>
        <p:grpSpPr>
          <a:xfrm>
            <a:off x="1390730" y="4019668"/>
            <a:ext cx="212572" cy="273088"/>
            <a:chOff x="-801617" y="2368344"/>
            <a:chExt cx="415882" cy="534276"/>
          </a:xfrm>
        </p:grpSpPr>
        <p:sp>
          <p:nvSpPr>
            <p:cNvPr id="423" name="二等辺三角形 422"/>
            <p:cNvSpPr/>
            <p:nvPr/>
          </p:nvSpPr>
          <p:spPr>
            <a:xfrm rot="16200000" flipH="1" flipV="1">
              <a:off x="-834887" y="2401614"/>
              <a:ext cx="482422" cy="415881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4" name="二等辺三角形 423"/>
            <p:cNvSpPr/>
            <p:nvPr/>
          </p:nvSpPr>
          <p:spPr>
            <a:xfrm rot="16200000" flipH="1" flipV="1">
              <a:off x="-692996" y="2595358"/>
              <a:ext cx="330022" cy="28450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5" name="グループ化 424"/>
          <p:cNvGrpSpPr/>
          <p:nvPr/>
        </p:nvGrpSpPr>
        <p:grpSpPr>
          <a:xfrm>
            <a:off x="1390730" y="4499382"/>
            <a:ext cx="212572" cy="273088"/>
            <a:chOff x="-801617" y="2368344"/>
            <a:chExt cx="415882" cy="534276"/>
          </a:xfrm>
        </p:grpSpPr>
        <p:sp>
          <p:nvSpPr>
            <p:cNvPr id="426" name="二等辺三角形 425"/>
            <p:cNvSpPr/>
            <p:nvPr/>
          </p:nvSpPr>
          <p:spPr>
            <a:xfrm rot="16200000" flipH="1" flipV="1">
              <a:off x="-834887" y="2401614"/>
              <a:ext cx="482422" cy="415881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7" name="二等辺三角形 426"/>
            <p:cNvSpPr/>
            <p:nvPr/>
          </p:nvSpPr>
          <p:spPr>
            <a:xfrm rot="16200000" flipH="1" flipV="1">
              <a:off x="-692996" y="2595358"/>
              <a:ext cx="330022" cy="28450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8" name="グループ化 427"/>
          <p:cNvGrpSpPr/>
          <p:nvPr/>
        </p:nvGrpSpPr>
        <p:grpSpPr>
          <a:xfrm>
            <a:off x="1390730" y="5045356"/>
            <a:ext cx="212572" cy="273088"/>
            <a:chOff x="-801617" y="2368344"/>
            <a:chExt cx="415882" cy="534276"/>
          </a:xfrm>
        </p:grpSpPr>
        <p:sp>
          <p:nvSpPr>
            <p:cNvPr id="429" name="二等辺三角形 428"/>
            <p:cNvSpPr/>
            <p:nvPr/>
          </p:nvSpPr>
          <p:spPr>
            <a:xfrm rot="16200000" flipH="1" flipV="1">
              <a:off x="-834887" y="2401614"/>
              <a:ext cx="482422" cy="415881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0" name="二等辺三角形 429"/>
            <p:cNvSpPr/>
            <p:nvPr/>
          </p:nvSpPr>
          <p:spPr>
            <a:xfrm rot="16200000" flipH="1" flipV="1">
              <a:off x="-692996" y="2595358"/>
              <a:ext cx="330022" cy="28450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31" name="グループ化 430"/>
          <p:cNvGrpSpPr/>
          <p:nvPr/>
        </p:nvGrpSpPr>
        <p:grpSpPr>
          <a:xfrm>
            <a:off x="1403982" y="5578474"/>
            <a:ext cx="212572" cy="273088"/>
            <a:chOff x="-801617" y="2368344"/>
            <a:chExt cx="415882" cy="534276"/>
          </a:xfrm>
        </p:grpSpPr>
        <p:sp>
          <p:nvSpPr>
            <p:cNvPr id="432" name="二等辺三角形 431"/>
            <p:cNvSpPr/>
            <p:nvPr/>
          </p:nvSpPr>
          <p:spPr>
            <a:xfrm rot="16200000" flipH="1" flipV="1">
              <a:off x="-834887" y="2401614"/>
              <a:ext cx="482422" cy="415881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3" name="二等辺三角形 432"/>
            <p:cNvSpPr/>
            <p:nvPr/>
          </p:nvSpPr>
          <p:spPr>
            <a:xfrm rot="16200000" flipH="1" flipV="1">
              <a:off x="-692996" y="2595358"/>
              <a:ext cx="330022" cy="28450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34" name="グループ化 433"/>
          <p:cNvGrpSpPr/>
          <p:nvPr/>
        </p:nvGrpSpPr>
        <p:grpSpPr>
          <a:xfrm>
            <a:off x="1390730" y="6110405"/>
            <a:ext cx="212572" cy="273088"/>
            <a:chOff x="-801617" y="2368344"/>
            <a:chExt cx="415882" cy="534276"/>
          </a:xfrm>
        </p:grpSpPr>
        <p:sp>
          <p:nvSpPr>
            <p:cNvPr id="435" name="二等辺三角形 434"/>
            <p:cNvSpPr/>
            <p:nvPr/>
          </p:nvSpPr>
          <p:spPr>
            <a:xfrm rot="16200000" flipH="1" flipV="1">
              <a:off x="-834887" y="2401614"/>
              <a:ext cx="482422" cy="415881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6" name="二等辺三角形 435"/>
            <p:cNvSpPr/>
            <p:nvPr/>
          </p:nvSpPr>
          <p:spPr>
            <a:xfrm rot="16200000" flipH="1" flipV="1">
              <a:off x="-692996" y="2595358"/>
              <a:ext cx="330022" cy="284501"/>
            </a:xfrm>
            <a:prstGeom prst="triangl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3" name="グループ化 42"/>
          <p:cNvGrpSpPr/>
          <p:nvPr/>
        </p:nvGrpSpPr>
        <p:grpSpPr>
          <a:xfrm rot="1079695">
            <a:off x="5419164" y="5376188"/>
            <a:ext cx="1876648" cy="964741"/>
            <a:chOff x="5771149" y="3192222"/>
            <a:chExt cx="1876648" cy="921913"/>
          </a:xfrm>
        </p:grpSpPr>
        <p:sp>
          <p:nvSpPr>
            <p:cNvPr id="52" name="ハート 51"/>
            <p:cNvSpPr/>
            <p:nvPr/>
          </p:nvSpPr>
          <p:spPr>
            <a:xfrm rot="19759137">
              <a:off x="5913374" y="3208010"/>
              <a:ext cx="979498" cy="806330"/>
            </a:xfrm>
            <a:prstGeom prst="heart">
              <a:avLst/>
            </a:prstGeom>
            <a:solidFill>
              <a:srgbClr val="FF9797"/>
            </a:solidFill>
            <a:ln w="47625" cmpd="thickThin">
              <a:noFill/>
              <a:prstDash val="lgDashDot"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53" name="ハート 52"/>
            <p:cNvSpPr/>
            <p:nvPr/>
          </p:nvSpPr>
          <p:spPr>
            <a:xfrm rot="800104">
              <a:off x="6540768" y="3533816"/>
              <a:ext cx="611255" cy="580319"/>
            </a:xfrm>
            <a:prstGeom prst="heart">
              <a:avLst/>
            </a:prstGeom>
            <a:solidFill>
              <a:srgbClr val="FFB9F5"/>
            </a:solidFill>
            <a:ln w="47625" cmpd="thickThin">
              <a:noFill/>
              <a:prstDash val="lgDashDot"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51" name="アーチ 11"/>
            <p:cNvSpPr/>
            <p:nvPr/>
          </p:nvSpPr>
          <p:spPr>
            <a:xfrm rot="20784677">
              <a:off x="6173061" y="3656433"/>
              <a:ext cx="1474736" cy="38234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1" i="0" u="none" strike="noStrike" kern="1200" cap="none" spc="0" normalizeH="0" baseline="0" noProof="0" dirty="0" smtClean="0">
                  <a:ln w="22225">
                    <a:solidFill>
                      <a:srgbClr val="0070C0"/>
                    </a:solidFill>
                    <a:prstDash val="solid"/>
                  </a:ln>
                  <a:solidFill>
                    <a:schemeClr val="bg1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参加</a:t>
              </a:r>
              <a:endParaRPr kumimoji="0" lang="en-US" altLang="ja-JP" sz="2000" b="1" i="0" u="none" strike="noStrike" kern="1200" cap="none" spc="0" normalizeH="0" baseline="0" noProof="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  <p:sp>
          <p:nvSpPr>
            <p:cNvPr id="50" name="アーチ 11"/>
            <p:cNvSpPr/>
            <p:nvPr/>
          </p:nvSpPr>
          <p:spPr>
            <a:xfrm rot="20618412">
              <a:off x="5771149" y="3192222"/>
              <a:ext cx="1214159" cy="74998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4500" b="1" noProof="0" dirty="0">
                  <a:ln w="22225">
                    <a:solidFill>
                      <a:srgbClr val="0070C0"/>
                    </a:solidFill>
                    <a:prstDash val="solid"/>
                  </a:ln>
                  <a:solidFill>
                    <a:schemeClr val="bg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５</a:t>
              </a:r>
              <a:r>
                <a:rPr kumimoji="0" lang="ja-JP" altLang="en-US" sz="2400" b="1" i="0" u="none" strike="noStrike" kern="1200" cap="none" spc="0" normalizeH="0" baseline="0" noProof="0" dirty="0" smtClean="0">
                  <a:ln w="22225">
                    <a:solidFill>
                      <a:srgbClr val="0070C0"/>
                    </a:solidFill>
                    <a:prstDash val="solid"/>
                  </a:ln>
                  <a:solidFill>
                    <a:schemeClr val="bg1"/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社</a:t>
              </a:r>
              <a:endParaRPr kumimoji="0" lang="en-US" altLang="ja-JP" sz="2400" b="1" i="0" u="none" strike="noStrike" kern="1200" cap="none" spc="0" normalizeH="0" baseline="0" noProof="0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96034" y="6684600"/>
            <a:ext cx="442616" cy="421777"/>
            <a:chOff x="-4483383" y="3003222"/>
            <a:chExt cx="539812" cy="514397"/>
          </a:xfrm>
        </p:grpSpPr>
        <p:sp>
          <p:nvSpPr>
            <p:cNvPr id="458" name="正方形/長方形 457"/>
            <p:cNvSpPr/>
            <p:nvPr/>
          </p:nvSpPr>
          <p:spPr>
            <a:xfrm>
              <a:off x="-4483383" y="3003222"/>
              <a:ext cx="539812" cy="514397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443" name="グループ化 442"/>
            <p:cNvGrpSpPr/>
            <p:nvPr/>
          </p:nvGrpSpPr>
          <p:grpSpPr>
            <a:xfrm>
              <a:off x="-4382919" y="3128757"/>
              <a:ext cx="319489" cy="257065"/>
              <a:chOff x="5514156" y="1574735"/>
              <a:chExt cx="347105" cy="279285"/>
            </a:xfrm>
          </p:grpSpPr>
          <p:cxnSp>
            <p:nvCxnSpPr>
              <p:cNvPr id="444" name="直線コネクタ 443"/>
              <p:cNvCxnSpPr/>
              <p:nvPr/>
            </p:nvCxnSpPr>
            <p:spPr>
              <a:xfrm rot="1012321" flipH="1" flipV="1">
                <a:off x="5723895" y="1698661"/>
                <a:ext cx="137366" cy="129016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直線コネクタ 444"/>
              <p:cNvCxnSpPr/>
              <p:nvPr/>
            </p:nvCxnSpPr>
            <p:spPr>
              <a:xfrm flipH="1" flipV="1">
                <a:off x="5597904" y="1682299"/>
                <a:ext cx="137366" cy="171721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6" name="ハート 445"/>
              <p:cNvSpPr/>
              <p:nvPr/>
            </p:nvSpPr>
            <p:spPr>
              <a:xfrm rot="-420000">
                <a:off x="5676040" y="1574735"/>
                <a:ext cx="160558" cy="159514"/>
              </a:xfrm>
              <a:prstGeom prst="heart">
                <a:avLst/>
              </a:prstGeom>
              <a:solidFill>
                <a:srgbClr val="FFB9F5"/>
              </a:solidFill>
              <a:ln w="47625" cmpd="thickThin">
                <a:noFill/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7" name="ハート 446"/>
              <p:cNvSpPr/>
              <p:nvPr/>
            </p:nvSpPr>
            <p:spPr>
              <a:xfrm rot="-420000">
                <a:off x="5514156" y="1577228"/>
                <a:ext cx="160558" cy="159514"/>
              </a:xfrm>
              <a:prstGeom prst="heart">
                <a:avLst/>
              </a:prstGeom>
              <a:solidFill>
                <a:srgbClr val="FF9393"/>
              </a:solidFill>
              <a:ln w="47625" cmpd="thickThin">
                <a:noFill/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59" name="グループ化 458"/>
          <p:cNvGrpSpPr/>
          <p:nvPr/>
        </p:nvGrpSpPr>
        <p:grpSpPr>
          <a:xfrm>
            <a:off x="222500" y="6973374"/>
            <a:ext cx="442616" cy="421777"/>
            <a:chOff x="-4483383" y="3003222"/>
            <a:chExt cx="539812" cy="514397"/>
          </a:xfrm>
        </p:grpSpPr>
        <p:sp>
          <p:nvSpPr>
            <p:cNvPr id="460" name="正方形/長方形 459"/>
            <p:cNvSpPr/>
            <p:nvPr/>
          </p:nvSpPr>
          <p:spPr>
            <a:xfrm>
              <a:off x="-4483383" y="3003222"/>
              <a:ext cx="539812" cy="514397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461" name="グループ化 460"/>
            <p:cNvGrpSpPr/>
            <p:nvPr/>
          </p:nvGrpSpPr>
          <p:grpSpPr>
            <a:xfrm>
              <a:off x="-4382919" y="3128757"/>
              <a:ext cx="319489" cy="257065"/>
              <a:chOff x="5514156" y="1574735"/>
              <a:chExt cx="347105" cy="279285"/>
            </a:xfrm>
          </p:grpSpPr>
          <p:cxnSp>
            <p:nvCxnSpPr>
              <p:cNvPr id="462" name="直線コネクタ 461"/>
              <p:cNvCxnSpPr/>
              <p:nvPr/>
            </p:nvCxnSpPr>
            <p:spPr>
              <a:xfrm rot="1012321" flipH="1" flipV="1">
                <a:off x="5723895" y="1698661"/>
                <a:ext cx="137366" cy="129016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直線コネクタ 462"/>
              <p:cNvCxnSpPr/>
              <p:nvPr/>
            </p:nvCxnSpPr>
            <p:spPr>
              <a:xfrm flipH="1" flipV="1">
                <a:off x="5597904" y="1682299"/>
                <a:ext cx="137366" cy="171721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4" name="ハート 463"/>
              <p:cNvSpPr/>
              <p:nvPr/>
            </p:nvSpPr>
            <p:spPr>
              <a:xfrm rot="-420000">
                <a:off x="5676040" y="1574735"/>
                <a:ext cx="160558" cy="159514"/>
              </a:xfrm>
              <a:prstGeom prst="heart">
                <a:avLst/>
              </a:prstGeom>
              <a:solidFill>
                <a:srgbClr val="FFB9F5"/>
              </a:solidFill>
              <a:ln w="47625" cmpd="thickThin">
                <a:noFill/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5" name="ハート 464"/>
              <p:cNvSpPr/>
              <p:nvPr/>
            </p:nvSpPr>
            <p:spPr>
              <a:xfrm rot="-420000">
                <a:off x="5514156" y="1577228"/>
                <a:ext cx="160558" cy="159514"/>
              </a:xfrm>
              <a:prstGeom prst="heart">
                <a:avLst/>
              </a:prstGeom>
              <a:solidFill>
                <a:srgbClr val="FF9393"/>
              </a:solidFill>
              <a:ln w="47625" cmpd="thickThin">
                <a:noFill/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466" name="グループ化 465"/>
          <p:cNvGrpSpPr/>
          <p:nvPr/>
        </p:nvGrpSpPr>
        <p:grpSpPr>
          <a:xfrm>
            <a:off x="224028" y="7236787"/>
            <a:ext cx="442616" cy="421777"/>
            <a:chOff x="-4483383" y="3003222"/>
            <a:chExt cx="539812" cy="514397"/>
          </a:xfrm>
        </p:grpSpPr>
        <p:sp>
          <p:nvSpPr>
            <p:cNvPr id="467" name="正方形/長方形 466"/>
            <p:cNvSpPr/>
            <p:nvPr/>
          </p:nvSpPr>
          <p:spPr>
            <a:xfrm>
              <a:off x="-4483383" y="3003222"/>
              <a:ext cx="539812" cy="514397"/>
            </a:xfrm>
            <a:prstGeom prst="rect">
              <a:avLst/>
            </a:prstGeom>
            <a:solidFill>
              <a:srgbClr val="FFFF9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grpSp>
          <p:nvGrpSpPr>
            <p:cNvPr id="468" name="グループ化 467"/>
            <p:cNvGrpSpPr/>
            <p:nvPr/>
          </p:nvGrpSpPr>
          <p:grpSpPr>
            <a:xfrm>
              <a:off x="-4382919" y="3128757"/>
              <a:ext cx="319489" cy="257065"/>
              <a:chOff x="5514156" y="1574735"/>
              <a:chExt cx="347105" cy="279285"/>
            </a:xfrm>
          </p:grpSpPr>
          <p:cxnSp>
            <p:nvCxnSpPr>
              <p:cNvPr id="469" name="直線コネクタ 468"/>
              <p:cNvCxnSpPr/>
              <p:nvPr/>
            </p:nvCxnSpPr>
            <p:spPr>
              <a:xfrm rot="1012321" flipH="1" flipV="1">
                <a:off x="5723895" y="1698661"/>
                <a:ext cx="137366" cy="129016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直線コネクタ 469"/>
              <p:cNvCxnSpPr/>
              <p:nvPr/>
            </p:nvCxnSpPr>
            <p:spPr>
              <a:xfrm flipH="1" flipV="1">
                <a:off x="5597904" y="1682299"/>
                <a:ext cx="137366" cy="171721"/>
              </a:xfrm>
              <a:prstGeom prst="line">
                <a:avLst/>
              </a:prstGeom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1" name="ハート 470"/>
              <p:cNvSpPr/>
              <p:nvPr/>
            </p:nvSpPr>
            <p:spPr>
              <a:xfrm rot="-420000">
                <a:off x="5676040" y="1574735"/>
                <a:ext cx="160558" cy="159514"/>
              </a:xfrm>
              <a:prstGeom prst="heart">
                <a:avLst/>
              </a:prstGeom>
              <a:solidFill>
                <a:srgbClr val="FFB9F5"/>
              </a:solidFill>
              <a:ln w="47625" cmpd="thickThin">
                <a:noFill/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2" name="ハート 471"/>
              <p:cNvSpPr/>
              <p:nvPr/>
            </p:nvSpPr>
            <p:spPr>
              <a:xfrm rot="-420000">
                <a:off x="5514156" y="1577228"/>
                <a:ext cx="160558" cy="159514"/>
              </a:xfrm>
              <a:prstGeom prst="heart">
                <a:avLst/>
              </a:prstGeom>
              <a:solidFill>
                <a:srgbClr val="FF9393"/>
              </a:solidFill>
              <a:ln w="47625" cmpd="thickThin">
                <a:noFill/>
                <a:prstDash val="lgDash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266" name="正方形/長方形 265"/>
          <p:cNvSpPr/>
          <p:nvPr/>
        </p:nvSpPr>
        <p:spPr>
          <a:xfrm>
            <a:off x="438414" y="6951252"/>
            <a:ext cx="1664038" cy="514397"/>
          </a:xfrm>
          <a:prstGeom prst="rect">
            <a:avLst/>
          </a:prstGeom>
          <a:solidFill>
            <a:srgbClr val="FFFF9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36844" y="6767557"/>
            <a:ext cx="7194791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「</a:t>
            </a:r>
            <a:r>
              <a:rPr kumimoji="1" lang="ja-JP" altLang="en-US" sz="1350" b="1" noProof="0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概ね</a:t>
            </a:r>
            <a:r>
              <a:rPr kumimoji="1" lang="en-US" altLang="ja-JP" sz="1350" b="1" noProof="0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35</a:t>
            </a:r>
            <a:r>
              <a:rPr kumimoji="1" lang="ja-JP" altLang="en-US" sz="1350" b="1" noProof="0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歳～</a:t>
            </a:r>
            <a:r>
              <a:rPr kumimoji="1" lang="en-US" altLang="ja-JP" sz="1350" b="1" noProof="0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</a:t>
            </a:r>
            <a:r>
              <a:rPr kumimoji="1" lang="ja-JP" altLang="en-US" sz="1350" b="1" noProof="0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歳の方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」</a:t>
            </a: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に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限らずどなた</a:t>
            </a: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でも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参加可能</a:t>
            </a: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です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！窓口</a:t>
            </a:r>
            <a:r>
              <a:rPr kumimoji="1" lang="ja-JP" altLang="en-US" sz="135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までご相談ください。</a:t>
            </a:r>
            <a:endParaRPr kumimoji="1" lang="en-US" altLang="ja-JP" sz="135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相談のみでも可能ですが、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面接を希望される方は履歴書をご持参</a:t>
            </a:r>
            <a:r>
              <a:rPr kumimoji="1" lang="ja-JP" altLang="en-US" sz="1350" b="1" dirty="0" smtClean="0">
                <a:solidFill>
                  <a:schemeClr val="accent6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下さい。</a:t>
            </a:r>
            <a:endParaRPr kumimoji="1" lang="en-US" altLang="ja-JP" sz="135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135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雇用保険受給中の方は、受給資格者証をお持ち下さい。</a:t>
            </a:r>
            <a:r>
              <a:rPr kumimoji="1" lang="ja-JP" altLang="en-US" sz="12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</a:t>
            </a:r>
            <a:r>
              <a:rPr kumimoji="1" lang="ja-JP" altLang="en-US" sz="1200" b="1" i="0" u="none" strike="noStrike" kern="1200" cap="none" spc="-15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求職活動実績にカウントされます</a:t>
            </a:r>
            <a:r>
              <a:rPr kumimoji="1" lang="ja-JP" altLang="en-US" sz="1200" b="1" i="0" u="none" strike="noStrike" kern="1200" cap="none" spc="-15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）</a:t>
            </a:r>
            <a:endParaRPr kumimoji="1" lang="en-US" altLang="ja-JP" sz="1200" b="1" i="0" u="none" strike="noStrike" kern="1200" cap="none" spc="-15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03921" y="2169230"/>
            <a:ext cx="6891417" cy="1417405"/>
          </a:xfrm>
          <a:prstGeom prst="rect">
            <a:avLst/>
          </a:prstGeom>
          <a:solidFill>
            <a:schemeClr val="bg1"/>
          </a:solidFill>
          <a:ln w="76200" cap="rnd">
            <a:noFill/>
            <a:prstDash val="sysDot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4980110" y="2778616"/>
            <a:ext cx="2106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-3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（受付：１３：１５～）</a:t>
            </a:r>
            <a:endParaRPr kumimoji="1" lang="en-US" altLang="ja-JP" sz="1600" b="1" i="0" u="none" strike="noStrike" kern="1200" cap="none" spc="-30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659834" y="2395726"/>
            <a:ext cx="339556" cy="267350"/>
            <a:chOff x="7000658" y="607067"/>
            <a:chExt cx="339556" cy="267350"/>
          </a:xfrm>
        </p:grpSpPr>
        <p:cxnSp>
          <p:nvCxnSpPr>
            <p:cNvPr id="227" name="直線コネクタ 226"/>
            <p:cNvCxnSpPr/>
            <p:nvPr/>
          </p:nvCxnSpPr>
          <p:spPr>
            <a:xfrm rot="20587679" flipH="1">
              <a:off x="7000658" y="733205"/>
              <a:ext cx="137366" cy="129016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直線コネクタ 227"/>
            <p:cNvCxnSpPr/>
            <p:nvPr/>
          </p:nvCxnSpPr>
          <p:spPr>
            <a:xfrm flipH="1">
              <a:off x="7133858" y="702696"/>
              <a:ext cx="137366" cy="171721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ハート 230"/>
            <p:cNvSpPr/>
            <p:nvPr/>
          </p:nvSpPr>
          <p:spPr>
            <a:xfrm rot="420000" flipH="1">
              <a:off x="7179646" y="607067"/>
              <a:ext cx="160568" cy="159524"/>
            </a:xfrm>
            <a:prstGeom prst="heart">
              <a:avLst/>
            </a:prstGeom>
            <a:solidFill>
              <a:srgbClr val="FFB9F5"/>
            </a:solidFill>
            <a:ln w="47625" cmpd="thickThin">
              <a:noFill/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2" name="ハート 231"/>
            <p:cNvSpPr/>
            <p:nvPr/>
          </p:nvSpPr>
          <p:spPr>
            <a:xfrm rot="420000" flipH="1">
              <a:off x="7017762" y="609560"/>
              <a:ext cx="160568" cy="159524"/>
            </a:xfrm>
            <a:prstGeom prst="heart">
              <a:avLst/>
            </a:prstGeom>
            <a:solidFill>
              <a:srgbClr val="FF9393"/>
            </a:solidFill>
            <a:ln w="47625" cmpd="thickThin">
              <a:noFill/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0" name="テキスト ボックス 209"/>
          <p:cNvSpPr txBox="1"/>
          <p:nvPr/>
        </p:nvSpPr>
        <p:spPr>
          <a:xfrm>
            <a:off x="3706763" y="2507675"/>
            <a:ext cx="3311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-3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１３：３０  ～  １５：３０</a:t>
            </a:r>
            <a:endParaRPr kumimoji="1" lang="en-US" altLang="ja-JP" sz="2000" b="1" i="0" u="none" strike="noStrike" kern="1200" cap="none" spc="-30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-943560" y="2049589"/>
            <a:ext cx="4314325" cy="1577884"/>
            <a:chOff x="-1028443" y="2332987"/>
            <a:chExt cx="4314325" cy="1577884"/>
          </a:xfrm>
        </p:grpSpPr>
        <p:sp>
          <p:nvSpPr>
            <p:cNvPr id="89" name="正方形/長方形 88"/>
            <p:cNvSpPr/>
            <p:nvPr/>
          </p:nvSpPr>
          <p:spPr>
            <a:xfrm>
              <a:off x="51128" y="2987541"/>
              <a:ext cx="2769751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5400" b="1" noProof="0" dirty="0" smtClean="0">
                  <a:ln w="22225">
                    <a:solidFill>
                      <a:srgbClr val="C00000"/>
                    </a:solidFill>
                    <a:prstDash val="solid"/>
                  </a:ln>
                  <a:solidFill>
                    <a:srgbClr val="FFC1C1"/>
                  </a:solidFill>
                  <a:latin typeface="Colonna MT" panose="04020805060202030203" pitchFamily="82" charset="0"/>
                  <a:ea typeface="HGP創英角ﾎﾟｯﾌﾟ体" panose="040B0A00000000000000" pitchFamily="50" charset="-128"/>
                </a:rPr>
                <a:t>１０</a:t>
              </a:r>
              <a:r>
                <a:rPr lang="en-US" altLang="ja-JP" sz="5400" b="1" noProof="0" dirty="0" smtClean="0">
                  <a:ln w="22225">
                    <a:solidFill>
                      <a:srgbClr val="C00000"/>
                    </a:solidFill>
                    <a:prstDash val="solid"/>
                  </a:ln>
                  <a:solidFill>
                    <a:srgbClr val="FFC1C1"/>
                  </a:solidFill>
                  <a:latin typeface="Colonna MT" panose="04020805060202030203" pitchFamily="82" charset="0"/>
                  <a:ea typeface="HGP創英角ﾎﾟｯﾌﾟ体" panose="040B0A00000000000000" pitchFamily="50" charset="-128"/>
                </a:rPr>
                <a:t>/</a:t>
              </a:r>
              <a:r>
                <a:rPr lang="ja-JP" altLang="en-US" sz="5400" b="1" noProof="0" dirty="0" smtClean="0">
                  <a:ln w="22225">
                    <a:solidFill>
                      <a:srgbClr val="C00000"/>
                    </a:solidFill>
                    <a:prstDash val="solid"/>
                  </a:ln>
                  <a:solidFill>
                    <a:srgbClr val="FFC1C1"/>
                  </a:solidFill>
                  <a:latin typeface="Colonna MT" panose="04020805060202030203" pitchFamily="82" charset="0"/>
                  <a:ea typeface="HGP創英角ﾎﾟｯﾌﾟ体" panose="040B0A00000000000000" pitchFamily="50" charset="-128"/>
                </a:rPr>
                <a:t>１７</a:t>
              </a:r>
              <a:endParaRPr kumimoji="0" lang="ja-JP" altLang="en-US" sz="5400" b="1" i="0" u="none" strike="noStrike" kern="1200" cap="none" spc="0" normalizeH="0" baseline="0" noProof="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C1C1"/>
                </a:solidFill>
                <a:effectLst/>
                <a:uLnTx/>
                <a:uFillTx/>
                <a:latin typeface="Colonna MT" panose="04020805060202030203" pitchFamily="82" charset="0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>
            <a:xfrm>
              <a:off x="-1028443" y="2332987"/>
              <a:ext cx="4110596" cy="86177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5000" b="1" i="0" u="none" strike="noStrike" kern="1200" cap="none" spc="0" normalizeH="0" baseline="0" noProof="0" dirty="0" smtClean="0">
                  <a:ln w="22225">
                    <a:solidFill>
                      <a:srgbClr val="C00000"/>
                    </a:solidFill>
                    <a:prstDash val="solid"/>
                  </a:ln>
                  <a:solidFill>
                    <a:srgbClr val="FFC1C1"/>
                  </a:solidFill>
                  <a:effectLst/>
                  <a:uLnTx/>
                  <a:uFillTx/>
                  <a:latin typeface="Colonna MT" panose="04020805060202030203" pitchFamily="82" charset="0"/>
                  <a:ea typeface="HGP創英角ﾎﾟｯﾌﾟ体" panose="040B0A00000000000000" pitchFamily="50" charset="-128"/>
                  <a:cs typeface="+mn-cs"/>
                </a:rPr>
                <a:t>2024</a:t>
              </a:r>
              <a:endParaRPr kumimoji="0" lang="ja-JP" altLang="en-US" sz="3000" b="1" i="0" u="none" strike="noStrike" kern="1200" cap="none" spc="0" normalizeH="0" baseline="0" noProof="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C1C1"/>
                </a:solidFill>
                <a:effectLst/>
                <a:uLnTx/>
                <a:uFillTx/>
                <a:latin typeface="Colonna MT" panose="04020805060202030203" pitchFamily="82" charset="0"/>
                <a:ea typeface="HGP創英角ﾎﾟｯﾌﾟ体" panose="040B0A00000000000000" pitchFamily="50" charset="-128"/>
                <a:cs typeface="+mn-cs"/>
              </a:endParaRPr>
            </a:p>
          </p:txBody>
        </p:sp>
        <p:grpSp>
          <p:nvGrpSpPr>
            <p:cNvPr id="183" name="グループ化 182"/>
            <p:cNvGrpSpPr/>
            <p:nvPr/>
          </p:nvGrpSpPr>
          <p:grpSpPr>
            <a:xfrm>
              <a:off x="2707065" y="3169338"/>
              <a:ext cx="578817" cy="553998"/>
              <a:chOff x="2922491" y="3364478"/>
              <a:chExt cx="578817" cy="553998"/>
            </a:xfrm>
          </p:grpSpPr>
          <p:sp>
            <p:nvSpPr>
              <p:cNvPr id="184" name="角丸四角形 183"/>
              <p:cNvSpPr/>
              <p:nvPr/>
            </p:nvSpPr>
            <p:spPr>
              <a:xfrm>
                <a:off x="2983322" y="3462781"/>
                <a:ext cx="459924" cy="421631"/>
              </a:xfrm>
              <a:prstGeom prst="round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85" name="テキスト ボックス 184"/>
              <p:cNvSpPr txBox="1"/>
              <p:nvPr/>
            </p:nvSpPr>
            <p:spPr>
              <a:xfrm>
                <a:off x="2922491" y="3364478"/>
                <a:ext cx="578817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3000" b="1" i="0" u="none" strike="noStrike" kern="1200" cap="none" spc="0" normalizeH="0" baseline="0" noProof="0" dirty="0" smtClean="0">
                    <a:ln w="28575">
                      <a:solidFill>
                        <a:srgbClr val="C00000"/>
                      </a:solidFill>
                      <a:prstDash val="solid"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  <a:cs typeface="+mn-cs"/>
                  </a:rPr>
                  <a:t>木</a:t>
                </a:r>
                <a:endParaRPr kumimoji="1" lang="en-US" altLang="ja-JP" sz="3000" b="1" i="0" u="none" strike="noStrike" kern="1200" cap="none" spc="0" normalizeH="0" baseline="0" noProof="0" dirty="0" smtClean="0">
                  <a:ln w="28575">
                    <a:solidFill>
                      <a:srgbClr val="C00000"/>
                    </a:solidFill>
                    <a:prstDash val="solid"/>
                  </a:ln>
                  <a:solidFill>
                    <a:schemeClr val="bg1"/>
                  </a:solidFill>
                  <a:effectLst/>
                  <a:uLnTx/>
                  <a:uFillTx/>
                  <a:latin typeface="HGS創英角ﾎﾟｯﾌﾟ体" panose="040B0A00000000000000" pitchFamily="50" charset="-128"/>
                  <a:ea typeface="HGS創英角ﾎﾟｯﾌﾟ体" panose="040B0A00000000000000" pitchFamily="50" charset="-128"/>
                  <a:cs typeface="+mn-cs"/>
                </a:endParaRPr>
              </a:p>
            </p:txBody>
          </p:sp>
        </p:grpSp>
      </p:grpSp>
      <p:sp>
        <p:nvSpPr>
          <p:cNvPr id="10" name="テキスト ボックス 9"/>
          <p:cNvSpPr txBox="1"/>
          <p:nvPr/>
        </p:nvSpPr>
        <p:spPr>
          <a:xfrm>
            <a:off x="72997" y="547752"/>
            <a:ext cx="4714575" cy="707886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0" normalizeH="0" baseline="0" noProof="0" dirty="0" smtClean="0">
                <a:ln w="22225">
                  <a:solidFill>
                    <a:srgbClr val="00B0F0"/>
                  </a:solidFill>
                  <a:prstDash val="solid"/>
                </a:ln>
                <a:solidFill>
                  <a:prstClr val="white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就職氷河期世代</a:t>
            </a:r>
            <a:endParaRPr kumimoji="0" lang="ja-JP" altLang="en-US" sz="4000" b="1" i="0" u="none" strike="noStrike" kern="1200" cap="none" spc="0" normalizeH="0" baseline="0" noProof="0" dirty="0">
              <a:ln w="22225">
                <a:solidFill>
                  <a:srgbClr val="00B0F0"/>
                </a:solidFill>
                <a:prstDash val="solid"/>
              </a:ln>
              <a:solidFill>
                <a:prstClr val="white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777695" y="897658"/>
            <a:ext cx="13224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のための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23530" y="1121962"/>
            <a:ext cx="54655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5000" b="1" i="0" u="none" strike="noStrike" kern="1200" cap="none" spc="0" normalizeH="0" baseline="0" noProof="0" dirty="0" smtClean="0">
                <a:ln w="22225">
                  <a:solidFill>
                    <a:srgbClr val="E13FBE"/>
                  </a:solidFill>
                  <a:prstDash val="solid"/>
                </a:ln>
                <a:solidFill>
                  <a:srgbClr val="FFFF99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ミニ面接・相談会</a:t>
            </a:r>
            <a:r>
              <a:rPr kumimoji="0" lang="ja-JP" altLang="en-US" sz="5400" b="1" i="0" u="none" strike="noStrike" kern="1200" cap="none" spc="0" normalizeH="0" baseline="0" noProof="0" dirty="0" smtClean="0">
                <a:ln w="22225">
                  <a:solidFill>
                    <a:srgbClr val="92D050"/>
                  </a:solidFill>
                  <a:prstDash val="solid"/>
                </a:ln>
                <a:solidFill>
                  <a:srgbClr val="FFFF99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</a:t>
            </a:r>
            <a:endParaRPr kumimoji="0" lang="ja-JP" altLang="en-US" sz="5400" b="1" i="0" u="none" strike="noStrike" kern="1200" cap="none" spc="0" normalizeH="0" baseline="0" noProof="0" dirty="0">
              <a:ln w="22225">
                <a:solidFill>
                  <a:srgbClr val="92D050"/>
                </a:solidFill>
                <a:prstDash val="solid"/>
              </a:ln>
              <a:solidFill>
                <a:srgbClr val="FFFF99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pic>
        <p:nvPicPr>
          <p:cNvPr id="303" name="図 3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2186" y="1884543"/>
            <a:ext cx="6967792" cy="80581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3" name="グループ化 102"/>
          <p:cNvGrpSpPr/>
          <p:nvPr/>
        </p:nvGrpSpPr>
        <p:grpSpPr>
          <a:xfrm rot="1012321">
            <a:off x="6123227" y="1767656"/>
            <a:ext cx="1313008" cy="946173"/>
            <a:chOff x="-2247463" y="7546866"/>
            <a:chExt cx="1218058" cy="877750"/>
          </a:xfrm>
        </p:grpSpPr>
        <p:grpSp>
          <p:nvGrpSpPr>
            <p:cNvPr id="104" name="グループ化 103"/>
            <p:cNvGrpSpPr/>
            <p:nvPr/>
          </p:nvGrpSpPr>
          <p:grpSpPr>
            <a:xfrm>
              <a:off x="-2098423" y="7754760"/>
              <a:ext cx="953568" cy="669856"/>
              <a:chOff x="1415002" y="1526647"/>
              <a:chExt cx="1164411" cy="821815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08" name="楕円 107"/>
              <p:cNvSpPr/>
              <p:nvPr/>
            </p:nvSpPr>
            <p:spPr>
              <a:xfrm>
                <a:off x="1645717" y="2071733"/>
                <a:ext cx="702981" cy="26137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09" name="フリーフォーム 108"/>
              <p:cNvSpPr/>
              <p:nvPr/>
            </p:nvSpPr>
            <p:spPr>
              <a:xfrm flipH="1">
                <a:off x="2266645" y="1882920"/>
                <a:ext cx="312768" cy="376674"/>
              </a:xfrm>
              <a:custGeom>
                <a:avLst/>
                <a:gdLst>
                  <a:gd name="connsiteX0" fmla="*/ 266664 w 312768"/>
                  <a:gd name="connsiteY0" fmla="*/ 376674 h 376674"/>
                  <a:gd name="connsiteX1" fmla="*/ 82247 w 312768"/>
                  <a:gd name="connsiteY1" fmla="*/ 222994 h 376674"/>
                  <a:gd name="connsiteX2" fmla="*/ 5407 w 312768"/>
                  <a:gd name="connsiteY2" fmla="*/ 115417 h 376674"/>
                  <a:gd name="connsiteX3" fmla="*/ 13091 w 312768"/>
                  <a:gd name="connsiteY3" fmla="*/ 30893 h 376674"/>
                  <a:gd name="connsiteX4" fmla="*/ 66879 w 312768"/>
                  <a:gd name="connsiteY4" fmla="*/ 157 h 376674"/>
                  <a:gd name="connsiteX5" fmla="*/ 128352 w 312768"/>
                  <a:gd name="connsiteY5" fmla="*/ 23209 h 376674"/>
                  <a:gd name="connsiteX6" fmla="*/ 212876 w 312768"/>
                  <a:gd name="connsiteY6" fmla="*/ 107733 h 376674"/>
                  <a:gd name="connsiteX7" fmla="*/ 312768 w 312768"/>
                  <a:gd name="connsiteY7" fmla="*/ 192257 h 376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768" h="376674">
                    <a:moveTo>
                      <a:pt x="266664" y="376674"/>
                    </a:moveTo>
                    <a:cubicBezTo>
                      <a:pt x="196227" y="321605"/>
                      <a:pt x="125790" y="266537"/>
                      <a:pt x="82247" y="222994"/>
                    </a:cubicBezTo>
                    <a:cubicBezTo>
                      <a:pt x="38704" y="179451"/>
                      <a:pt x="16933" y="147434"/>
                      <a:pt x="5407" y="115417"/>
                    </a:cubicBezTo>
                    <a:cubicBezTo>
                      <a:pt x="-6119" y="83400"/>
                      <a:pt x="2846" y="50103"/>
                      <a:pt x="13091" y="30893"/>
                    </a:cubicBezTo>
                    <a:cubicBezTo>
                      <a:pt x="23336" y="11683"/>
                      <a:pt x="47669" y="1438"/>
                      <a:pt x="66879" y="157"/>
                    </a:cubicBezTo>
                    <a:cubicBezTo>
                      <a:pt x="86089" y="-1124"/>
                      <a:pt x="104019" y="5280"/>
                      <a:pt x="128352" y="23209"/>
                    </a:cubicBezTo>
                    <a:cubicBezTo>
                      <a:pt x="152685" y="41138"/>
                      <a:pt x="182140" y="79558"/>
                      <a:pt x="212876" y="107733"/>
                    </a:cubicBezTo>
                    <a:cubicBezTo>
                      <a:pt x="243612" y="135908"/>
                      <a:pt x="278190" y="164082"/>
                      <a:pt x="312768" y="192257"/>
                    </a:cubicBezTo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0" name="フリーフォーム 109"/>
              <p:cNvSpPr/>
              <p:nvPr/>
            </p:nvSpPr>
            <p:spPr>
              <a:xfrm>
                <a:off x="1415002" y="1891330"/>
                <a:ext cx="312768" cy="376674"/>
              </a:xfrm>
              <a:custGeom>
                <a:avLst/>
                <a:gdLst>
                  <a:gd name="connsiteX0" fmla="*/ 266664 w 312768"/>
                  <a:gd name="connsiteY0" fmla="*/ 376674 h 376674"/>
                  <a:gd name="connsiteX1" fmla="*/ 82247 w 312768"/>
                  <a:gd name="connsiteY1" fmla="*/ 222994 h 376674"/>
                  <a:gd name="connsiteX2" fmla="*/ 5407 w 312768"/>
                  <a:gd name="connsiteY2" fmla="*/ 115417 h 376674"/>
                  <a:gd name="connsiteX3" fmla="*/ 13091 w 312768"/>
                  <a:gd name="connsiteY3" fmla="*/ 30893 h 376674"/>
                  <a:gd name="connsiteX4" fmla="*/ 66879 w 312768"/>
                  <a:gd name="connsiteY4" fmla="*/ 157 h 376674"/>
                  <a:gd name="connsiteX5" fmla="*/ 128352 w 312768"/>
                  <a:gd name="connsiteY5" fmla="*/ 23209 h 376674"/>
                  <a:gd name="connsiteX6" fmla="*/ 212876 w 312768"/>
                  <a:gd name="connsiteY6" fmla="*/ 107733 h 376674"/>
                  <a:gd name="connsiteX7" fmla="*/ 312768 w 312768"/>
                  <a:gd name="connsiteY7" fmla="*/ 192257 h 376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768" h="376674">
                    <a:moveTo>
                      <a:pt x="266664" y="376674"/>
                    </a:moveTo>
                    <a:cubicBezTo>
                      <a:pt x="196227" y="321605"/>
                      <a:pt x="125790" y="266537"/>
                      <a:pt x="82247" y="222994"/>
                    </a:cubicBezTo>
                    <a:cubicBezTo>
                      <a:pt x="38704" y="179451"/>
                      <a:pt x="16933" y="147434"/>
                      <a:pt x="5407" y="115417"/>
                    </a:cubicBezTo>
                    <a:cubicBezTo>
                      <a:pt x="-6119" y="83400"/>
                      <a:pt x="2846" y="50103"/>
                      <a:pt x="13091" y="30893"/>
                    </a:cubicBezTo>
                    <a:cubicBezTo>
                      <a:pt x="23336" y="11683"/>
                      <a:pt x="47669" y="1438"/>
                      <a:pt x="66879" y="157"/>
                    </a:cubicBezTo>
                    <a:cubicBezTo>
                      <a:pt x="86089" y="-1124"/>
                      <a:pt x="104019" y="5280"/>
                      <a:pt x="128352" y="23209"/>
                    </a:cubicBezTo>
                    <a:cubicBezTo>
                      <a:pt x="152685" y="41138"/>
                      <a:pt x="182140" y="79558"/>
                      <a:pt x="212876" y="107733"/>
                    </a:cubicBezTo>
                    <a:cubicBezTo>
                      <a:pt x="243612" y="135908"/>
                      <a:pt x="278190" y="164082"/>
                      <a:pt x="312768" y="192257"/>
                    </a:cubicBezTo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1" name="楕円 110"/>
              <p:cNvSpPr/>
              <p:nvPr/>
            </p:nvSpPr>
            <p:spPr>
              <a:xfrm rot="19258342">
                <a:off x="1541509" y="1545114"/>
                <a:ext cx="258861" cy="28068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2" name="楕円 111"/>
              <p:cNvSpPr/>
              <p:nvPr/>
            </p:nvSpPr>
            <p:spPr>
              <a:xfrm rot="1380072">
                <a:off x="2161590" y="1535088"/>
                <a:ext cx="258861" cy="28068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3" name="楕円 112"/>
              <p:cNvSpPr/>
              <p:nvPr/>
            </p:nvSpPr>
            <p:spPr>
              <a:xfrm>
                <a:off x="1602679" y="1526647"/>
                <a:ext cx="760127" cy="731358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4" name="楕円 113"/>
              <p:cNvSpPr/>
              <p:nvPr/>
            </p:nvSpPr>
            <p:spPr>
              <a:xfrm>
                <a:off x="1913456" y="2006246"/>
                <a:ext cx="138575" cy="8485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5" name="楕円 114"/>
              <p:cNvSpPr/>
              <p:nvPr/>
            </p:nvSpPr>
            <p:spPr>
              <a:xfrm rot="1135051">
                <a:off x="2167791" y="1574671"/>
                <a:ext cx="191106" cy="235343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6" name="楕円 115"/>
              <p:cNvSpPr/>
              <p:nvPr/>
            </p:nvSpPr>
            <p:spPr>
              <a:xfrm rot="21061668">
                <a:off x="1590237" y="1600902"/>
                <a:ext cx="237806" cy="2121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7" name="楕円 116"/>
              <p:cNvSpPr/>
              <p:nvPr/>
            </p:nvSpPr>
            <p:spPr>
              <a:xfrm flipH="1">
                <a:off x="1700962" y="1944445"/>
                <a:ext cx="163816" cy="82275"/>
              </a:xfrm>
              <a:prstGeom prst="ellipse">
                <a:avLst/>
              </a:prstGeom>
              <a:solidFill>
                <a:srgbClr val="F99D9D">
                  <a:alpha val="68627"/>
                </a:srgbClr>
              </a:solidFill>
              <a:ln w="9525">
                <a:noFill/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8" name="楕円 117"/>
              <p:cNvSpPr/>
              <p:nvPr/>
            </p:nvSpPr>
            <p:spPr>
              <a:xfrm flipH="1" flipV="1">
                <a:off x="2149424" y="1891076"/>
                <a:ext cx="67673" cy="45719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19" name="楕円 118"/>
              <p:cNvSpPr/>
              <p:nvPr/>
            </p:nvSpPr>
            <p:spPr>
              <a:xfrm flipH="1">
                <a:off x="2115946" y="1946089"/>
                <a:ext cx="163816" cy="82275"/>
              </a:xfrm>
              <a:prstGeom prst="ellipse">
                <a:avLst/>
              </a:prstGeom>
              <a:solidFill>
                <a:srgbClr val="F99D9D">
                  <a:alpha val="68627"/>
                </a:srgbClr>
              </a:solidFill>
              <a:ln w="9525">
                <a:noFill/>
              </a:ln>
              <a:effectLst>
                <a:softEdge rad="127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20" name="フリーフォーム 119"/>
              <p:cNvSpPr/>
              <p:nvPr/>
            </p:nvSpPr>
            <p:spPr>
              <a:xfrm rot="485200">
                <a:off x="2000561" y="2211184"/>
                <a:ext cx="110924" cy="137278"/>
              </a:xfrm>
              <a:custGeom>
                <a:avLst/>
                <a:gdLst>
                  <a:gd name="connsiteX0" fmla="*/ 0 w 104385"/>
                  <a:gd name="connsiteY0" fmla="*/ 46852 h 136137"/>
                  <a:gd name="connsiteX1" fmla="*/ 37903 w 104385"/>
                  <a:gd name="connsiteY1" fmla="*/ 13687 h 136137"/>
                  <a:gd name="connsiteX2" fmla="*/ 85281 w 104385"/>
                  <a:gd name="connsiteY2" fmla="*/ 8949 h 136137"/>
                  <a:gd name="connsiteX3" fmla="*/ 99494 w 104385"/>
                  <a:gd name="connsiteY3" fmla="*/ 132133 h 136137"/>
                  <a:gd name="connsiteX4" fmla="*/ 4738 w 104385"/>
                  <a:gd name="connsiteY4" fmla="*/ 108443 h 136137"/>
                  <a:gd name="connsiteX5" fmla="*/ 4738 w 104385"/>
                  <a:gd name="connsiteY5" fmla="*/ 108443 h 136137"/>
                  <a:gd name="connsiteX6" fmla="*/ 4738 w 104385"/>
                  <a:gd name="connsiteY6" fmla="*/ 108443 h 136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4385" h="136137">
                    <a:moveTo>
                      <a:pt x="0" y="46852"/>
                    </a:moveTo>
                    <a:cubicBezTo>
                      <a:pt x="11845" y="33428"/>
                      <a:pt x="23690" y="20004"/>
                      <a:pt x="37903" y="13687"/>
                    </a:cubicBezTo>
                    <a:cubicBezTo>
                      <a:pt x="52117" y="7370"/>
                      <a:pt x="75016" y="-10792"/>
                      <a:pt x="85281" y="8949"/>
                    </a:cubicBezTo>
                    <a:cubicBezTo>
                      <a:pt x="95546" y="28690"/>
                      <a:pt x="112918" y="115551"/>
                      <a:pt x="99494" y="132133"/>
                    </a:cubicBezTo>
                    <a:cubicBezTo>
                      <a:pt x="86070" y="148715"/>
                      <a:pt x="4738" y="108443"/>
                      <a:pt x="4738" y="108443"/>
                    </a:cubicBezTo>
                    <a:lnTo>
                      <a:pt x="4738" y="108443"/>
                    </a:lnTo>
                    <a:lnTo>
                      <a:pt x="4738" y="108443"/>
                    </a:lnTo>
                  </a:path>
                </a:pathLst>
              </a:custGeom>
              <a:solidFill>
                <a:srgbClr val="FB9937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21" name="フリーフォーム 120"/>
              <p:cNvSpPr/>
              <p:nvPr/>
            </p:nvSpPr>
            <p:spPr>
              <a:xfrm rot="21114800" flipH="1">
                <a:off x="1856715" y="2211184"/>
                <a:ext cx="110924" cy="137278"/>
              </a:xfrm>
              <a:custGeom>
                <a:avLst/>
                <a:gdLst>
                  <a:gd name="connsiteX0" fmla="*/ 0 w 104385"/>
                  <a:gd name="connsiteY0" fmla="*/ 46852 h 136137"/>
                  <a:gd name="connsiteX1" fmla="*/ 37903 w 104385"/>
                  <a:gd name="connsiteY1" fmla="*/ 13687 h 136137"/>
                  <a:gd name="connsiteX2" fmla="*/ 85281 w 104385"/>
                  <a:gd name="connsiteY2" fmla="*/ 8949 h 136137"/>
                  <a:gd name="connsiteX3" fmla="*/ 99494 w 104385"/>
                  <a:gd name="connsiteY3" fmla="*/ 132133 h 136137"/>
                  <a:gd name="connsiteX4" fmla="*/ 4738 w 104385"/>
                  <a:gd name="connsiteY4" fmla="*/ 108443 h 136137"/>
                  <a:gd name="connsiteX5" fmla="*/ 4738 w 104385"/>
                  <a:gd name="connsiteY5" fmla="*/ 108443 h 136137"/>
                  <a:gd name="connsiteX6" fmla="*/ 4738 w 104385"/>
                  <a:gd name="connsiteY6" fmla="*/ 108443 h 1361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4385" h="136137">
                    <a:moveTo>
                      <a:pt x="0" y="46852"/>
                    </a:moveTo>
                    <a:cubicBezTo>
                      <a:pt x="11845" y="33428"/>
                      <a:pt x="23690" y="20004"/>
                      <a:pt x="37903" y="13687"/>
                    </a:cubicBezTo>
                    <a:cubicBezTo>
                      <a:pt x="52117" y="7370"/>
                      <a:pt x="75016" y="-10792"/>
                      <a:pt x="85281" y="8949"/>
                    </a:cubicBezTo>
                    <a:cubicBezTo>
                      <a:pt x="95546" y="28690"/>
                      <a:pt x="112918" y="115551"/>
                      <a:pt x="99494" y="132133"/>
                    </a:cubicBezTo>
                    <a:cubicBezTo>
                      <a:pt x="86070" y="148715"/>
                      <a:pt x="4738" y="108443"/>
                      <a:pt x="4738" y="108443"/>
                    </a:cubicBezTo>
                    <a:lnTo>
                      <a:pt x="4738" y="108443"/>
                    </a:lnTo>
                    <a:lnTo>
                      <a:pt x="4738" y="108443"/>
                    </a:lnTo>
                  </a:path>
                </a:pathLst>
              </a:custGeom>
              <a:solidFill>
                <a:srgbClr val="FB9937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22" name="フリーフォーム 121"/>
              <p:cNvSpPr/>
              <p:nvPr/>
            </p:nvSpPr>
            <p:spPr>
              <a:xfrm rot="863071">
                <a:off x="1945618" y="2230772"/>
                <a:ext cx="72915" cy="98101"/>
              </a:xfrm>
              <a:custGeom>
                <a:avLst/>
                <a:gdLst>
                  <a:gd name="connsiteX0" fmla="*/ 1598 w 89003"/>
                  <a:gd name="connsiteY0" fmla="*/ 29877 h 93061"/>
                  <a:gd name="connsiteX1" fmla="*/ 67928 w 89003"/>
                  <a:gd name="connsiteY1" fmla="*/ 1450 h 93061"/>
                  <a:gd name="connsiteX2" fmla="*/ 86879 w 89003"/>
                  <a:gd name="connsiteY2" fmla="*/ 72517 h 93061"/>
                  <a:gd name="connsiteX3" fmla="*/ 25287 w 89003"/>
                  <a:gd name="connsiteY3" fmla="*/ 91469 h 93061"/>
                  <a:gd name="connsiteX4" fmla="*/ 1598 w 89003"/>
                  <a:gd name="connsiteY4" fmla="*/ 29877 h 93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003" h="93061">
                    <a:moveTo>
                      <a:pt x="1598" y="29877"/>
                    </a:moveTo>
                    <a:cubicBezTo>
                      <a:pt x="8705" y="14874"/>
                      <a:pt x="53715" y="-5657"/>
                      <a:pt x="67928" y="1450"/>
                    </a:cubicBezTo>
                    <a:cubicBezTo>
                      <a:pt x="82141" y="8557"/>
                      <a:pt x="93986" y="57514"/>
                      <a:pt x="86879" y="72517"/>
                    </a:cubicBezTo>
                    <a:cubicBezTo>
                      <a:pt x="79772" y="87520"/>
                      <a:pt x="37921" y="96996"/>
                      <a:pt x="25287" y="91469"/>
                    </a:cubicBezTo>
                    <a:cubicBezTo>
                      <a:pt x="12653" y="85942"/>
                      <a:pt x="-5509" y="44880"/>
                      <a:pt x="1598" y="29877"/>
                    </a:cubicBezTo>
                    <a:close/>
                  </a:path>
                </a:pathLst>
              </a:custGeom>
              <a:solidFill>
                <a:srgbClr val="FB9937"/>
              </a:solidFill>
              <a:ln w="31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23" name="楕円 122"/>
              <p:cNvSpPr/>
              <p:nvPr/>
            </p:nvSpPr>
            <p:spPr>
              <a:xfrm flipH="1" flipV="1">
                <a:off x="1770068" y="1891075"/>
                <a:ext cx="67673" cy="45719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105" name="正方形/長方形 104"/>
            <p:cNvSpPr/>
            <p:nvPr/>
          </p:nvSpPr>
          <p:spPr>
            <a:xfrm>
              <a:off x="-2247463" y="7546866"/>
              <a:ext cx="1218058" cy="3182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V Boli" panose="02000500030200090000" pitchFamily="2" charset="0"/>
                  <a:ea typeface="Yu Gothic UI" panose="020B0500000000000000" pitchFamily="50" charset="-128"/>
                  <a:cs typeface="MV Boli" panose="02000500030200090000" pitchFamily="2" charset="0"/>
                </a:rPr>
                <a:t>Hello,Work!</a:t>
              </a:r>
            </a:p>
          </p:txBody>
        </p:sp>
        <p:cxnSp>
          <p:nvCxnSpPr>
            <p:cNvPr id="106" name="直線コネクタ 105"/>
            <p:cNvCxnSpPr/>
            <p:nvPr/>
          </p:nvCxnSpPr>
          <p:spPr>
            <a:xfrm flipH="1" flipV="1">
              <a:off x="-2094058" y="7622290"/>
              <a:ext cx="113487" cy="14187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/>
            <p:nvPr/>
          </p:nvCxnSpPr>
          <p:spPr>
            <a:xfrm flipV="1">
              <a:off x="-1301551" y="7589880"/>
              <a:ext cx="113487" cy="141870"/>
            </a:xfrm>
            <a:prstGeom prst="line">
              <a:avLst/>
            </a:prstGeom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直線コネクタ 24"/>
          <p:cNvCxnSpPr/>
          <p:nvPr/>
        </p:nvCxnSpPr>
        <p:spPr>
          <a:xfrm>
            <a:off x="3656082" y="2214957"/>
            <a:ext cx="0" cy="1251485"/>
          </a:xfrm>
          <a:prstGeom prst="line">
            <a:avLst/>
          </a:prstGeom>
          <a:ln w="101600" cap="rnd">
            <a:solidFill>
              <a:srgbClr val="FEE7B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3" name="図 28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3159" y="3410646"/>
            <a:ext cx="6967792" cy="805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図 28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62" y="6145615"/>
            <a:ext cx="6967792" cy="805815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ひし形 28"/>
          <p:cNvSpPr/>
          <p:nvPr/>
        </p:nvSpPr>
        <p:spPr>
          <a:xfrm rot="840000">
            <a:off x="355515" y="3927772"/>
            <a:ext cx="127725" cy="172488"/>
          </a:xfrm>
          <a:custGeom>
            <a:avLst/>
            <a:gdLst>
              <a:gd name="connsiteX0" fmla="*/ 0 w 739213"/>
              <a:gd name="connsiteY0" fmla="*/ 499140 h 998279"/>
              <a:gd name="connsiteX1" fmla="*/ 369607 w 739213"/>
              <a:gd name="connsiteY1" fmla="*/ 0 h 998279"/>
              <a:gd name="connsiteX2" fmla="*/ 739213 w 739213"/>
              <a:gd name="connsiteY2" fmla="*/ 499140 h 998279"/>
              <a:gd name="connsiteX3" fmla="*/ 369607 w 739213"/>
              <a:gd name="connsiteY3" fmla="*/ 998279 h 998279"/>
              <a:gd name="connsiteX4" fmla="*/ 0 w 739213"/>
              <a:gd name="connsiteY4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739213 w 739213"/>
              <a:gd name="connsiteY3" fmla="*/ 499140 h 998279"/>
              <a:gd name="connsiteX4" fmla="*/ 369607 w 739213"/>
              <a:gd name="connsiteY4" fmla="*/ 998279 h 998279"/>
              <a:gd name="connsiteX5" fmla="*/ 0 w 739213"/>
              <a:gd name="connsiteY5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218433 w 739213"/>
              <a:gd name="connsiteY6" fmla="*/ 667392 h 998279"/>
              <a:gd name="connsiteX7" fmla="*/ 0 w 739213"/>
              <a:gd name="connsiteY7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545979 w 739213"/>
              <a:gd name="connsiteY5" fmla="*/ 681040 h 998279"/>
              <a:gd name="connsiteX6" fmla="*/ 369607 w 739213"/>
              <a:gd name="connsiteY6" fmla="*/ 998279 h 998279"/>
              <a:gd name="connsiteX7" fmla="*/ 218433 w 739213"/>
              <a:gd name="connsiteY7" fmla="*/ 667392 h 998279"/>
              <a:gd name="connsiteX8" fmla="*/ 0 w 739213"/>
              <a:gd name="connsiteY8" fmla="*/ 499140 h 998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9213" h="998279">
                <a:moveTo>
                  <a:pt x="0" y="499140"/>
                </a:moveTo>
                <a:cubicBezTo>
                  <a:pt x="54614" y="418747"/>
                  <a:pt x="191114" y="379296"/>
                  <a:pt x="245728" y="298903"/>
                </a:cubicBezTo>
                <a:lnTo>
                  <a:pt x="369607" y="0"/>
                </a:lnTo>
                <a:cubicBezTo>
                  <a:pt x="432947" y="85987"/>
                  <a:pt x="468992" y="240211"/>
                  <a:pt x="532332" y="326198"/>
                </a:cubicBezTo>
                <a:lnTo>
                  <a:pt x="739213" y="499140"/>
                </a:lnTo>
                <a:cubicBezTo>
                  <a:pt x="683900" y="568872"/>
                  <a:pt x="601292" y="611308"/>
                  <a:pt x="545979" y="681040"/>
                </a:cubicBezTo>
                <a:lnTo>
                  <a:pt x="369607" y="998279"/>
                </a:lnTo>
                <a:cubicBezTo>
                  <a:pt x="296469" y="915279"/>
                  <a:pt x="291571" y="750392"/>
                  <a:pt x="218433" y="667392"/>
                </a:cubicBezTo>
                <a:lnTo>
                  <a:pt x="0" y="49914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2" name="図 3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65" y="3042913"/>
            <a:ext cx="6967792" cy="805815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ひし形 28"/>
          <p:cNvSpPr/>
          <p:nvPr/>
        </p:nvSpPr>
        <p:spPr>
          <a:xfrm rot="840000">
            <a:off x="461386" y="4069686"/>
            <a:ext cx="159065" cy="214811"/>
          </a:xfrm>
          <a:custGeom>
            <a:avLst/>
            <a:gdLst>
              <a:gd name="connsiteX0" fmla="*/ 0 w 739213"/>
              <a:gd name="connsiteY0" fmla="*/ 499140 h 998279"/>
              <a:gd name="connsiteX1" fmla="*/ 369607 w 739213"/>
              <a:gd name="connsiteY1" fmla="*/ 0 h 998279"/>
              <a:gd name="connsiteX2" fmla="*/ 739213 w 739213"/>
              <a:gd name="connsiteY2" fmla="*/ 499140 h 998279"/>
              <a:gd name="connsiteX3" fmla="*/ 369607 w 739213"/>
              <a:gd name="connsiteY3" fmla="*/ 998279 h 998279"/>
              <a:gd name="connsiteX4" fmla="*/ 0 w 739213"/>
              <a:gd name="connsiteY4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739213 w 739213"/>
              <a:gd name="connsiteY3" fmla="*/ 499140 h 998279"/>
              <a:gd name="connsiteX4" fmla="*/ 369607 w 739213"/>
              <a:gd name="connsiteY4" fmla="*/ 998279 h 998279"/>
              <a:gd name="connsiteX5" fmla="*/ 0 w 739213"/>
              <a:gd name="connsiteY5" fmla="*/ 499140 h 998279"/>
              <a:gd name="connsiteX0" fmla="*/ 0 w 739213"/>
              <a:gd name="connsiteY0" fmla="*/ 499140 h 998279"/>
              <a:gd name="connsiteX1" fmla="*/ 259376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0 w 739213"/>
              <a:gd name="connsiteY6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369607 w 739213"/>
              <a:gd name="connsiteY5" fmla="*/ 998279 h 998279"/>
              <a:gd name="connsiteX6" fmla="*/ 218433 w 739213"/>
              <a:gd name="connsiteY6" fmla="*/ 667392 h 998279"/>
              <a:gd name="connsiteX7" fmla="*/ 0 w 739213"/>
              <a:gd name="connsiteY7" fmla="*/ 499140 h 998279"/>
              <a:gd name="connsiteX0" fmla="*/ 0 w 739213"/>
              <a:gd name="connsiteY0" fmla="*/ 499140 h 998279"/>
              <a:gd name="connsiteX1" fmla="*/ 245728 w 739213"/>
              <a:gd name="connsiteY1" fmla="*/ 298903 h 998279"/>
              <a:gd name="connsiteX2" fmla="*/ 369607 w 739213"/>
              <a:gd name="connsiteY2" fmla="*/ 0 h 998279"/>
              <a:gd name="connsiteX3" fmla="*/ 532332 w 739213"/>
              <a:gd name="connsiteY3" fmla="*/ 326198 h 998279"/>
              <a:gd name="connsiteX4" fmla="*/ 739213 w 739213"/>
              <a:gd name="connsiteY4" fmla="*/ 499140 h 998279"/>
              <a:gd name="connsiteX5" fmla="*/ 545979 w 739213"/>
              <a:gd name="connsiteY5" fmla="*/ 681040 h 998279"/>
              <a:gd name="connsiteX6" fmla="*/ 369607 w 739213"/>
              <a:gd name="connsiteY6" fmla="*/ 998279 h 998279"/>
              <a:gd name="connsiteX7" fmla="*/ 218433 w 739213"/>
              <a:gd name="connsiteY7" fmla="*/ 667392 h 998279"/>
              <a:gd name="connsiteX8" fmla="*/ 0 w 739213"/>
              <a:gd name="connsiteY8" fmla="*/ 499140 h 998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9213" h="998279">
                <a:moveTo>
                  <a:pt x="0" y="499140"/>
                </a:moveTo>
                <a:cubicBezTo>
                  <a:pt x="54614" y="418747"/>
                  <a:pt x="191114" y="379296"/>
                  <a:pt x="245728" y="298903"/>
                </a:cubicBezTo>
                <a:lnTo>
                  <a:pt x="369607" y="0"/>
                </a:lnTo>
                <a:cubicBezTo>
                  <a:pt x="432947" y="85987"/>
                  <a:pt x="468992" y="240211"/>
                  <a:pt x="532332" y="326198"/>
                </a:cubicBezTo>
                <a:lnTo>
                  <a:pt x="739213" y="499140"/>
                </a:lnTo>
                <a:cubicBezTo>
                  <a:pt x="683900" y="568872"/>
                  <a:pt x="601292" y="611308"/>
                  <a:pt x="545979" y="681040"/>
                </a:cubicBezTo>
                <a:lnTo>
                  <a:pt x="369607" y="998279"/>
                </a:lnTo>
                <a:cubicBezTo>
                  <a:pt x="296469" y="915279"/>
                  <a:pt x="291571" y="750392"/>
                  <a:pt x="218433" y="667392"/>
                </a:cubicBezTo>
                <a:lnTo>
                  <a:pt x="0" y="499140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C1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3712832" y="3033261"/>
            <a:ext cx="42419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-30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ハローワーク</a:t>
            </a:r>
            <a:r>
              <a:rPr kumimoji="1" lang="ja-JP" altLang="en-US" sz="2000" b="1" i="0" u="none" strike="noStrike" kern="1200" cap="none" spc="-30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高知  ２階大会議室</a:t>
            </a:r>
            <a:endParaRPr kumimoji="1" lang="en-US" altLang="ja-JP" sz="2000" b="1" i="0" u="none" strike="noStrike" kern="1200" cap="none" spc="-300" normalizeH="0" baseline="0" noProof="0" dirty="0" smtClean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1661505" y="3882220"/>
            <a:ext cx="6863489" cy="2556207"/>
            <a:chOff x="334612" y="3988483"/>
            <a:chExt cx="6863489" cy="2144313"/>
          </a:xfrm>
        </p:grpSpPr>
        <p:sp>
          <p:nvSpPr>
            <p:cNvPr id="315" name="正方形/長方形 314"/>
            <p:cNvSpPr/>
            <p:nvPr/>
          </p:nvSpPr>
          <p:spPr>
            <a:xfrm>
              <a:off x="334615" y="5745521"/>
              <a:ext cx="3507124" cy="387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大洋運輸</a:t>
              </a:r>
              <a:r>
                <a:rPr kumimoji="1" lang="ja-JP" altLang="en-US" sz="2400" b="1" i="0" u="none" strike="noStrike" kern="1200" cap="none" spc="300" normalizeH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株式会社 </a:t>
              </a:r>
              <a:r>
                <a:rPr kumimoji="1" lang="ja-JP" alt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75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　　　</a:t>
              </a:r>
              <a:endPara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  <p:sp>
          <p:nvSpPr>
            <p:cNvPr id="317" name="正方形/長方形 316"/>
            <p:cNvSpPr/>
            <p:nvPr/>
          </p:nvSpPr>
          <p:spPr>
            <a:xfrm>
              <a:off x="334615" y="5306260"/>
              <a:ext cx="6863486" cy="387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株式会社</a:t>
              </a:r>
              <a:r>
                <a:rPr kumimoji="1" lang="ja-JP" altLang="en-US" sz="2400" b="1" i="0" u="none" strike="noStrike" kern="1200" cap="none" spc="300" normalizeH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メガネの丸善 </a:t>
              </a:r>
              <a:r>
                <a:rPr kumimoji="1" lang="ja-JP" alt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75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　　　</a:t>
              </a:r>
              <a:endPara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  <p:sp>
          <p:nvSpPr>
            <p:cNvPr id="267" name="正方形/長方形 266"/>
            <p:cNvSpPr/>
            <p:nvPr/>
          </p:nvSpPr>
          <p:spPr>
            <a:xfrm>
              <a:off x="334612" y="3988483"/>
              <a:ext cx="6863486" cy="387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医療法人</a:t>
              </a:r>
              <a:r>
                <a:rPr kumimoji="1" lang="ja-JP" altLang="en-US" sz="2400" b="1" i="0" u="none" strike="noStrike" kern="1200" cap="none" spc="300" normalizeH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千博会</a:t>
              </a:r>
              <a:r>
                <a:rPr kumimoji="1" lang="ja-JP" altLang="en-US" sz="2400" b="1" i="0" u="none" strike="noStrike" kern="1200" cap="none" spc="300" normalizeH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南国厚生病院</a:t>
              </a:r>
              <a:r>
                <a:rPr kumimoji="1" lang="ja-JP" altLang="en-US" sz="2400" b="1" spc="300" dirty="0" smtClean="0">
                  <a:solidFill>
                    <a:srgbClr val="4472C4">
                      <a:lumMod val="50000"/>
                    </a:srgb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       </a:t>
              </a:r>
              <a:r>
                <a:rPr kumimoji="1" lang="ja-JP" alt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75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　　　</a:t>
              </a:r>
              <a:endPara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  <p:sp>
          <p:nvSpPr>
            <p:cNvPr id="225" name="正方形/長方形 224"/>
            <p:cNvSpPr/>
            <p:nvPr/>
          </p:nvSpPr>
          <p:spPr>
            <a:xfrm>
              <a:off x="334615" y="4867001"/>
              <a:ext cx="6863486" cy="387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株式会社</a:t>
              </a:r>
              <a:r>
                <a:rPr kumimoji="1" lang="ja-JP" altLang="en-US" sz="2400" b="1" i="0" u="none" strike="noStrike" kern="1200" cap="none" spc="300" normalizeH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2400" b="1" spc="300" dirty="0" smtClean="0">
                  <a:solidFill>
                    <a:srgbClr val="4472C4">
                      <a:lumMod val="50000"/>
                    </a:srgbClr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日東商事</a:t>
              </a:r>
              <a:r>
                <a:rPr kumimoji="1" lang="ja-JP" alt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75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　　　</a:t>
              </a:r>
              <a:endPara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  <p:sp>
          <p:nvSpPr>
            <p:cNvPr id="316" name="正方形/長方形 315"/>
            <p:cNvSpPr/>
            <p:nvPr/>
          </p:nvSpPr>
          <p:spPr>
            <a:xfrm>
              <a:off x="334615" y="4427742"/>
              <a:ext cx="4182701" cy="3872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株式会社</a:t>
              </a:r>
              <a:r>
                <a:rPr kumimoji="1" lang="ja-JP" altLang="en-US" sz="2400" b="1" i="0" u="none" strike="noStrike" kern="1200" cap="none" spc="300" normalizeH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 </a:t>
              </a:r>
              <a:r>
                <a:rPr kumimoji="1" lang="ja-JP" altLang="en-US" sz="2400" b="1" i="0" u="none" strike="noStrike" kern="1200" cap="none" spc="30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セキュリティ高知</a:t>
              </a:r>
              <a:r>
                <a:rPr kumimoji="1" lang="ja-JP" altLang="en-US" sz="2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50000"/>
                    </a:srgbClr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4472C4">
                      <a:lumMod val="75000"/>
                    </a:srgb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</a:t>
              </a:r>
              <a:r>
                <a:rPr kumimoji="1" lang="ja-JP" altLang="en-US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  <a:cs typeface="+mn-cs"/>
                </a:rPr>
                <a:t>　　　　　</a:t>
              </a:r>
              <a:endPara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61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046095"/>
              </p:ext>
            </p:extLst>
          </p:nvPr>
        </p:nvGraphicFramePr>
        <p:xfrm>
          <a:off x="115872" y="711861"/>
          <a:ext cx="7127993" cy="7620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949">
                  <a:extLst>
                    <a:ext uri="{9D8B030D-6E8A-4147-A177-3AD203B41FA5}">
                      <a16:colId xmlns:a16="http://schemas.microsoft.com/office/drawing/2014/main" val="969933916"/>
                    </a:ext>
                  </a:extLst>
                </a:gridCol>
                <a:gridCol w="1540284">
                  <a:extLst>
                    <a:ext uri="{9D8B030D-6E8A-4147-A177-3AD203B41FA5}">
                      <a16:colId xmlns:a16="http://schemas.microsoft.com/office/drawing/2014/main" val="3279983795"/>
                    </a:ext>
                  </a:extLst>
                </a:gridCol>
                <a:gridCol w="5216760">
                  <a:extLst>
                    <a:ext uri="{9D8B030D-6E8A-4147-A177-3AD203B41FA5}">
                      <a16:colId xmlns:a16="http://schemas.microsoft.com/office/drawing/2014/main" val="1151483605"/>
                    </a:ext>
                  </a:extLst>
                </a:gridCol>
              </a:tblGrid>
              <a:tr h="345669">
                <a:tc>
                  <a:txBody>
                    <a:bodyPr/>
                    <a:lstStyle/>
                    <a:p>
                      <a:pPr marL="0" marR="0" lvl="0" indent="0" algn="ctr" defTabSz="73801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801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78527"/>
                  </a:ext>
                </a:extLst>
              </a:tr>
              <a:tr h="1853532">
                <a:tc rowSpan="5">
                  <a:txBody>
                    <a:bodyPr/>
                    <a:lstStyle/>
                    <a:p>
                      <a:pPr marL="0" marR="0" lvl="0" indent="0" algn="ctr" defTabSz="73801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医療法人千博会</a:t>
                      </a:r>
                      <a:r>
                        <a:rPr kumimoji="1" lang="en-US" altLang="ja-JP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南国厚生病院</a:t>
                      </a: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39012-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1736241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　 正社員　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看護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補助員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39012-  1763741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  正社員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作業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療法士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39012-  2078341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  正社員　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介護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職員（グループホームワルツ）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 </a:t>
                      </a:r>
                      <a:b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39012-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2079841 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正社員　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理学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療法士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39012-  2080441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正看護師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57992"/>
                  </a:ext>
                </a:extLst>
              </a:tr>
              <a:tr h="1501697">
                <a:tc vMerge="1"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15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株式会社</a:t>
                      </a:r>
                      <a:r>
                        <a:rPr kumimoji="1" lang="en-US" altLang="ja-JP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セキュリティ高知</a:t>
                      </a: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＊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39010-1688384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１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警備員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＊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39010-19255141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警備員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（安芸市）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39010-19259241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 正社員　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警備員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  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39010-19262941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警備員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（安芸市）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72030"/>
                  </a:ext>
                </a:extLst>
              </a:tr>
              <a:tr h="1855075">
                <a:tc vMerge="1"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株式会社</a:t>
                      </a:r>
                      <a:endParaRPr kumimoji="1" lang="en-US" altLang="ja-JP" sz="14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日東商事</a:t>
                      </a: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39010-16840841 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設備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管理業務（高知医療センター常駐）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39010-18782741 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清掃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管理業務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39010-18788841 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　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受付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案内業務（イオンモール高知）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39010-22255441 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清掃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管理者（イオンモール高知）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39010-22268041 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施設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管理・警備業務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667984"/>
                  </a:ext>
                </a:extLst>
              </a:tr>
              <a:tr h="815947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kern="1200" cap="none" spc="-11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株式会社</a:t>
                      </a:r>
                      <a:r>
                        <a:rPr kumimoji="1" lang="en-US" altLang="ja-JP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</a:br>
                      <a:r>
                        <a:rPr kumimoji="1" lang="ja-JP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メガネの丸善</a:t>
                      </a:r>
                      <a:endParaRPr kumimoji="1" lang="en-US" altLang="ja-JP" sz="1400" b="1" i="0" u="none" strike="noStrike" kern="1200" cap="none" spc="-11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＊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39010-20907341   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眼鏡</a:t>
                      </a:r>
                      <a:r>
                        <a:rPr kumimoji="1" lang="ja-JP" altLang="en-US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販売員（南国店）</a:t>
                      </a:r>
                      <a:endParaRPr kumimoji="1" lang="en-US" altLang="ja-JP" sz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</a:t>
                      </a:r>
                      <a:r>
                        <a:rPr kumimoji="1" lang="en-US" altLang="ja-JP" sz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39010-20760741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 正社員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眼鏡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販売員（南国店）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872700"/>
                  </a:ext>
                </a:extLst>
              </a:tr>
              <a:tr h="1248138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i="0" u="none" strike="noStrike" kern="1200" cap="none" spc="-11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-11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　大洋運輸</a:t>
                      </a:r>
                      <a:r>
                        <a:rPr kumimoji="1" lang="en-US" altLang="ja-JP" sz="1400" b="1" i="0" u="none" strike="noStrike" kern="1200" cap="none" spc="-11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400" b="1" i="0" u="none" strike="noStrike" kern="1200" cap="none" spc="-11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</a:br>
                      <a:r>
                        <a:rPr kumimoji="1" lang="ja-JP" altLang="en-US" sz="1400" b="1" i="0" u="none" strike="noStrike" kern="1200" cap="none" spc="-11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uLnTx/>
                          <a:uFillTx/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  <a:cs typeface="+mn-cs"/>
                        </a:rPr>
                        <a:t>　　　　　株式会社</a:t>
                      </a:r>
                      <a:endParaRPr kumimoji="1" lang="en-US" altLang="ja-JP" sz="1400" b="1" i="0" u="none" strike="noStrike" kern="1200" cap="none" spc="-110" normalizeH="0" baseline="0" noProof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HGPｺﾞｼｯｸM" panose="020B0600000000000000" pitchFamily="50" charset="-128"/>
                        <a:ea typeface="HGPｺﾞｼｯｸM" panose="020B0600000000000000" pitchFamily="50" charset="-128"/>
                        <a:cs typeface="+mn-cs"/>
                      </a:endParaRPr>
                    </a:p>
                  </a:txBody>
                  <a:tcPr marL="95367" marR="95367" marT="47684" marB="476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E0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＊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39010-22196041 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製造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管理業務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39010-21833741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 正社員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運行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管理者業務（本社）</a:t>
                      </a:r>
                      <a:endParaRPr kumimoji="1" lang="en-US" altLang="ja-JP" sz="12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738012" rtl="0" eaLnBrk="1" fontAlgn="auto" latinLnBrk="0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39010-22193641     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正社員　　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製造</a:t>
                      </a:r>
                      <a:r>
                        <a:rPr kumimoji="1" lang="ja-JP" altLang="en-US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管理業務</a:t>
                      </a:r>
                      <a:r>
                        <a:rPr kumimoji="1" lang="en-US" altLang="ja-JP" sz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   </a:t>
                      </a:r>
                    </a:p>
                  </a:txBody>
                  <a:tcPr marL="95367" marR="95367" marT="47684" marB="476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523235"/>
                  </a:ext>
                </a:extLst>
              </a:tr>
            </a:tbl>
          </a:graphicData>
        </a:graphic>
      </p:graphicFrame>
      <p:sp>
        <p:nvSpPr>
          <p:cNvPr id="70" name="テキスト ボックス 69"/>
          <p:cNvSpPr txBox="1"/>
          <p:nvPr/>
        </p:nvSpPr>
        <p:spPr>
          <a:xfrm>
            <a:off x="65014" y="1586482"/>
            <a:ext cx="402674" cy="64314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◆就職氷河期世代のためのミニ面接・相談会 参加求人◆　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1202130" y="8434508"/>
            <a:ext cx="6468823" cy="945143"/>
            <a:chOff x="1142382" y="4518710"/>
            <a:chExt cx="6468823" cy="827534"/>
          </a:xfrm>
        </p:grpSpPr>
        <p:sp>
          <p:nvSpPr>
            <p:cNvPr id="12" name="角丸四角形 11"/>
            <p:cNvSpPr/>
            <p:nvPr/>
          </p:nvSpPr>
          <p:spPr>
            <a:xfrm>
              <a:off x="1142677" y="4518710"/>
              <a:ext cx="6069465" cy="827534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70" name="正方形/長方形 169"/>
            <p:cNvSpPr/>
            <p:nvPr/>
          </p:nvSpPr>
          <p:spPr>
            <a:xfrm>
              <a:off x="1142382" y="4551348"/>
              <a:ext cx="6468823" cy="2846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「＊」：氷河期世代限定求人　    「無印」：氷河期世代歓迎求人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5401462" y="2232594"/>
            <a:ext cx="1596472" cy="1367262"/>
            <a:chOff x="5424813" y="1166131"/>
            <a:chExt cx="1596472" cy="1367262"/>
          </a:xfrm>
        </p:grpSpPr>
        <p:cxnSp>
          <p:nvCxnSpPr>
            <p:cNvPr id="91" name="直線コネクタ 90"/>
            <p:cNvCxnSpPr/>
            <p:nvPr/>
          </p:nvCxnSpPr>
          <p:spPr>
            <a:xfrm>
              <a:off x="5424813" y="1296123"/>
              <a:ext cx="302350" cy="332252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 flipV="1">
              <a:off x="6758430" y="1333016"/>
              <a:ext cx="262855" cy="321460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/>
            <p:nvPr/>
          </p:nvCxnSpPr>
          <p:spPr>
            <a:xfrm rot="-1260000">
              <a:off x="5565828" y="1626668"/>
              <a:ext cx="92048" cy="101151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 rot="1260000" flipH="1">
              <a:off x="6795992" y="1690651"/>
              <a:ext cx="92048" cy="101151"/>
            </a:xfrm>
            <a:prstGeom prst="line">
              <a:avLst/>
            </a:prstGeom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5677407" y="1166131"/>
              <a:ext cx="1327866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34BC9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説明だけ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934BC9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聞</a:t>
              </a:r>
              <a:r>
                <a:rPr kumimoji="1" lang="ja-JP" altLang="en-US" sz="9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34BC9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いてみたいという方もお気軽に　ご相談ください！</a:t>
              </a:r>
              <a:endPara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934BC9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  <p:grpSp>
          <p:nvGrpSpPr>
            <p:cNvPr id="117" name="グループ化 116"/>
            <p:cNvGrpSpPr/>
            <p:nvPr/>
          </p:nvGrpSpPr>
          <p:grpSpPr>
            <a:xfrm rot="630862">
              <a:off x="5724605" y="1704915"/>
              <a:ext cx="1209014" cy="828478"/>
              <a:chOff x="0" y="324"/>
              <a:chExt cx="1221166" cy="837074"/>
            </a:xfrm>
          </p:grpSpPr>
          <p:sp>
            <p:nvSpPr>
              <p:cNvPr id="118" name="フリーフォーム 117"/>
              <p:cNvSpPr/>
              <p:nvPr/>
            </p:nvSpPr>
            <p:spPr>
              <a:xfrm>
                <a:off x="125099" y="399057"/>
                <a:ext cx="376456" cy="388690"/>
              </a:xfrm>
              <a:custGeom>
                <a:avLst/>
                <a:gdLst>
                  <a:gd name="connsiteX0" fmla="*/ 266664 w 312768"/>
                  <a:gd name="connsiteY0" fmla="*/ 376674 h 376674"/>
                  <a:gd name="connsiteX1" fmla="*/ 82247 w 312768"/>
                  <a:gd name="connsiteY1" fmla="*/ 222994 h 376674"/>
                  <a:gd name="connsiteX2" fmla="*/ 5407 w 312768"/>
                  <a:gd name="connsiteY2" fmla="*/ 115417 h 376674"/>
                  <a:gd name="connsiteX3" fmla="*/ 13091 w 312768"/>
                  <a:gd name="connsiteY3" fmla="*/ 30893 h 376674"/>
                  <a:gd name="connsiteX4" fmla="*/ 66879 w 312768"/>
                  <a:gd name="connsiteY4" fmla="*/ 157 h 376674"/>
                  <a:gd name="connsiteX5" fmla="*/ 128352 w 312768"/>
                  <a:gd name="connsiteY5" fmla="*/ 23209 h 376674"/>
                  <a:gd name="connsiteX6" fmla="*/ 212876 w 312768"/>
                  <a:gd name="connsiteY6" fmla="*/ 107733 h 376674"/>
                  <a:gd name="connsiteX7" fmla="*/ 312768 w 312768"/>
                  <a:gd name="connsiteY7" fmla="*/ 192257 h 376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12768" h="376674">
                    <a:moveTo>
                      <a:pt x="266664" y="376674"/>
                    </a:moveTo>
                    <a:cubicBezTo>
                      <a:pt x="196227" y="321605"/>
                      <a:pt x="125790" y="266537"/>
                      <a:pt x="82247" y="222994"/>
                    </a:cubicBezTo>
                    <a:cubicBezTo>
                      <a:pt x="38704" y="179451"/>
                      <a:pt x="16933" y="147434"/>
                      <a:pt x="5407" y="115417"/>
                    </a:cubicBezTo>
                    <a:cubicBezTo>
                      <a:pt x="-6119" y="83400"/>
                      <a:pt x="2846" y="50103"/>
                      <a:pt x="13091" y="30893"/>
                    </a:cubicBezTo>
                    <a:cubicBezTo>
                      <a:pt x="23336" y="11683"/>
                      <a:pt x="47669" y="1438"/>
                      <a:pt x="66879" y="157"/>
                    </a:cubicBezTo>
                    <a:cubicBezTo>
                      <a:pt x="86089" y="-1124"/>
                      <a:pt x="104019" y="5280"/>
                      <a:pt x="128352" y="23209"/>
                    </a:cubicBezTo>
                    <a:cubicBezTo>
                      <a:pt x="152685" y="41138"/>
                      <a:pt x="182140" y="79558"/>
                      <a:pt x="212876" y="107733"/>
                    </a:cubicBezTo>
                    <a:cubicBezTo>
                      <a:pt x="243612" y="135908"/>
                      <a:pt x="278190" y="164082"/>
                      <a:pt x="312768" y="192257"/>
                    </a:cubicBezTo>
                  </a:path>
                </a:pathLst>
              </a:cu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grpSp>
            <p:nvGrpSpPr>
              <p:cNvPr id="120" name="グループ化 119"/>
              <p:cNvGrpSpPr/>
              <p:nvPr/>
            </p:nvGrpSpPr>
            <p:grpSpPr>
              <a:xfrm rot="703958">
                <a:off x="357337" y="324"/>
                <a:ext cx="863829" cy="837074"/>
                <a:chOff x="354193" y="0"/>
                <a:chExt cx="863829" cy="837074"/>
              </a:xfrm>
            </p:grpSpPr>
            <p:sp>
              <p:nvSpPr>
                <p:cNvPr id="125" name="楕円 124"/>
                <p:cNvSpPr/>
                <p:nvPr/>
              </p:nvSpPr>
              <p:spPr>
                <a:xfrm rot="21126404">
                  <a:off x="453469" y="0"/>
                  <a:ext cx="258861" cy="28068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26" name="楕円 125"/>
                <p:cNvSpPr/>
                <p:nvPr/>
              </p:nvSpPr>
              <p:spPr>
                <a:xfrm rot="1380072">
                  <a:off x="959161" y="201303"/>
                  <a:ext cx="258861" cy="280684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27" name="楕円 126"/>
                <p:cNvSpPr/>
                <p:nvPr/>
              </p:nvSpPr>
              <p:spPr>
                <a:xfrm>
                  <a:off x="354193" y="79388"/>
                  <a:ext cx="760127" cy="73135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28" name="楕円 127"/>
                <p:cNvSpPr/>
                <p:nvPr/>
              </p:nvSpPr>
              <p:spPr>
                <a:xfrm rot="662427">
                  <a:off x="523507" y="508193"/>
                  <a:ext cx="138575" cy="8485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29" name="楕円 128"/>
                <p:cNvSpPr/>
                <p:nvPr/>
              </p:nvSpPr>
              <p:spPr>
                <a:xfrm rot="1135051">
                  <a:off x="965362" y="240886"/>
                  <a:ext cx="191106" cy="23534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30" name="楕円 129"/>
                <p:cNvSpPr/>
                <p:nvPr/>
              </p:nvSpPr>
              <p:spPr>
                <a:xfrm rot="2216496">
                  <a:off x="478491" y="54493"/>
                  <a:ext cx="237806" cy="2121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31" name="楕円 130"/>
                <p:cNvSpPr/>
                <p:nvPr/>
              </p:nvSpPr>
              <p:spPr>
                <a:xfrm rot="507211" flipH="1">
                  <a:off x="377635" y="401213"/>
                  <a:ext cx="163816" cy="82275"/>
                </a:xfrm>
                <a:prstGeom prst="ellipse">
                  <a:avLst/>
                </a:prstGeom>
                <a:solidFill>
                  <a:srgbClr val="F99D9D">
                    <a:alpha val="68627"/>
                  </a:srgbClr>
                </a:solidFill>
                <a:ln w="9525">
                  <a:noFill/>
                </a:ln>
                <a:effectLst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32" name="楕円 131"/>
                <p:cNvSpPr/>
                <p:nvPr/>
              </p:nvSpPr>
              <p:spPr>
                <a:xfrm rot="523903" flipH="1" flipV="1">
                  <a:off x="817449" y="406386"/>
                  <a:ext cx="67673" cy="4571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33" name="楕円 132"/>
                <p:cNvSpPr/>
                <p:nvPr/>
              </p:nvSpPr>
              <p:spPr>
                <a:xfrm rot="523903" flipH="1" flipV="1">
                  <a:off x="477539" y="356698"/>
                  <a:ext cx="67673" cy="45719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37" name="楕円 136"/>
                <p:cNvSpPr/>
                <p:nvPr/>
              </p:nvSpPr>
              <p:spPr>
                <a:xfrm rot="507211" flipH="1">
                  <a:off x="806293" y="461692"/>
                  <a:ext cx="163816" cy="82275"/>
                </a:xfrm>
                <a:prstGeom prst="ellipse">
                  <a:avLst/>
                </a:prstGeom>
                <a:solidFill>
                  <a:srgbClr val="F99D9D">
                    <a:alpha val="68627"/>
                  </a:srgbClr>
                </a:solidFill>
                <a:ln w="9525">
                  <a:noFill/>
                </a:ln>
                <a:effectLst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grpSp>
              <p:nvGrpSpPr>
                <p:cNvPr id="138" name="グループ化 137"/>
                <p:cNvGrpSpPr/>
                <p:nvPr/>
              </p:nvGrpSpPr>
              <p:grpSpPr>
                <a:xfrm rot="20998970">
                  <a:off x="617944" y="699796"/>
                  <a:ext cx="254770" cy="137278"/>
                  <a:chOff x="623416" y="699148"/>
                  <a:chExt cx="254770" cy="137278"/>
                </a:xfrm>
              </p:grpSpPr>
              <p:sp>
                <p:nvSpPr>
                  <p:cNvPr id="139" name="フリーフォーム 138"/>
                  <p:cNvSpPr/>
                  <p:nvPr/>
                </p:nvSpPr>
                <p:spPr>
                  <a:xfrm rot="485200">
                    <a:off x="767262" y="699148"/>
                    <a:ext cx="110924" cy="137278"/>
                  </a:xfrm>
                  <a:custGeom>
                    <a:avLst/>
                    <a:gdLst>
                      <a:gd name="connsiteX0" fmla="*/ 0 w 104385"/>
                      <a:gd name="connsiteY0" fmla="*/ 46852 h 136137"/>
                      <a:gd name="connsiteX1" fmla="*/ 37903 w 104385"/>
                      <a:gd name="connsiteY1" fmla="*/ 13687 h 136137"/>
                      <a:gd name="connsiteX2" fmla="*/ 85281 w 104385"/>
                      <a:gd name="connsiteY2" fmla="*/ 8949 h 136137"/>
                      <a:gd name="connsiteX3" fmla="*/ 99494 w 104385"/>
                      <a:gd name="connsiteY3" fmla="*/ 132133 h 136137"/>
                      <a:gd name="connsiteX4" fmla="*/ 4738 w 104385"/>
                      <a:gd name="connsiteY4" fmla="*/ 108443 h 136137"/>
                      <a:gd name="connsiteX5" fmla="*/ 4738 w 104385"/>
                      <a:gd name="connsiteY5" fmla="*/ 108443 h 136137"/>
                      <a:gd name="connsiteX6" fmla="*/ 4738 w 104385"/>
                      <a:gd name="connsiteY6" fmla="*/ 108443 h 1361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385" h="136137">
                        <a:moveTo>
                          <a:pt x="0" y="46852"/>
                        </a:moveTo>
                        <a:cubicBezTo>
                          <a:pt x="11845" y="33428"/>
                          <a:pt x="23690" y="20004"/>
                          <a:pt x="37903" y="13687"/>
                        </a:cubicBezTo>
                        <a:cubicBezTo>
                          <a:pt x="52117" y="7370"/>
                          <a:pt x="75016" y="-10792"/>
                          <a:pt x="85281" y="8949"/>
                        </a:cubicBezTo>
                        <a:cubicBezTo>
                          <a:pt x="95546" y="28690"/>
                          <a:pt x="112918" y="115551"/>
                          <a:pt x="99494" y="132133"/>
                        </a:cubicBezTo>
                        <a:cubicBezTo>
                          <a:pt x="86070" y="148715"/>
                          <a:pt x="4738" y="108443"/>
                          <a:pt x="4738" y="108443"/>
                        </a:cubicBezTo>
                        <a:lnTo>
                          <a:pt x="4738" y="108443"/>
                        </a:lnTo>
                        <a:lnTo>
                          <a:pt x="4738" y="108443"/>
                        </a:lnTo>
                      </a:path>
                    </a:pathLst>
                  </a:custGeom>
                  <a:solidFill>
                    <a:srgbClr val="FB9937"/>
                  </a:soli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40" name="フリーフォーム 139"/>
                  <p:cNvSpPr/>
                  <p:nvPr/>
                </p:nvSpPr>
                <p:spPr>
                  <a:xfrm rot="21114800" flipH="1">
                    <a:off x="623416" y="699148"/>
                    <a:ext cx="110924" cy="137278"/>
                  </a:xfrm>
                  <a:custGeom>
                    <a:avLst/>
                    <a:gdLst>
                      <a:gd name="connsiteX0" fmla="*/ 0 w 104385"/>
                      <a:gd name="connsiteY0" fmla="*/ 46852 h 136137"/>
                      <a:gd name="connsiteX1" fmla="*/ 37903 w 104385"/>
                      <a:gd name="connsiteY1" fmla="*/ 13687 h 136137"/>
                      <a:gd name="connsiteX2" fmla="*/ 85281 w 104385"/>
                      <a:gd name="connsiteY2" fmla="*/ 8949 h 136137"/>
                      <a:gd name="connsiteX3" fmla="*/ 99494 w 104385"/>
                      <a:gd name="connsiteY3" fmla="*/ 132133 h 136137"/>
                      <a:gd name="connsiteX4" fmla="*/ 4738 w 104385"/>
                      <a:gd name="connsiteY4" fmla="*/ 108443 h 136137"/>
                      <a:gd name="connsiteX5" fmla="*/ 4738 w 104385"/>
                      <a:gd name="connsiteY5" fmla="*/ 108443 h 136137"/>
                      <a:gd name="connsiteX6" fmla="*/ 4738 w 104385"/>
                      <a:gd name="connsiteY6" fmla="*/ 108443 h 1361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385" h="136137">
                        <a:moveTo>
                          <a:pt x="0" y="46852"/>
                        </a:moveTo>
                        <a:cubicBezTo>
                          <a:pt x="11845" y="33428"/>
                          <a:pt x="23690" y="20004"/>
                          <a:pt x="37903" y="13687"/>
                        </a:cubicBezTo>
                        <a:cubicBezTo>
                          <a:pt x="52117" y="7370"/>
                          <a:pt x="75016" y="-10792"/>
                          <a:pt x="85281" y="8949"/>
                        </a:cubicBezTo>
                        <a:cubicBezTo>
                          <a:pt x="95546" y="28690"/>
                          <a:pt x="112918" y="115551"/>
                          <a:pt x="99494" y="132133"/>
                        </a:cubicBezTo>
                        <a:cubicBezTo>
                          <a:pt x="86070" y="148715"/>
                          <a:pt x="4738" y="108443"/>
                          <a:pt x="4738" y="108443"/>
                        </a:cubicBezTo>
                        <a:lnTo>
                          <a:pt x="4738" y="108443"/>
                        </a:lnTo>
                        <a:lnTo>
                          <a:pt x="4738" y="108443"/>
                        </a:lnTo>
                      </a:path>
                    </a:pathLst>
                  </a:custGeom>
                  <a:solidFill>
                    <a:srgbClr val="FB9937"/>
                  </a:soli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41" name="フリーフォーム 140"/>
                  <p:cNvSpPr/>
                  <p:nvPr/>
                </p:nvSpPr>
                <p:spPr>
                  <a:xfrm rot="863071">
                    <a:off x="712319" y="718736"/>
                    <a:ext cx="72915" cy="98101"/>
                  </a:xfrm>
                  <a:custGeom>
                    <a:avLst/>
                    <a:gdLst>
                      <a:gd name="connsiteX0" fmla="*/ 1598 w 89003"/>
                      <a:gd name="connsiteY0" fmla="*/ 29877 h 93061"/>
                      <a:gd name="connsiteX1" fmla="*/ 67928 w 89003"/>
                      <a:gd name="connsiteY1" fmla="*/ 1450 h 93061"/>
                      <a:gd name="connsiteX2" fmla="*/ 86879 w 89003"/>
                      <a:gd name="connsiteY2" fmla="*/ 72517 h 93061"/>
                      <a:gd name="connsiteX3" fmla="*/ 25287 w 89003"/>
                      <a:gd name="connsiteY3" fmla="*/ 91469 h 93061"/>
                      <a:gd name="connsiteX4" fmla="*/ 1598 w 89003"/>
                      <a:gd name="connsiteY4" fmla="*/ 29877 h 930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9003" h="93061">
                        <a:moveTo>
                          <a:pt x="1598" y="29877"/>
                        </a:moveTo>
                        <a:cubicBezTo>
                          <a:pt x="8705" y="14874"/>
                          <a:pt x="53715" y="-5657"/>
                          <a:pt x="67928" y="1450"/>
                        </a:cubicBezTo>
                        <a:cubicBezTo>
                          <a:pt x="82141" y="8557"/>
                          <a:pt x="93986" y="57514"/>
                          <a:pt x="86879" y="72517"/>
                        </a:cubicBezTo>
                        <a:cubicBezTo>
                          <a:pt x="79772" y="87520"/>
                          <a:pt x="37921" y="96996"/>
                          <a:pt x="25287" y="91469"/>
                        </a:cubicBezTo>
                        <a:cubicBezTo>
                          <a:pt x="12653" y="85942"/>
                          <a:pt x="-5509" y="44880"/>
                          <a:pt x="1598" y="29877"/>
                        </a:cubicBezTo>
                        <a:close/>
                      </a:path>
                    </a:pathLst>
                  </a:custGeom>
                  <a:solidFill>
                    <a:srgbClr val="FB9937"/>
                  </a:solidFill>
                  <a:ln w="317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21" name="グループ化 120"/>
              <p:cNvGrpSpPr/>
              <p:nvPr/>
            </p:nvGrpSpPr>
            <p:grpSpPr>
              <a:xfrm rot="2116307">
                <a:off x="0" y="134069"/>
                <a:ext cx="383849" cy="360265"/>
                <a:chOff x="0" y="134069"/>
                <a:chExt cx="383849" cy="360265"/>
              </a:xfrm>
            </p:grpSpPr>
            <p:sp>
              <p:nvSpPr>
                <p:cNvPr id="123" name="台形 122"/>
                <p:cNvSpPr/>
                <p:nvPr/>
              </p:nvSpPr>
              <p:spPr>
                <a:xfrm rot="18660338">
                  <a:off x="228812" y="339297"/>
                  <a:ext cx="169354" cy="140720"/>
                </a:xfrm>
                <a:prstGeom prst="trapezoid">
                  <a:avLst>
                    <a:gd name="adj" fmla="val 34964"/>
                  </a:avLst>
                </a:prstGeom>
                <a:solidFill>
                  <a:srgbClr val="FCF856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24" name="台形 123"/>
                <p:cNvSpPr/>
                <p:nvPr/>
              </p:nvSpPr>
              <p:spPr>
                <a:xfrm rot="7830128">
                  <a:off x="12011" y="122058"/>
                  <a:ext cx="325626" cy="349647"/>
                </a:xfrm>
                <a:prstGeom prst="trapezoid">
                  <a:avLst>
                    <a:gd name="adj" fmla="val 31916"/>
                  </a:avLst>
                </a:prstGeom>
                <a:solidFill>
                  <a:srgbClr val="FCF856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  <p:sp>
            <p:nvSpPr>
              <p:cNvPr id="122" name="楕円 121"/>
              <p:cNvSpPr/>
              <p:nvPr/>
            </p:nvSpPr>
            <p:spPr>
              <a:xfrm>
                <a:off x="116985" y="422667"/>
                <a:ext cx="172669" cy="141344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</p:grpSp>
      <p:sp>
        <p:nvSpPr>
          <p:cNvPr id="5" name="テキスト ボックス 4"/>
          <p:cNvSpPr txBox="1"/>
          <p:nvPr/>
        </p:nvSpPr>
        <p:spPr>
          <a:xfrm>
            <a:off x="6555191" y="-15583"/>
            <a:ext cx="21565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R6.10.4</a:t>
            </a:r>
            <a:r>
              <a:rPr kumimoji="1" lang="ja-JP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現在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926191" y="8764526"/>
            <a:ext cx="6468823" cy="79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「＊」の求人については、別途同職種で年齢問わずご応募可能な「氷河期世代歓迎求人」も　　　　　　　　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/>
            </a:r>
            <a:b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</a:b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　　　あります（一部例外あり）。詳細は窓口までお問合せください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　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grpSp>
        <p:nvGrpSpPr>
          <p:cNvPr id="142" name="グループ化 141"/>
          <p:cNvGrpSpPr/>
          <p:nvPr/>
        </p:nvGrpSpPr>
        <p:grpSpPr>
          <a:xfrm rot="20542822" flipH="1">
            <a:off x="-53656" y="8307688"/>
            <a:ext cx="1606091" cy="1226836"/>
            <a:chOff x="-52424" y="-6919"/>
            <a:chExt cx="1787127" cy="1343754"/>
          </a:xfrm>
        </p:grpSpPr>
        <p:sp>
          <p:nvSpPr>
            <p:cNvPr id="143" name="楕円 142"/>
            <p:cNvSpPr/>
            <p:nvPr/>
          </p:nvSpPr>
          <p:spPr>
            <a:xfrm rot="477643">
              <a:off x="1091940" y="895219"/>
              <a:ext cx="480558" cy="441616"/>
            </a:xfrm>
            <a:prstGeom prst="ellipse">
              <a:avLst/>
            </a:prstGeom>
            <a:solidFill>
              <a:schemeClr val="bg1"/>
            </a:solidFill>
            <a:ln w="6350"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cxnSp>
          <p:nvCxnSpPr>
            <p:cNvPr id="144" name="直線コネクタ 143"/>
            <p:cNvCxnSpPr/>
            <p:nvPr/>
          </p:nvCxnSpPr>
          <p:spPr>
            <a:xfrm>
              <a:off x="1476373" y="1025145"/>
              <a:ext cx="73843" cy="127429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コネクタ 144"/>
            <p:cNvCxnSpPr/>
            <p:nvPr/>
          </p:nvCxnSpPr>
          <p:spPr>
            <a:xfrm flipH="1">
              <a:off x="1054579" y="954296"/>
              <a:ext cx="109137" cy="196291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6" name="グループ化 145"/>
            <p:cNvGrpSpPr/>
            <p:nvPr/>
          </p:nvGrpSpPr>
          <p:grpSpPr>
            <a:xfrm rot="902222">
              <a:off x="-52424" y="-6919"/>
              <a:ext cx="1787127" cy="1091429"/>
              <a:chOff x="-53582" y="0"/>
              <a:chExt cx="1795408" cy="1194301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grpSp>
            <p:nvGrpSpPr>
              <p:cNvPr id="148" name="グループ化 147"/>
              <p:cNvGrpSpPr/>
              <p:nvPr/>
            </p:nvGrpSpPr>
            <p:grpSpPr>
              <a:xfrm>
                <a:off x="61115" y="0"/>
                <a:ext cx="1680711" cy="1194301"/>
                <a:chOff x="61115" y="0"/>
                <a:chExt cx="1680711" cy="1194301"/>
              </a:xfrm>
            </p:grpSpPr>
            <p:sp>
              <p:nvSpPr>
                <p:cNvPr id="151" name="フリーフォーム 150"/>
                <p:cNvSpPr/>
                <p:nvPr/>
              </p:nvSpPr>
              <p:spPr>
                <a:xfrm rot="20973265">
                  <a:off x="965760" y="739820"/>
                  <a:ext cx="240623" cy="298064"/>
                </a:xfrm>
                <a:custGeom>
                  <a:avLst/>
                  <a:gdLst>
                    <a:gd name="connsiteX0" fmla="*/ 266664 w 312768"/>
                    <a:gd name="connsiteY0" fmla="*/ 376674 h 376674"/>
                    <a:gd name="connsiteX1" fmla="*/ 82247 w 312768"/>
                    <a:gd name="connsiteY1" fmla="*/ 222994 h 376674"/>
                    <a:gd name="connsiteX2" fmla="*/ 5407 w 312768"/>
                    <a:gd name="connsiteY2" fmla="*/ 115417 h 376674"/>
                    <a:gd name="connsiteX3" fmla="*/ 13091 w 312768"/>
                    <a:gd name="connsiteY3" fmla="*/ 30893 h 376674"/>
                    <a:gd name="connsiteX4" fmla="*/ 66879 w 312768"/>
                    <a:gd name="connsiteY4" fmla="*/ 157 h 376674"/>
                    <a:gd name="connsiteX5" fmla="*/ 128352 w 312768"/>
                    <a:gd name="connsiteY5" fmla="*/ 23209 h 376674"/>
                    <a:gd name="connsiteX6" fmla="*/ 212876 w 312768"/>
                    <a:gd name="connsiteY6" fmla="*/ 107733 h 376674"/>
                    <a:gd name="connsiteX7" fmla="*/ 312768 w 312768"/>
                    <a:gd name="connsiteY7" fmla="*/ 192257 h 376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12768" h="376674">
                      <a:moveTo>
                        <a:pt x="266664" y="376674"/>
                      </a:moveTo>
                      <a:cubicBezTo>
                        <a:pt x="196227" y="321605"/>
                        <a:pt x="125790" y="266537"/>
                        <a:pt x="82247" y="222994"/>
                      </a:cubicBezTo>
                      <a:cubicBezTo>
                        <a:pt x="38704" y="179451"/>
                        <a:pt x="16933" y="147434"/>
                        <a:pt x="5407" y="115417"/>
                      </a:cubicBezTo>
                      <a:cubicBezTo>
                        <a:pt x="-6119" y="83400"/>
                        <a:pt x="2846" y="50103"/>
                        <a:pt x="13091" y="30893"/>
                      </a:cubicBezTo>
                      <a:cubicBezTo>
                        <a:pt x="23336" y="11683"/>
                        <a:pt x="47669" y="1438"/>
                        <a:pt x="66879" y="157"/>
                      </a:cubicBezTo>
                      <a:cubicBezTo>
                        <a:pt x="86089" y="-1124"/>
                        <a:pt x="104019" y="5280"/>
                        <a:pt x="128352" y="23209"/>
                      </a:cubicBezTo>
                      <a:cubicBezTo>
                        <a:pt x="152685" y="41138"/>
                        <a:pt x="182140" y="79558"/>
                        <a:pt x="212876" y="107733"/>
                      </a:cubicBezTo>
                      <a:cubicBezTo>
                        <a:pt x="243612" y="135908"/>
                        <a:pt x="278190" y="164082"/>
                        <a:pt x="312768" y="192257"/>
                      </a:cubicBezTo>
                    </a:path>
                  </a:pathLst>
                </a:cu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cxnSp>
              <p:nvCxnSpPr>
                <p:cNvPr id="152" name="直線コネクタ 151"/>
                <p:cNvCxnSpPr/>
                <p:nvPr/>
              </p:nvCxnSpPr>
              <p:spPr>
                <a:xfrm>
                  <a:off x="870718" y="36021"/>
                  <a:ext cx="224899" cy="1139725"/>
                </a:xfrm>
                <a:prstGeom prst="line">
                  <a:avLst/>
                </a:prstGeom>
                <a:ln w="412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フリーフォーム 152"/>
                <p:cNvSpPr/>
                <p:nvPr/>
              </p:nvSpPr>
              <p:spPr>
                <a:xfrm rot="19383027">
                  <a:off x="1000473" y="871367"/>
                  <a:ext cx="205440" cy="322934"/>
                </a:xfrm>
                <a:custGeom>
                  <a:avLst/>
                  <a:gdLst>
                    <a:gd name="connsiteX0" fmla="*/ 266664 w 312768"/>
                    <a:gd name="connsiteY0" fmla="*/ 376674 h 376674"/>
                    <a:gd name="connsiteX1" fmla="*/ 82247 w 312768"/>
                    <a:gd name="connsiteY1" fmla="*/ 222994 h 376674"/>
                    <a:gd name="connsiteX2" fmla="*/ 5407 w 312768"/>
                    <a:gd name="connsiteY2" fmla="*/ 115417 h 376674"/>
                    <a:gd name="connsiteX3" fmla="*/ 13091 w 312768"/>
                    <a:gd name="connsiteY3" fmla="*/ 30893 h 376674"/>
                    <a:gd name="connsiteX4" fmla="*/ 66879 w 312768"/>
                    <a:gd name="connsiteY4" fmla="*/ 157 h 376674"/>
                    <a:gd name="connsiteX5" fmla="*/ 128352 w 312768"/>
                    <a:gd name="connsiteY5" fmla="*/ 23209 h 376674"/>
                    <a:gd name="connsiteX6" fmla="*/ 212876 w 312768"/>
                    <a:gd name="connsiteY6" fmla="*/ 107733 h 376674"/>
                    <a:gd name="connsiteX7" fmla="*/ 312768 w 312768"/>
                    <a:gd name="connsiteY7" fmla="*/ 192257 h 376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12768" h="376674">
                      <a:moveTo>
                        <a:pt x="266664" y="376674"/>
                      </a:moveTo>
                      <a:cubicBezTo>
                        <a:pt x="196227" y="321605"/>
                        <a:pt x="125790" y="266537"/>
                        <a:pt x="82247" y="222994"/>
                      </a:cubicBezTo>
                      <a:cubicBezTo>
                        <a:pt x="38704" y="179451"/>
                        <a:pt x="16933" y="147434"/>
                        <a:pt x="5407" y="115417"/>
                      </a:cubicBezTo>
                      <a:cubicBezTo>
                        <a:pt x="-6119" y="83400"/>
                        <a:pt x="2846" y="50103"/>
                        <a:pt x="13091" y="30893"/>
                      </a:cubicBezTo>
                      <a:cubicBezTo>
                        <a:pt x="23336" y="11683"/>
                        <a:pt x="47669" y="1438"/>
                        <a:pt x="66879" y="157"/>
                      </a:cubicBezTo>
                      <a:cubicBezTo>
                        <a:pt x="86089" y="-1124"/>
                        <a:pt x="104019" y="5280"/>
                        <a:pt x="128352" y="23209"/>
                      </a:cubicBezTo>
                      <a:cubicBezTo>
                        <a:pt x="152685" y="41138"/>
                        <a:pt x="182140" y="79558"/>
                        <a:pt x="212876" y="107733"/>
                      </a:cubicBezTo>
                      <a:cubicBezTo>
                        <a:pt x="243612" y="135908"/>
                        <a:pt x="278190" y="164082"/>
                        <a:pt x="312768" y="192257"/>
                      </a:cubicBezTo>
                    </a:path>
                  </a:pathLst>
                </a:cu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54" name="楕円 153"/>
                <p:cNvSpPr/>
                <p:nvPr/>
              </p:nvSpPr>
              <p:spPr>
                <a:xfrm rot="21126404">
                  <a:off x="1153631" y="419783"/>
                  <a:ext cx="199150" cy="222107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55" name="楕円 154"/>
                <p:cNvSpPr/>
                <p:nvPr/>
              </p:nvSpPr>
              <p:spPr>
                <a:xfrm rot="1380072">
                  <a:off x="1542676" y="579075"/>
                  <a:ext cx="199150" cy="222107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56" name="楕円 155"/>
                <p:cNvSpPr/>
                <p:nvPr/>
              </p:nvSpPr>
              <p:spPr>
                <a:xfrm>
                  <a:off x="1077255" y="482603"/>
                  <a:ext cx="584790" cy="578726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57" name="楕円 156"/>
                <p:cNvSpPr/>
                <p:nvPr/>
              </p:nvSpPr>
              <p:spPr>
                <a:xfrm rot="662427">
                  <a:off x="1207514" y="821918"/>
                  <a:ext cx="106610" cy="6714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58" name="楕円 157"/>
                <p:cNvSpPr/>
                <p:nvPr/>
              </p:nvSpPr>
              <p:spPr>
                <a:xfrm rot="1135051">
                  <a:off x="1547447" y="610396"/>
                  <a:ext cx="147024" cy="18622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59" name="楕円 158"/>
                <p:cNvSpPr/>
                <p:nvPr/>
              </p:nvSpPr>
              <p:spPr>
                <a:xfrm rot="2216496">
                  <a:off x="1172882" y="462903"/>
                  <a:ext cx="182951" cy="16783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60" name="楕円 159"/>
                <p:cNvSpPr/>
                <p:nvPr/>
              </p:nvSpPr>
              <p:spPr>
                <a:xfrm rot="507211" flipH="1">
                  <a:off x="1095290" y="737264"/>
                  <a:ext cx="126029" cy="65105"/>
                </a:xfrm>
                <a:prstGeom prst="ellipse">
                  <a:avLst/>
                </a:prstGeom>
                <a:solidFill>
                  <a:srgbClr val="F99D9D">
                    <a:alpha val="68627"/>
                  </a:srgbClr>
                </a:solidFill>
                <a:ln w="9525">
                  <a:noFill/>
                </a:ln>
                <a:effectLst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61" name="楕円 160"/>
                <p:cNvSpPr/>
                <p:nvPr/>
              </p:nvSpPr>
              <p:spPr>
                <a:xfrm rot="523903" flipH="1" flipV="1">
                  <a:off x="1433653" y="741357"/>
                  <a:ext cx="52063" cy="3617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62" name="楕円 161"/>
                <p:cNvSpPr/>
                <p:nvPr/>
              </p:nvSpPr>
              <p:spPr>
                <a:xfrm rot="523903" flipH="1" flipV="1">
                  <a:off x="1172149" y="702039"/>
                  <a:ext cx="52063" cy="3617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63" name="楕円 162"/>
                <p:cNvSpPr/>
                <p:nvPr/>
              </p:nvSpPr>
              <p:spPr>
                <a:xfrm rot="507211" flipH="1">
                  <a:off x="1425070" y="785121"/>
                  <a:ext cx="126029" cy="65105"/>
                </a:xfrm>
                <a:prstGeom prst="ellipse">
                  <a:avLst/>
                </a:prstGeom>
                <a:solidFill>
                  <a:srgbClr val="F99D9D">
                    <a:alpha val="68627"/>
                  </a:srgbClr>
                </a:solidFill>
                <a:ln w="9525">
                  <a:noFill/>
                </a:ln>
                <a:effectLst>
                  <a:softEdge rad="127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grpSp>
              <p:nvGrpSpPr>
                <p:cNvPr id="164" name="グループ化 163"/>
                <p:cNvGrpSpPr/>
                <p:nvPr/>
              </p:nvGrpSpPr>
              <p:grpSpPr>
                <a:xfrm>
                  <a:off x="1215950" y="1003539"/>
                  <a:ext cx="196397" cy="125261"/>
                  <a:chOff x="1215950" y="1003539"/>
                  <a:chExt cx="255284" cy="158297"/>
                </a:xfrm>
              </p:grpSpPr>
              <p:sp>
                <p:nvSpPr>
                  <p:cNvPr id="167" name="フリーフォーム 166"/>
                  <p:cNvSpPr/>
                  <p:nvPr/>
                </p:nvSpPr>
                <p:spPr>
                  <a:xfrm rot="1150315">
                    <a:off x="1360310" y="1024558"/>
                    <a:ext cx="110924" cy="137278"/>
                  </a:xfrm>
                  <a:custGeom>
                    <a:avLst/>
                    <a:gdLst>
                      <a:gd name="connsiteX0" fmla="*/ 0 w 104385"/>
                      <a:gd name="connsiteY0" fmla="*/ 46852 h 136137"/>
                      <a:gd name="connsiteX1" fmla="*/ 37903 w 104385"/>
                      <a:gd name="connsiteY1" fmla="*/ 13687 h 136137"/>
                      <a:gd name="connsiteX2" fmla="*/ 85281 w 104385"/>
                      <a:gd name="connsiteY2" fmla="*/ 8949 h 136137"/>
                      <a:gd name="connsiteX3" fmla="*/ 99494 w 104385"/>
                      <a:gd name="connsiteY3" fmla="*/ 132133 h 136137"/>
                      <a:gd name="connsiteX4" fmla="*/ 4738 w 104385"/>
                      <a:gd name="connsiteY4" fmla="*/ 108443 h 136137"/>
                      <a:gd name="connsiteX5" fmla="*/ 4738 w 104385"/>
                      <a:gd name="connsiteY5" fmla="*/ 108443 h 136137"/>
                      <a:gd name="connsiteX6" fmla="*/ 4738 w 104385"/>
                      <a:gd name="connsiteY6" fmla="*/ 108443 h 1361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385" h="136137">
                        <a:moveTo>
                          <a:pt x="0" y="46852"/>
                        </a:moveTo>
                        <a:cubicBezTo>
                          <a:pt x="11845" y="33428"/>
                          <a:pt x="23690" y="20004"/>
                          <a:pt x="37903" y="13687"/>
                        </a:cubicBezTo>
                        <a:cubicBezTo>
                          <a:pt x="52117" y="7370"/>
                          <a:pt x="75016" y="-10792"/>
                          <a:pt x="85281" y="8949"/>
                        </a:cubicBezTo>
                        <a:cubicBezTo>
                          <a:pt x="95546" y="28690"/>
                          <a:pt x="112918" y="115551"/>
                          <a:pt x="99494" y="132133"/>
                        </a:cubicBezTo>
                        <a:cubicBezTo>
                          <a:pt x="86070" y="148715"/>
                          <a:pt x="4738" y="108443"/>
                          <a:pt x="4738" y="108443"/>
                        </a:cubicBezTo>
                        <a:lnTo>
                          <a:pt x="4738" y="108443"/>
                        </a:lnTo>
                        <a:lnTo>
                          <a:pt x="4738" y="108443"/>
                        </a:lnTo>
                      </a:path>
                    </a:pathLst>
                  </a:custGeom>
                  <a:solidFill>
                    <a:srgbClr val="FB9937"/>
                  </a:soli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68" name="フリーフォーム 167"/>
                  <p:cNvSpPr/>
                  <p:nvPr/>
                </p:nvSpPr>
                <p:spPr>
                  <a:xfrm rot="179915" flipH="1">
                    <a:off x="1215950" y="1003539"/>
                    <a:ext cx="110924" cy="137278"/>
                  </a:xfrm>
                  <a:custGeom>
                    <a:avLst/>
                    <a:gdLst>
                      <a:gd name="connsiteX0" fmla="*/ 0 w 104385"/>
                      <a:gd name="connsiteY0" fmla="*/ 46852 h 136137"/>
                      <a:gd name="connsiteX1" fmla="*/ 37903 w 104385"/>
                      <a:gd name="connsiteY1" fmla="*/ 13687 h 136137"/>
                      <a:gd name="connsiteX2" fmla="*/ 85281 w 104385"/>
                      <a:gd name="connsiteY2" fmla="*/ 8949 h 136137"/>
                      <a:gd name="connsiteX3" fmla="*/ 99494 w 104385"/>
                      <a:gd name="connsiteY3" fmla="*/ 132133 h 136137"/>
                      <a:gd name="connsiteX4" fmla="*/ 4738 w 104385"/>
                      <a:gd name="connsiteY4" fmla="*/ 108443 h 136137"/>
                      <a:gd name="connsiteX5" fmla="*/ 4738 w 104385"/>
                      <a:gd name="connsiteY5" fmla="*/ 108443 h 136137"/>
                      <a:gd name="connsiteX6" fmla="*/ 4738 w 104385"/>
                      <a:gd name="connsiteY6" fmla="*/ 108443 h 13613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04385" h="136137">
                        <a:moveTo>
                          <a:pt x="0" y="46852"/>
                        </a:moveTo>
                        <a:cubicBezTo>
                          <a:pt x="11845" y="33428"/>
                          <a:pt x="23690" y="20004"/>
                          <a:pt x="37903" y="13687"/>
                        </a:cubicBezTo>
                        <a:cubicBezTo>
                          <a:pt x="52117" y="7370"/>
                          <a:pt x="75016" y="-10792"/>
                          <a:pt x="85281" y="8949"/>
                        </a:cubicBezTo>
                        <a:cubicBezTo>
                          <a:pt x="95546" y="28690"/>
                          <a:pt x="112918" y="115551"/>
                          <a:pt x="99494" y="132133"/>
                        </a:cubicBezTo>
                        <a:cubicBezTo>
                          <a:pt x="86070" y="148715"/>
                          <a:pt x="4738" y="108443"/>
                          <a:pt x="4738" y="108443"/>
                        </a:cubicBezTo>
                        <a:lnTo>
                          <a:pt x="4738" y="108443"/>
                        </a:lnTo>
                        <a:lnTo>
                          <a:pt x="4738" y="108443"/>
                        </a:lnTo>
                      </a:path>
                    </a:pathLst>
                  </a:custGeom>
                  <a:solidFill>
                    <a:srgbClr val="FB9937"/>
                  </a:solidFill>
                  <a:ln w="63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69" name="フリーフォーム 168"/>
                  <p:cNvSpPr/>
                  <p:nvPr/>
                </p:nvSpPr>
                <p:spPr>
                  <a:xfrm rot="1528186">
                    <a:off x="1293085" y="1036515"/>
                    <a:ext cx="72915" cy="98101"/>
                  </a:xfrm>
                  <a:custGeom>
                    <a:avLst/>
                    <a:gdLst>
                      <a:gd name="connsiteX0" fmla="*/ 1598 w 89003"/>
                      <a:gd name="connsiteY0" fmla="*/ 29877 h 93061"/>
                      <a:gd name="connsiteX1" fmla="*/ 67928 w 89003"/>
                      <a:gd name="connsiteY1" fmla="*/ 1450 h 93061"/>
                      <a:gd name="connsiteX2" fmla="*/ 86879 w 89003"/>
                      <a:gd name="connsiteY2" fmla="*/ 72517 h 93061"/>
                      <a:gd name="connsiteX3" fmla="*/ 25287 w 89003"/>
                      <a:gd name="connsiteY3" fmla="*/ 91469 h 93061"/>
                      <a:gd name="connsiteX4" fmla="*/ 1598 w 89003"/>
                      <a:gd name="connsiteY4" fmla="*/ 29877 h 930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89003" h="93061">
                        <a:moveTo>
                          <a:pt x="1598" y="29877"/>
                        </a:moveTo>
                        <a:cubicBezTo>
                          <a:pt x="8705" y="14874"/>
                          <a:pt x="53715" y="-5657"/>
                          <a:pt x="67928" y="1450"/>
                        </a:cubicBezTo>
                        <a:cubicBezTo>
                          <a:pt x="82141" y="8557"/>
                          <a:pt x="93986" y="57514"/>
                          <a:pt x="86879" y="72517"/>
                        </a:cubicBezTo>
                        <a:cubicBezTo>
                          <a:pt x="79772" y="87520"/>
                          <a:pt x="37921" y="96996"/>
                          <a:pt x="25287" y="91469"/>
                        </a:cubicBezTo>
                        <a:cubicBezTo>
                          <a:pt x="12653" y="85942"/>
                          <a:pt x="-5509" y="44880"/>
                          <a:pt x="1598" y="29877"/>
                        </a:cubicBezTo>
                        <a:close/>
                      </a:path>
                    </a:pathLst>
                  </a:custGeom>
                  <a:solidFill>
                    <a:srgbClr val="FB9937"/>
                  </a:solidFill>
                  <a:ln w="3175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165" name="フリーフォーム 164"/>
                <p:cNvSpPr/>
                <p:nvPr/>
              </p:nvSpPr>
              <p:spPr>
                <a:xfrm>
                  <a:off x="61115" y="60839"/>
                  <a:ext cx="902854" cy="779976"/>
                </a:xfrm>
                <a:custGeom>
                  <a:avLst/>
                  <a:gdLst>
                    <a:gd name="connsiteX0" fmla="*/ 871064 w 1018408"/>
                    <a:gd name="connsiteY0" fmla="*/ 0 h 866730"/>
                    <a:gd name="connsiteX1" fmla="*/ 797392 w 1018408"/>
                    <a:gd name="connsiteY1" fmla="*/ 99674 h 866730"/>
                    <a:gd name="connsiteX2" fmla="*/ 611045 w 1018408"/>
                    <a:gd name="connsiteY2" fmla="*/ 164679 h 866730"/>
                    <a:gd name="connsiteX3" fmla="*/ 390029 w 1018408"/>
                    <a:gd name="connsiteY3" fmla="*/ 112675 h 866730"/>
                    <a:gd name="connsiteX4" fmla="*/ 238351 w 1018408"/>
                    <a:gd name="connsiteY4" fmla="*/ 104008 h 866730"/>
                    <a:gd name="connsiteX5" fmla="*/ 65005 w 1018408"/>
                    <a:gd name="connsiteY5" fmla="*/ 160345 h 866730"/>
                    <a:gd name="connsiteX6" fmla="*/ 0 w 1018408"/>
                    <a:gd name="connsiteY6" fmla="*/ 186347 h 866730"/>
                    <a:gd name="connsiteX7" fmla="*/ 0 w 1018408"/>
                    <a:gd name="connsiteY7" fmla="*/ 186347 h 866730"/>
                    <a:gd name="connsiteX8" fmla="*/ 65005 w 1018408"/>
                    <a:gd name="connsiteY8" fmla="*/ 866730 h 866730"/>
                    <a:gd name="connsiteX9" fmla="*/ 65005 w 1018408"/>
                    <a:gd name="connsiteY9" fmla="*/ 866730 h 866730"/>
                    <a:gd name="connsiteX10" fmla="*/ 186347 w 1018408"/>
                    <a:gd name="connsiteY10" fmla="*/ 814726 h 866730"/>
                    <a:gd name="connsiteX11" fmla="*/ 329358 w 1018408"/>
                    <a:gd name="connsiteY11" fmla="*/ 771390 h 866730"/>
                    <a:gd name="connsiteX12" fmla="*/ 463701 w 1018408"/>
                    <a:gd name="connsiteY12" fmla="*/ 784391 h 866730"/>
                    <a:gd name="connsiteX13" fmla="*/ 589377 w 1018408"/>
                    <a:gd name="connsiteY13" fmla="*/ 827727 h 866730"/>
                    <a:gd name="connsiteX14" fmla="*/ 767056 w 1018408"/>
                    <a:gd name="connsiteY14" fmla="*/ 810392 h 866730"/>
                    <a:gd name="connsiteX15" fmla="*/ 888398 w 1018408"/>
                    <a:gd name="connsiteY15" fmla="*/ 723719 h 866730"/>
                    <a:gd name="connsiteX16" fmla="*/ 1018408 w 1018408"/>
                    <a:gd name="connsiteY16" fmla="*/ 667382 h 8667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018408" h="866730">
                      <a:moveTo>
                        <a:pt x="871064" y="0"/>
                      </a:moveTo>
                      <a:cubicBezTo>
                        <a:pt x="855896" y="36114"/>
                        <a:pt x="840728" y="72228"/>
                        <a:pt x="797392" y="99674"/>
                      </a:cubicBezTo>
                      <a:cubicBezTo>
                        <a:pt x="754056" y="127120"/>
                        <a:pt x="678939" y="162512"/>
                        <a:pt x="611045" y="164679"/>
                      </a:cubicBezTo>
                      <a:cubicBezTo>
                        <a:pt x="543151" y="166846"/>
                        <a:pt x="452145" y="122787"/>
                        <a:pt x="390029" y="112675"/>
                      </a:cubicBezTo>
                      <a:cubicBezTo>
                        <a:pt x="327913" y="102563"/>
                        <a:pt x="292522" y="96063"/>
                        <a:pt x="238351" y="104008"/>
                      </a:cubicBezTo>
                      <a:cubicBezTo>
                        <a:pt x="184180" y="111953"/>
                        <a:pt x="104730" y="146622"/>
                        <a:pt x="65005" y="160345"/>
                      </a:cubicBezTo>
                      <a:cubicBezTo>
                        <a:pt x="25280" y="174068"/>
                        <a:pt x="0" y="186347"/>
                        <a:pt x="0" y="186347"/>
                      </a:cubicBezTo>
                      <a:lnTo>
                        <a:pt x="0" y="186347"/>
                      </a:lnTo>
                      <a:lnTo>
                        <a:pt x="65005" y="866730"/>
                      </a:lnTo>
                      <a:lnTo>
                        <a:pt x="65005" y="866730"/>
                      </a:lnTo>
                      <a:cubicBezTo>
                        <a:pt x="85229" y="858063"/>
                        <a:pt x="142288" y="830616"/>
                        <a:pt x="186347" y="814726"/>
                      </a:cubicBezTo>
                      <a:cubicBezTo>
                        <a:pt x="230406" y="798836"/>
                        <a:pt x="283132" y="776446"/>
                        <a:pt x="329358" y="771390"/>
                      </a:cubicBezTo>
                      <a:cubicBezTo>
                        <a:pt x="375584" y="766334"/>
                        <a:pt x="420365" y="775002"/>
                        <a:pt x="463701" y="784391"/>
                      </a:cubicBezTo>
                      <a:cubicBezTo>
                        <a:pt x="507037" y="793780"/>
                        <a:pt x="538818" y="823394"/>
                        <a:pt x="589377" y="827727"/>
                      </a:cubicBezTo>
                      <a:cubicBezTo>
                        <a:pt x="639936" y="832061"/>
                        <a:pt x="717219" y="827727"/>
                        <a:pt x="767056" y="810392"/>
                      </a:cubicBezTo>
                      <a:cubicBezTo>
                        <a:pt x="816893" y="793057"/>
                        <a:pt x="846506" y="747554"/>
                        <a:pt x="888398" y="723719"/>
                      </a:cubicBezTo>
                      <a:cubicBezTo>
                        <a:pt x="930290" y="699884"/>
                        <a:pt x="974349" y="683633"/>
                        <a:pt x="1018408" y="667382"/>
                      </a:cubicBezTo>
                    </a:path>
                  </a:pathLst>
                </a:custGeom>
                <a:solidFill>
                  <a:srgbClr val="23CBDD"/>
                </a:solidFill>
                <a:ln w="6350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  <p:sp>
              <p:nvSpPr>
                <p:cNvPr id="166" name="楕円 165"/>
                <p:cNvSpPr/>
                <p:nvPr/>
              </p:nvSpPr>
              <p:spPr>
                <a:xfrm rot="21237104">
                  <a:off x="856638" y="0"/>
                  <a:ext cx="35173" cy="83031"/>
                </a:xfrm>
                <a:prstGeom prst="ellips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  <p:sp>
            <p:nvSpPr>
              <p:cNvPr id="149" name="フリーフォーム 148"/>
              <p:cNvSpPr/>
              <p:nvPr/>
            </p:nvSpPr>
            <p:spPr>
              <a:xfrm rot="155324">
                <a:off x="88386" y="132380"/>
                <a:ext cx="870402" cy="640877"/>
              </a:xfrm>
              <a:custGeom>
                <a:avLst/>
                <a:gdLst>
                  <a:gd name="connsiteX0" fmla="*/ 871064 w 1018408"/>
                  <a:gd name="connsiteY0" fmla="*/ 0 h 866730"/>
                  <a:gd name="connsiteX1" fmla="*/ 797392 w 1018408"/>
                  <a:gd name="connsiteY1" fmla="*/ 99674 h 866730"/>
                  <a:gd name="connsiteX2" fmla="*/ 611045 w 1018408"/>
                  <a:gd name="connsiteY2" fmla="*/ 164679 h 866730"/>
                  <a:gd name="connsiteX3" fmla="*/ 390029 w 1018408"/>
                  <a:gd name="connsiteY3" fmla="*/ 112675 h 866730"/>
                  <a:gd name="connsiteX4" fmla="*/ 238351 w 1018408"/>
                  <a:gd name="connsiteY4" fmla="*/ 104008 h 866730"/>
                  <a:gd name="connsiteX5" fmla="*/ 65005 w 1018408"/>
                  <a:gd name="connsiteY5" fmla="*/ 160345 h 866730"/>
                  <a:gd name="connsiteX6" fmla="*/ 0 w 1018408"/>
                  <a:gd name="connsiteY6" fmla="*/ 186347 h 866730"/>
                  <a:gd name="connsiteX7" fmla="*/ 0 w 1018408"/>
                  <a:gd name="connsiteY7" fmla="*/ 186347 h 866730"/>
                  <a:gd name="connsiteX8" fmla="*/ 65005 w 1018408"/>
                  <a:gd name="connsiteY8" fmla="*/ 866730 h 866730"/>
                  <a:gd name="connsiteX9" fmla="*/ 65005 w 1018408"/>
                  <a:gd name="connsiteY9" fmla="*/ 866730 h 866730"/>
                  <a:gd name="connsiteX10" fmla="*/ 186347 w 1018408"/>
                  <a:gd name="connsiteY10" fmla="*/ 814726 h 866730"/>
                  <a:gd name="connsiteX11" fmla="*/ 329358 w 1018408"/>
                  <a:gd name="connsiteY11" fmla="*/ 771390 h 866730"/>
                  <a:gd name="connsiteX12" fmla="*/ 463701 w 1018408"/>
                  <a:gd name="connsiteY12" fmla="*/ 784391 h 866730"/>
                  <a:gd name="connsiteX13" fmla="*/ 589377 w 1018408"/>
                  <a:gd name="connsiteY13" fmla="*/ 827727 h 866730"/>
                  <a:gd name="connsiteX14" fmla="*/ 767056 w 1018408"/>
                  <a:gd name="connsiteY14" fmla="*/ 810392 h 866730"/>
                  <a:gd name="connsiteX15" fmla="*/ 888398 w 1018408"/>
                  <a:gd name="connsiteY15" fmla="*/ 723719 h 866730"/>
                  <a:gd name="connsiteX16" fmla="*/ 1018408 w 1018408"/>
                  <a:gd name="connsiteY16" fmla="*/ 667382 h 866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018408" h="866730">
                    <a:moveTo>
                      <a:pt x="871064" y="0"/>
                    </a:moveTo>
                    <a:cubicBezTo>
                      <a:pt x="855896" y="36114"/>
                      <a:pt x="840728" y="72228"/>
                      <a:pt x="797392" y="99674"/>
                    </a:cubicBezTo>
                    <a:cubicBezTo>
                      <a:pt x="754056" y="127120"/>
                      <a:pt x="678939" y="162512"/>
                      <a:pt x="611045" y="164679"/>
                    </a:cubicBezTo>
                    <a:cubicBezTo>
                      <a:pt x="543151" y="166846"/>
                      <a:pt x="452145" y="122787"/>
                      <a:pt x="390029" y="112675"/>
                    </a:cubicBezTo>
                    <a:cubicBezTo>
                      <a:pt x="327913" y="102563"/>
                      <a:pt x="292522" y="96063"/>
                      <a:pt x="238351" y="104008"/>
                    </a:cubicBezTo>
                    <a:cubicBezTo>
                      <a:pt x="184180" y="111953"/>
                      <a:pt x="104730" y="146622"/>
                      <a:pt x="65005" y="160345"/>
                    </a:cubicBezTo>
                    <a:cubicBezTo>
                      <a:pt x="25280" y="174068"/>
                      <a:pt x="0" y="186347"/>
                      <a:pt x="0" y="186347"/>
                    </a:cubicBezTo>
                    <a:lnTo>
                      <a:pt x="0" y="186347"/>
                    </a:lnTo>
                    <a:lnTo>
                      <a:pt x="65005" y="866730"/>
                    </a:lnTo>
                    <a:lnTo>
                      <a:pt x="65005" y="866730"/>
                    </a:lnTo>
                    <a:cubicBezTo>
                      <a:pt x="85229" y="858063"/>
                      <a:pt x="142288" y="830616"/>
                      <a:pt x="186347" y="814726"/>
                    </a:cubicBezTo>
                    <a:cubicBezTo>
                      <a:pt x="230406" y="798836"/>
                      <a:pt x="283132" y="776446"/>
                      <a:pt x="329358" y="771390"/>
                    </a:cubicBezTo>
                    <a:cubicBezTo>
                      <a:pt x="375584" y="766334"/>
                      <a:pt x="420365" y="775002"/>
                      <a:pt x="463701" y="784391"/>
                    </a:cubicBezTo>
                    <a:cubicBezTo>
                      <a:pt x="507037" y="793780"/>
                      <a:pt x="538818" y="823394"/>
                      <a:pt x="589377" y="827727"/>
                    </a:cubicBezTo>
                    <a:cubicBezTo>
                      <a:pt x="639936" y="832061"/>
                      <a:pt x="717219" y="827727"/>
                      <a:pt x="767056" y="810392"/>
                    </a:cubicBezTo>
                    <a:cubicBezTo>
                      <a:pt x="816893" y="793057"/>
                      <a:pt x="846506" y="747554"/>
                      <a:pt x="888398" y="723719"/>
                    </a:cubicBezTo>
                    <a:cubicBezTo>
                      <a:pt x="930290" y="699884"/>
                      <a:pt x="974349" y="683633"/>
                      <a:pt x="1018408" y="667382"/>
                    </a:cubicBezTo>
                  </a:path>
                </a:pathLst>
              </a:custGeom>
              <a:solidFill>
                <a:srgbClr val="7DE1EB"/>
              </a:solidFill>
              <a:ln w="635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50" name="正方形/長方形 149"/>
              <p:cNvSpPr/>
              <p:nvPr/>
            </p:nvSpPr>
            <p:spPr>
              <a:xfrm rot="21228475">
                <a:off x="-53582" y="345302"/>
                <a:ext cx="1170812" cy="254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Harlow Solid Italic" panose="04030604020F02020D02" pitchFamily="82" charset="0"/>
                    <a:ea typeface="游明朝" panose="02020400000000000000" pitchFamily="18" charset="-128"/>
                    <a:cs typeface="Times New Roman" panose="02020603050405020304" pitchFamily="18" charset="0"/>
                  </a:rPr>
                  <a:t>Hello,Work</a:t>
                </a:r>
                <a:r>
                  <a:rPr kumimoji="0" lang="en-U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Harlow Solid Italic" panose="04030604020F02020D02" pitchFamily="82" charset="0"/>
                    <a:ea typeface="游明朝" panose="02020400000000000000" pitchFamily="18" charset="-128"/>
                    <a:cs typeface="Times New Roman" panose="02020603050405020304" pitchFamily="18" charset="0"/>
                  </a:rPr>
                  <a:t>!</a:t>
                </a:r>
                <a:endPara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</p:grpSp>
      </p:grpSp>
      <p:grpSp>
        <p:nvGrpSpPr>
          <p:cNvPr id="2" name="グループ化 1"/>
          <p:cNvGrpSpPr/>
          <p:nvPr/>
        </p:nvGrpSpPr>
        <p:grpSpPr>
          <a:xfrm>
            <a:off x="2207313" y="296758"/>
            <a:ext cx="6999160" cy="371476"/>
            <a:chOff x="1017613" y="-5787362"/>
            <a:chExt cx="6999160" cy="377185"/>
          </a:xfrm>
        </p:grpSpPr>
        <p:sp>
          <p:nvSpPr>
            <p:cNvPr id="171" name="角丸四角形 170"/>
            <p:cNvSpPr/>
            <p:nvPr/>
          </p:nvSpPr>
          <p:spPr>
            <a:xfrm flipV="1">
              <a:off x="1017613" y="-5787362"/>
              <a:ext cx="5035826" cy="377185"/>
            </a:xfrm>
            <a:prstGeom prst="roundRect">
              <a:avLst/>
            </a:prstGeom>
            <a:solidFill>
              <a:srgbClr val="FFB7B7"/>
            </a:solidFill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11" name="正方形/長方形 110"/>
            <p:cNvSpPr/>
            <p:nvPr/>
          </p:nvSpPr>
          <p:spPr>
            <a:xfrm>
              <a:off x="1081030" y="-5776506"/>
              <a:ext cx="6935743" cy="312506"/>
            </a:xfrm>
            <a:prstGeom prst="rect">
              <a:avLst/>
            </a:prstGeom>
          </p:spPr>
          <p:txBody>
            <a:bodyPr vert="horz"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記載分以外の求人（パート求人含む）についても相談に応じます！</a:t>
              </a:r>
              <a:endParaRPr kumimoji="1" lang="en-US" altLang="ja-JP" sz="14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sp>
        <p:nvSpPr>
          <p:cNvPr id="93" name="テキスト ボックス 92"/>
          <p:cNvSpPr txBox="1"/>
          <p:nvPr/>
        </p:nvSpPr>
        <p:spPr>
          <a:xfrm>
            <a:off x="807121" y="737048"/>
            <a:ext cx="98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事業所名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2388431" y="737047"/>
            <a:ext cx="98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求人番号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595688" y="752435"/>
            <a:ext cx="98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5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雇用形態</a:t>
            </a:r>
            <a:endParaRPr kumimoji="1" lang="en-US" altLang="ja-JP" sz="11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486504" y="728548"/>
            <a:ext cx="987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職種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flipV="1">
            <a:off x="3624302" y="711861"/>
            <a:ext cx="0" cy="764881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/>
          <p:cNvSpPr txBox="1"/>
          <p:nvPr/>
        </p:nvSpPr>
        <p:spPr>
          <a:xfrm>
            <a:off x="41975" y="32036"/>
            <a:ext cx="6267434" cy="310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66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◆ 就職氷河期世代のためのミニ面接・相談会 参加求人 ◆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</p:txBody>
      </p:sp>
      <p:grpSp>
        <p:nvGrpSpPr>
          <p:cNvPr id="78" name="グループ化 77"/>
          <p:cNvGrpSpPr/>
          <p:nvPr/>
        </p:nvGrpSpPr>
        <p:grpSpPr>
          <a:xfrm>
            <a:off x="-156342" y="9444807"/>
            <a:ext cx="7702795" cy="967741"/>
            <a:chOff x="-173017" y="7256492"/>
            <a:chExt cx="7601052" cy="980790"/>
          </a:xfrm>
        </p:grpSpPr>
        <p:sp>
          <p:nvSpPr>
            <p:cNvPr id="79" name="正方形/長方形 78"/>
            <p:cNvSpPr/>
            <p:nvPr/>
          </p:nvSpPr>
          <p:spPr>
            <a:xfrm>
              <a:off x="-173017" y="7274009"/>
              <a:ext cx="7601052" cy="9632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77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523712" y="7256492"/>
              <a:ext cx="3339185" cy="5520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600" b="1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ハローワーク高知</a:t>
              </a:r>
              <a:r>
                <a:rPr kumimoji="0" lang="ja-JP" altLang="en-US" sz="1773" b="1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</a:t>
              </a:r>
              <a:r>
                <a:rPr kumimoji="0" lang="ja-JP" altLang="en-US" sz="1400" b="1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職業紹介第一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部門</a:t>
              </a:r>
              <a:endParaRPr kumimoji="0" lang="en-US" altLang="ja-JP" sz="1400" b="1" i="0" u="none" strike="noStrike" kern="1200" cap="none" spc="0" normalizeH="0" baseline="0" noProof="0" dirty="0" smtClean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 smtClean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就職氷河期世代支援窓口</a:t>
              </a:r>
              <a:endParaRPr kumimoji="0" lang="ja-JP" altLang="en-US" sz="1400" b="1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938891" y="7727423"/>
              <a:ext cx="2668863" cy="2807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〒</a:t>
              </a:r>
              <a:r>
                <a:rPr kumimoji="0" lang="en-US" altLang="ja-JP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781-8560</a:t>
              </a:r>
              <a:r>
                <a:rPr kumimoji="0" lang="ja-JP" altLang="en-US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高知市大津乙</a:t>
              </a:r>
              <a:r>
                <a:rPr kumimoji="0" lang="en-US" altLang="ja-JP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2536-6</a:t>
              </a:r>
              <a:endParaRPr kumimoji="0" lang="ja-JP" altLang="en-US" sz="1200" b="0" i="0" u="none" strike="noStrike" kern="1200" cap="none" spc="0" normalizeH="0" baseline="0" noProof="0" dirty="0">
                <a:ln w="10160">
                  <a:noFill/>
                  <a:prstDash val="solid"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731276" y="7893797"/>
              <a:ext cx="3254140" cy="2807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開庁時間／平日</a:t>
              </a:r>
              <a:r>
                <a:rPr kumimoji="0" lang="en-US" altLang="ja-JP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8:30</a:t>
              </a:r>
              <a:r>
                <a:rPr kumimoji="0" lang="ja-JP" altLang="en-US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～</a:t>
              </a:r>
              <a:r>
                <a:rPr kumimoji="0" lang="en-US" altLang="ja-JP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17:15</a:t>
              </a:r>
              <a:r>
                <a:rPr kumimoji="0" lang="ja-JP" altLang="en-US" sz="1200" b="0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休日／土日祝</a:t>
              </a:r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4918959" y="7893944"/>
              <a:ext cx="1556807" cy="2528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43" b="0" i="0" u="none" strike="noStrike" kern="1200" cap="none" spc="-104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HGPｺﾞｼｯｸM" panose="020B0600000000000000" pitchFamily="50" charset="-128"/>
                  <a:ea typeface="HGPｺﾞｼｯｸM" panose="020B0600000000000000" pitchFamily="50" charset="-128"/>
                  <a:cs typeface="+mn-cs"/>
                </a:rPr>
                <a:t>お申込み・お問合わせ先</a:t>
              </a:r>
            </a:p>
          </p:txBody>
        </p:sp>
        <p:grpSp>
          <p:nvGrpSpPr>
            <p:cNvPr id="84" name="グループ化 83"/>
            <p:cNvGrpSpPr/>
            <p:nvPr/>
          </p:nvGrpSpPr>
          <p:grpSpPr>
            <a:xfrm>
              <a:off x="4269470" y="7323428"/>
              <a:ext cx="2662335" cy="512129"/>
              <a:chOff x="4148388" y="9206309"/>
              <a:chExt cx="2552700" cy="491039"/>
            </a:xfrm>
          </p:grpSpPr>
          <p:sp>
            <p:nvSpPr>
              <p:cNvPr id="85" name="角丸四角形 84"/>
              <p:cNvSpPr/>
              <p:nvPr/>
            </p:nvSpPr>
            <p:spPr>
              <a:xfrm>
                <a:off x="4265320" y="9206309"/>
                <a:ext cx="2342110" cy="491039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587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669" b="1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86" name="角丸四角形 85"/>
              <p:cNvSpPr/>
              <p:nvPr/>
            </p:nvSpPr>
            <p:spPr>
              <a:xfrm>
                <a:off x="4148388" y="9288945"/>
                <a:ext cx="2552700" cy="370437"/>
              </a:xfrm>
              <a:prstGeom prst="round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669" b="1" i="0" u="none" strike="noStrike" kern="1200" cap="none" spc="0" normalizeH="0" baseline="0" noProof="0" dirty="0">
                    <a:ln w="10160">
                      <a:noFill/>
                      <a:prstDash val="solid"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📞</a:t>
                </a:r>
                <a:r>
                  <a:rPr kumimoji="0" lang="ja-JP" altLang="en-US" sz="1356" b="1" i="0" u="none" strike="noStrike" kern="1200" cap="none" spc="0" normalizeH="0" baseline="0" noProof="0" dirty="0">
                    <a:ln w="10160">
                      <a:noFill/>
                      <a:prstDash val="solid"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電話</a:t>
                </a:r>
                <a:r>
                  <a:rPr kumimoji="0" lang="ja-JP" altLang="en-US" sz="1669" b="1" i="0" u="none" strike="noStrike" kern="1200" cap="none" spc="0" normalizeH="0" baseline="0" noProof="0" dirty="0">
                    <a:ln w="10160">
                      <a:noFill/>
                      <a:prstDash val="solid"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r>
                  <a:rPr kumimoji="0" lang="en-US" altLang="ja-JP" sz="1669" b="1" i="0" u="none" strike="noStrike" kern="1200" cap="none" spc="0" normalizeH="0" baseline="0" noProof="0" dirty="0">
                    <a:ln w="10160">
                      <a:noFill/>
                      <a:prstDash val="solid"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088-878-5321</a:t>
                </a:r>
                <a:endParaRPr kumimoji="0" lang="ja-JP" altLang="en-US" sz="1669" b="1" i="0" u="none" strike="noStrike" kern="1200" cap="none" spc="0" normalizeH="0" baseline="0" noProof="0" dirty="0">
                  <a:ln w="10160">
                    <a:noFill/>
                    <a:prstDash val="solid"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</p:grpSp>
      <p:cxnSp>
        <p:nvCxnSpPr>
          <p:cNvPr id="10" name="直線コネクタ 9"/>
          <p:cNvCxnSpPr/>
          <p:nvPr/>
        </p:nvCxnSpPr>
        <p:spPr>
          <a:xfrm>
            <a:off x="1200093" y="8791687"/>
            <a:ext cx="60452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/>
          <p:cNvCxnSpPr/>
          <p:nvPr/>
        </p:nvCxnSpPr>
        <p:spPr>
          <a:xfrm flipV="1">
            <a:off x="4345609" y="725113"/>
            <a:ext cx="0" cy="763268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8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755</Words>
  <PresentationFormat>ユーザー設定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21" baseType="lpstr">
      <vt:lpstr>HGPｺﾞｼｯｸM</vt:lpstr>
      <vt:lpstr>HGP創英角ﾎﾟｯﾌﾟ体</vt:lpstr>
      <vt:lpstr>HGS創英角ﾎﾟｯﾌﾟ体</vt:lpstr>
      <vt:lpstr>HG丸ｺﾞｼｯｸM-PRO</vt:lpstr>
      <vt:lpstr>HG創英角ｺﾞｼｯｸUB</vt:lpstr>
      <vt:lpstr>ＭＳ Ｐゴシック</vt:lpstr>
      <vt:lpstr>Yu Gothic UI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Colonna MT</vt:lpstr>
      <vt:lpstr>Harlow Solid Italic</vt:lpstr>
      <vt:lpstr>MV Boli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