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E57B-D162-4B9B-A551-5569ED0319C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58B-A22D-4411-8473-7F0C04AFD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55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E57B-D162-4B9B-A551-5569ED0319C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58B-A22D-4411-8473-7F0C04AFD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30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E57B-D162-4B9B-A551-5569ED0319C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58B-A22D-4411-8473-7F0C04AFD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05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E57B-D162-4B9B-A551-5569ED0319C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58B-A22D-4411-8473-7F0C04AFD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63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E57B-D162-4B9B-A551-5569ED0319C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58B-A22D-4411-8473-7F0C04AFD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6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E57B-D162-4B9B-A551-5569ED0319C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58B-A22D-4411-8473-7F0C04AFD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2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E57B-D162-4B9B-A551-5569ED0319C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58B-A22D-4411-8473-7F0C04AFD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95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E57B-D162-4B9B-A551-5569ED0319C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58B-A22D-4411-8473-7F0C04AFD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50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E57B-D162-4B9B-A551-5569ED0319C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58B-A22D-4411-8473-7F0C04AFD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64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E57B-D162-4B9B-A551-5569ED0319C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58B-A22D-4411-8473-7F0C04AFD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5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E57B-D162-4B9B-A551-5569ED0319C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58B-A22D-4411-8473-7F0C04AFD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0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6E57B-D162-4B9B-A551-5569ED0319C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C58B-A22D-4411-8473-7F0C04AFD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9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3949700" cy="1320800"/>
          </a:xfrm>
        </p:spPr>
        <p:txBody>
          <a:bodyPr anchor="ctr">
            <a:normAutofit/>
          </a:bodyPr>
          <a:lstStyle/>
          <a:p>
            <a:r>
              <a:rPr kumimoji="1" lang="ja-JP" altLang="en-US" sz="3200" b="1" i="1" dirty="0" smtClean="0">
                <a:solidFill>
                  <a:srgbClr val="0070C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～</a:t>
            </a:r>
            <a:r>
              <a:rPr kumimoji="1" lang="ja-JP" altLang="en-US" sz="3200" b="1" i="1" dirty="0" smtClean="0">
                <a:solidFill>
                  <a:srgbClr val="00B05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６３０－３</a:t>
            </a:r>
            <a:r>
              <a:rPr kumimoji="1" lang="en-US" altLang="ja-JP" sz="3200" b="1" i="1" dirty="0" smtClean="0">
                <a:solidFill>
                  <a:srgbClr val="00B05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year</a:t>
            </a:r>
            <a:r>
              <a:rPr kumimoji="1" lang="ja-JP" altLang="en-US" sz="3200" b="1" i="1" dirty="0" smtClean="0">
                <a:solidFill>
                  <a:srgbClr val="0070C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～</a:t>
            </a:r>
            <a:endParaRPr kumimoji="1" lang="ja-JP" altLang="en-US" sz="3200" b="1" i="1" dirty="0">
              <a:solidFill>
                <a:srgbClr val="0070C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4900" y="1410606"/>
            <a:ext cx="9906000" cy="1371600"/>
          </a:xfrm>
          <a:ln>
            <a:solidFill>
              <a:schemeClr val="accent1"/>
            </a:solidFill>
            <a:prstDash val="sysDash"/>
          </a:ln>
        </p:spPr>
        <p:txBody>
          <a:bodyPr anchor="ctr"/>
          <a:lstStyle/>
          <a:p>
            <a:endParaRPr lang="en-US" altLang="ja-JP" dirty="0" smtClean="0"/>
          </a:p>
          <a:p>
            <a:r>
              <a:rPr lang="ja-JP" altLang="en-US" dirty="0" smtClean="0"/>
              <a:t>好事例</a:t>
            </a:r>
            <a:r>
              <a:rPr lang="ja-JP" altLang="en-US" dirty="0" smtClean="0"/>
              <a:t>の題目（キャッチー</a:t>
            </a:r>
            <a:r>
              <a:rPr lang="ja-JP" altLang="en-US" dirty="0" smtClean="0"/>
              <a:t>なものがよい。</a:t>
            </a:r>
            <a:r>
              <a:rPr lang="ja-JP" altLang="en-US" dirty="0" smtClean="0"/>
              <a:t>応募部門を絡めてもよい）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9309100" y="177800"/>
            <a:ext cx="2438400" cy="1485898"/>
          </a:xfrm>
          <a:prstGeom prst="rect">
            <a:avLst/>
          </a:prstGeom>
          <a:ln>
            <a:solidFill>
              <a:schemeClr val="accent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企業ロゴなど</a:t>
            </a:r>
            <a:endParaRPr lang="ja-JP" altLang="en-US" dirty="0"/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1104900" y="2960916"/>
            <a:ext cx="4773386" cy="2362198"/>
          </a:xfrm>
          <a:prstGeom prst="rect">
            <a:avLst/>
          </a:prstGeom>
          <a:ln>
            <a:solidFill>
              <a:schemeClr val="accent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説明資料</a:t>
            </a:r>
            <a:endParaRPr lang="en-US" altLang="ja-JP" dirty="0" smtClean="0"/>
          </a:p>
          <a:p>
            <a:r>
              <a:rPr lang="ja-JP" altLang="en-US" dirty="0" smtClean="0"/>
              <a:t>テキスト</a:t>
            </a:r>
            <a:endParaRPr lang="en-US" altLang="ja-JP" dirty="0" smtClean="0"/>
          </a:p>
          <a:p>
            <a:r>
              <a:rPr lang="ja-JP" altLang="en-US" dirty="0" smtClean="0"/>
              <a:t>イラスト</a:t>
            </a:r>
            <a:endParaRPr lang="en-US" altLang="ja-JP" dirty="0" smtClean="0"/>
          </a:p>
          <a:p>
            <a:r>
              <a:rPr lang="ja-JP" altLang="en-US" dirty="0" smtClean="0"/>
              <a:t>画像など</a:t>
            </a:r>
            <a:endParaRPr lang="ja-JP" altLang="en-US" dirty="0"/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6237514" y="2956379"/>
            <a:ext cx="4773386" cy="2366735"/>
          </a:xfrm>
          <a:prstGeom prst="rect">
            <a:avLst/>
          </a:prstGeom>
          <a:ln>
            <a:solidFill>
              <a:schemeClr val="accent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説明資料</a:t>
            </a:r>
            <a:endParaRPr lang="en-US" altLang="ja-JP" dirty="0" smtClean="0"/>
          </a:p>
          <a:p>
            <a:r>
              <a:rPr lang="ja-JP" altLang="en-US" dirty="0" smtClean="0"/>
              <a:t>テキスト</a:t>
            </a:r>
            <a:endParaRPr lang="en-US" altLang="ja-JP" dirty="0" smtClean="0"/>
          </a:p>
          <a:p>
            <a:r>
              <a:rPr lang="ja-JP" altLang="en-US" dirty="0" smtClean="0"/>
              <a:t>イラスト</a:t>
            </a:r>
            <a:endParaRPr lang="en-US" altLang="ja-JP" dirty="0" smtClean="0"/>
          </a:p>
          <a:p>
            <a:r>
              <a:rPr lang="ja-JP" altLang="en-US" dirty="0" smtClean="0"/>
              <a:t>画像など</a:t>
            </a:r>
            <a:endParaRPr lang="ja-JP" altLang="en-US" dirty="0"/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3949700" y="177799"/>
            <a:ext cx="5257800" cy="1485899"/>
          </a:xfrm>
          <a:prstGeom prst="rect">
            <a:avLst/>
          </a:prstGeom>
          <a:ln>
            <a:solidFill>
              <a:schemeClr val="accent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事業場</a:t>
            </a:r>
            <a:r>
              <a:rPr lang="ja-JP" altLang="en-US" dirty="0"/>
              <a:t>名称</a:t>
            </a: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555171" y="5666013"/>
            <a:ext cx="11192329" cy="975179"/>
          </a:xfrm>
          <a:prstGeom prst="rect">
            <a:avLst/>
          </a:prstGeom>
          <a:ln>
            <a:solidFill>
              <a:schemeClr val="accent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注：左上の～６３０－３</a:t>
            </a:r>
            <a:r>
              <a:rPr lang="en-US" altLang="ja-JP" dirty="0" smtClean="0"/>
              <a:t>year</a:t>
            </a:r>
            <a:r>
              <a:rPr lang="ja-JP" altLang="en-US" dirty="0" smtClean="0"/>
              <a:t>～の表題を残し、下地を白基調でお願いします。</a:t>
            </a:r>
            <a:endParaRPr lang="en-US" altLang="ja-JP" dirty="0" smtClean="0"/>
          </a:p>
          <a:p>
            <a:r>
              <a:rPr lang="ja-JP" altLang="en-US" dirty="0" smtClean="0"/>
              <a:t>その他レイアウトはお任せします。スライドは</a:t>
            </a:r>
            <a:r>
              <a:rPr lang="en-US" altLang="ja-JP" dirty="0" smtClean="0"/>
              <a:t>3</a:t>
            </a:r>
            <a:r>
              <a:rPr lang="ja-JP" altLang="en-US" dirty="0" smtClean="0"/>
              <a:t>枚以内を目安としてください。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840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76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HGS教科書体</vt:lpstr>
      <vt:lpstr>游ゴシック</vt:lpstr>
      <vt:lpstr>游ゴシック Light</vt:lpstr>
      <vt:lpstr>Arial</vt:lpstr>
      <vt:lpstr>Office テーマ</vt:lpstr>
      <vt:lpstr>～６３０－３year～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～let‘s ＧＯ safe～ 👉安全に行こう！６３０</dc:title>
  <dc:creator>林太郎</dc:creator>
  <cp:lastModifiedBy>杢野彰紀</cp:lastModifiedBy>
  <cp:revision>5</cp:revision>
  <dcterms:created xsi:type="dcterms:W3CDTF">2023-02-10T07:40:32Z</dcterms:created>
  <dcterms:modified xsi:type="dcterms:W3CDTF">2023-12-13T06:30:46Z</dcterms:modified>
</cp:coreProperties>
</file>