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2"/>
  </p:notesMasterIdLst>
  <p:sldIdLst>
    <p:sldId id="267" r:id="rId2"/>
    <p:sldId id="257" r:id="rId3"/>
    <p:sldId id="265" r:id="rId4"/>
    <p:sldId id="259" r:id="rId5"/>
    <p:sldId id="258" r:id="rId6"/>
    <p:sldId id="264" r:id="rId7"/>
    <p:sldId id="260" r:id="rId8"/>
    <p:sldId id="262" r:id="rId9"/>
    <p:sldId id="263" r:id="rId10"/>
    <p:sldId id="266" r:id="rId11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5031" autoAdjust="0"/>
  </p:normalViewPr>
  <p:slideViewPr>
    <p:cSldViewPr snapToGrid="0">
      <p:cViewPr varScale="1">
        <p:scale>
          <a:sx n="81" d="100"/>
          <a:sy n="8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16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9EA308-9AD1-4883-899E-194415B0807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6F7FB8C-C61D-4C28-B385-AA97B2510B4D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計算式</a:t>
          </a:r>
          <a:endParaRPr kumimoji="1" lang="ja-JP" altLang="en-US" dirty="0"/>
        </a:p>
      </dgm:t>
    </dgm:pt>
    <dgm:pt modelId="{544BE4F8-19D7-49B6-8439-F3D6568F1E97}" type="parTrans" cxnId="{CAAF9E42-07A6-4231-AFE5-D1CDB606F2E1}">
      <dgm:prSet/>
      <dgm:spPr/>
      <dgm:t>
        <a:bodyPr/>
        <a:lstStyle/>
        <a:p>
          <a:endParaRPr kumimoji="1" lang="ja-JP" altLang="en-US"/>
        </a:p>
      </dgm:t>
    </dgm:pt>
    <dgm:pt modelId="{EE04EB88-257B-4220-B34C-202689F88374}" type="sibTrans" cxnId="{CAAF9E42-07A6-4231-AFE5-D1CDB606F2E1}">
      <dgm:prSet/>
      <dgm:spPr/>
      <dgm:t>
        <a:bodyPr/>
        <a:lstStyle/>
        <a:p>
          <a:endParaRPr kumimoji="1" lang="ja-JP" altLang="en-US"/>
        </a:p>
      </dgm:t>
    </dgm:pt>
    <dgm:pt modelId="{8701988C-371D-4AE0-BA64-CE2A0BF4FC58}">
      <dgm:prSet phldrT="[テキスト]"/>
      <dgm:spPr/>
      <dgm:t>
        <a:bodyPr/>
        <a:lstStyle/>
        <a:p>
          <a:r>
            <a:rPr kumimoji="1" lang="ja-JP" altLang="en-US" dirty="0" smtClean="0"/>
            <a:t>具体例</a:t>
          </a:r>
          <a:endParaRPr kumimoji="1" lang="ja-JP" altLang="en-US" dirty="0"/>
        </a:p>
      </dgm:t>
    </dgm:pt>
    <dgm:pt modelId="{3C5BC3C3-C169-4372-97AE-70471C10B93A}" type="parTrans" cxnId="{3AE85F69-8585-4C5C-B398-709D457C7007}">
      <dgm:prSet/>
      <dgm:spPr/>
      <dgm:t>
        <a:bodyPr/>
        <a:lstStyle/>
        <a:p>
          <a:endParaRPr kumimoji="1" lang="ja-JP" altLang="en-US"/>
        </a:p>
      </dgm:t>
    </dgm:pt>
    <dgm:pt modelId="{4184AD8B-53AC-45D4-A16F-9D4C4D13E677}" type="sibTrans" cxnId="{3AE85F69-8585-4C5C-B398-709D457C7007}">
      <dgm:prSet/>
      <dgm:spPr/>
      <dgm:t>
        <a:bodyPr/>
        <a:lstStyle/>
        <a:p>
          <a:endParaRPr kumimoji="1" lang="ja-JP" altLang="en-US"/>
        </a:p>
      </dgm:t>
    </dgm:pt>
    <dgm:pt modelId="{6D5CE69B-522E-450C-BB67-781D7493097F}">
      <dgm:prSet phldrT="[テキスト]"/>
      <dgm:spPr/>
      <dgm:t>
        <a:bodyPr/>
        <a:lstStyle/>
        <a:p>
          <a:r>
            <a:rPr kumimoji="1" lang="ja-JP" altLang="en-US" dirty="0" smtClean="0"/>
            <a:t>１か月の総労働時間数</a:t>
          </a:r>
          <a:r>
            <a:rPr kumimoji="1" lang="ja-JP" altLang="en-US" dirty="0" err="1" smtClean="0"/>
            <a:t>ー</a:t>
          </a:r>
          <a:r>
            <a:rPr kumimoji="1" lang="ja-JP" altLang="en-US" dirty="0" smtClean="0"/>
            <a:t>｛（１か月間の総暦日</a:t>
          </a:r>
          <a:r>
            <a:rPr kumimoji="1" lang="en-US" altLang="ja-JP" dirty="0" smtClean="0"/>
            <a:t>÷</a:t>
          </a:r>
          <a:r>
            <a:rPr kumimoji="1" lang="ja-JP" altLang="en-US" dirty="0" smtClean="0"/>
            <a:t>７）</a:t>
          </a:r>
          <a:r>
            <a:rPr kumimoji="1" lang="en-US" altLang="ja-JP" dirty="0" smtClean="0"/>
            <a:t>×</a:t>
          </a:r>
          <a:r>
            <a:rPr kumimoji="1" lang="ja-JP" altLang="en-US" dirty="0" smtClean="0"/>
            <a:t>４０｝</a:t>
          </a:r>
          <a:endParaRPr kumimoji="1" lang="ja-JP" altLang="en-US" dirty="0"/>
        </a:p>
      </dgm:t>
    </dgm:pt>
    <dgm:pt modelId="{5A7668BC-98F9-436F-A0A9-B92A73B0A658}" type="parTrans" cxnId="{93165780-F448-4C59-8BAA-23D924CFD50F}">
      <dgm:prSet/>
      <dgm:spPr/>
      <dgm:t>
        <a:bodyPr/>
        <a:lstStyle/>
        <a:p>
          <a:endParaRPr kumimoji="1" lang="ja-JP" altLang="en-US"/>
        </a:p>
      </dgm:t>
    </dgm:pt>
    <dgm:pt modelId="{9C3103C2-48AE-44DB-ABFE-FC451D69AED2}" type="sibTrans" cxnId="{93165780-F448-4C59-8BAA-23D924CFD50F}">
      <dgm:prSet/>
      <dgm:spPr/>
      <dgm:t>
        <a:bodyPr/>
        <a:lstStyle/>
        <a:p>
          <a:endParaRPr kumimoji="1" lang="ja-JP" altLang="en-US"/>
        </a:p>
      </dgm:t>
    </dgm:pt>
    <dgm:pt modelId="{BE27B99C-0196-450D-8722-D8DA2F12B32A}">
      <dgm:prSet phldrT="[テキスト]"/>
      <dgm:spPr/>
      <dgm:t>
        <a:bodyPr/>
        <a:lstStyle/>
        <a:p>
          <a:r>
            <a:rPr kumimoji="1" lang="ja-JP" altLang="en-US" dirty="0" smtClean="0"/>
            <a:t>１か月の間の総暦日：３１日</a:t>
          </a:r>
          <a:endParaRPr kumimoji="1" lang="ja-JP" altLang="en-US" dirty="0"/>
        </a:p>
      </dgm:t>
    </dgm:pt>
    <dgm:pt modelId="{8DA61FAB-A8A1-4A88-A529-5377B733EAF1}" type="parTrans" cxnId="{E28500F5-ABC4-47AF-A01B-C00AC1676E8A}">
      <dgm:prSet/>
      <dgm:spPr/>
      <dgm:t>
        <a:bodyPr/>
        <a:lstStyle/>
        <a:p>
          <a:endParaRPr kumimoji="1" lang="ja-JP" altLang="en-US"/>
        </a:p>
      </dgm:t>
    </dgm:pt>
    <dgm:pt modelId="{97CE42A7-DD25-40DD-A167-B48DF8C919CD}" type="sibTrans" cxnId="{E28500F5-ABC4-47AF-A01B-C00AC1676E8A}">
      <dgm:prSet/>
      <dgm:spPr/>
      <dgm:t>
        <a:bodyPr/>
        <a:lstStyle/>
        <a:p>
          <a:endParaRPr kumimoji="1" lang="ja-JP" altLang="en-US"/>
        </a:p>
      </dgm:t>
    </dgm:pt>
    <dgm:pt modelId="{0890F222-2618-4AAA-97D0-D54B9F7AA970}">
      <dgm:prSet phldrT="[テキスト]"/>
      <dgm:spPr/>
      <dgm:t>
        <a:bodyPr/>
        <a:lstStyle/>
        <a:p>
          <a:r>
            <a:rPr kumimoji="1" lang="ja-JP" altLang="en-US" dirty="0" smtClean="0"/>
            <a:t>総労働時間数：２００時間</a:t>
          </a:r>
          <a:endParaRPr kumimoji="1" lang="ja-JP" altLang="en-US" dirty="0"/>
        </a:p>
      </dgm:t>
    </dgm:pt>
    <dgm:pt modelId="{654FDCEE-1137-419B-B38B-A4009D805619}" type="parTrans" cxnId="{9576E58A-7DCC-4F56-8A96-366F24B3809C}">
      <dgm:prSet/>
      <dgm:spPr/>
      <dgm:t>
        <a:bodyPr/>
        <a:lstStyle/>
        <a:p>
          <a:endParaRPr kumimoji="1" lang="ja-JP" altLang="en-US"/>
        </a:p>
      </dgm:t>
    </dgm:pt>
    <dgm:pt modelId="{6E38911B-55AE-4141-88D5-AB7C292A7F26}" type="sibTrans" cxnId="{9576E58A-7DCC-4F56-8A96-366F24B3809C}">
      <dgm:prSet/>
      <dgm:spPr/>
      <dgm:t>
        <a:bodyPr/>
        <a:lstStyle/>
        <a:p>
          <a:endParaRPr kumimoji="1" lang="ja-JP" altLang="en-US"/>
        </a:p>
      </dgm:t>
    </dgm:pt>
    <dgm:pt modelId="{B17F86F8-9500-40BE-B57B-D8B9070FA94F}">
      <dgm:prSet phldrT="[テキスト]"/>
      <dgm:spPr/>
      <dgm:t>
        <a:bodyPr/>
        <a:lstStyle/>
        <a:p>
          <a:r>
            <a:rPr kumimoji="1" lang="ja-JP" altLang="en-US" dirty="0" smtClean="0"/>
            <a:t>２００時間</a:t>
          </a:r>
          <a:r>
            <a:rPr kumimoji="1" lang="ja-JP" altLang="en-US" dirty="0" err="1" smtClean="0"/>
            <a:t>ー</a:t>
          </a:r>
          <a:r>
            <a:rPr kumimoji="1" lang="ja-JP" altLang="en-US" dirty="0" smtClean="0"/>
            <a:t>（３１日</a:t>
          </a:r>
          <a:r>
            <a:rPr kumimoji="1" lang="en-US" altLang="ja-JP" dirty="0" smtClean="0"/>
            <a:t>÷</a:t>
          </a:r>
          <a:r>
            <a:rPr kumimoji="1" lang="ja-JP" altLang="en-US" dirty="0" smtClean="0"/>
            <a:t>７）</a:t>
          </a:r>
          <a:r>
            <a:rPr kumimoji="1" lang="en-US" altLang="ja-JP" dirty="0" smtClean="0"/>
            <a:t>×</a:t>
          </a:r>
          <a:r>
            <a:rPr kumimoji="1" lang="ja-JP" altLang="en-US" dirty="0" smtClean="0"/>
            <a:t>４０≒２２．８時間</a:t>
          </a:r>
          <a:endParaRPr kumimoji="1" lang="ja-JP" altLang="en-US" dirty="0"/>
        </a:p>
      </dgm:t>
    </dgm:pt>
    <dgm:pt modelId="{C774A1A2-7B92-4B5D-8791-5F1C46DB4AC7}" type="parTrans" cxnId="{EBEC9FBA-96E3-4028-B307-8F1EF84641E1}">
      <dgm:prSet/>
      <dgm:spPr/>
      <dgm:t>
        <a:bodyPr/>
        <a:lstStyle/>
        <a:p>
          <a:endParaRPr kumimoji="1" lang="ja-JP" altLang="en-US"/>
        </a:p>
      </dgm:t>
    </dgm:pt>
    <dgm:pt modelId="{FEE21328-9210-4852-A024-BF8BEFB0F0B2}" type="sibTrans" cxnId="{EBEC9FBA-96E3-4028-B307-8F1EF84641E1}">
      <dgm:prSet/>
      <dgm:spPr/>
      <dgm:t>
        <a:bodyPr/>
        <a:lstStyle/>
        <a:p>
          <a:endParaRPr kumimoji="1" lang="ja-JP" altLang="en-US"/>
        </a:p>
      </dgm:t>
    </dgm:pt>
    <dgm:pt modelId="{F39EBC4A-2B45-445A-8692-6EDB6FEAB785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2B67D17-B9D4-4BEC-9B4F-6FD27BBEDFA1}" type="parTrans" cxnId="{710AFEB1-44FC-4188-9F0B-B6A57B0CE664}">
      <dgm:prSet/>
      <dgm:spPr/>
      <dgm:t>
        <a:bodyPr/>
        <a:lstStyle/>
        <a:p>
          <a:endParaRPr kumimoji="1" lang="ja-JP" altLang="en-US"/>
        </a:p>
      </dgm:t>
    </dgm:pt>
    <dgm:pt modelId="{755271E4-0B14-4389-ABBF-55A54C54C7AA}" type="sibTrans" cxnId="{710AFEB1-44FC-4188-9F0B-B6A57B0CE664}">
      <dgm:prSet/>
      <dgm:spPr/>
      <dgm:t>
        <a:bodyPr/>
        <a:lstStyle/>
        <a:p>
          <a:endParaRPr kumimoji="1" lang="ja-JP" altLang="en-US"/>
        </a:p>
      </dgm:t>
    </dgm:pt>
    <dgm:pt modelId="{8EC0E37F-FE9D-40FE-A674-C3901059F106}" type="pres">
      <dgm:prSet presAssocID="{889EA308-9AD1-4883-899E-194415B0807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DCB070D-537F-495C-957E-212BA50A4B3D}" type="pres">
      <dgm:prSet presAssocID="{86F7FB8C-C61D-4C28-B385-AA97B2510B4D}" presName="parentLin" presStyleCnt="0"/>
      <dgm:spPr/>
    </dgm:pt>
    <dgm:pt modelId="{1DE53F2B-CD61-4C3F-92F6-51584A6BD437}" type="pres">
      <dgm:prSet presAssocID="{86F7FB8C-C61D-4C28-B385-AA97B2510B4D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FA279C4F-F50F-453D-A2E1-C10E02DAAAE5}" type="pres">
      <dgm:prSet presAssocID="{86F7FB8C-C61D-4C28-B385-AA97B2510B4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0B950A-2692-4FAF-ADCD-52CF02AA6CBB}" type="pres">
      <dgm:prSet presAssocID="{86F7FB8C-C61D-4C28-B385-AA97B2510B4D}" presName="negativeSpace" presStyleCnt="0"/>
      <dgm:spPr/>
    </dgm:pt>
    <dgm:pt modelId="{032F8757-D011-4FE4-A63D-6A00AAA805ED}" type="pres">
      <dgm:prSet presAssocID="{86F7FB8C-C61D-4C28-B385-AA97B2510B4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8341F0-C84A-463F-B5E9-B883E8DE4B6A}" type="pres">
      <dgm:prSet presAssocID="{EE04EB88-257B-4220-B34C-202689F88374}" presName="spaceBetweenRectangles" presStyleCnt="0"/>
      <dgm:spPr/>
    </dgm:pt>
    <dgm:pt modelId="{04167740-8AAB-4C3F-A4C1-FBA6C96A19D2}" type="pres">
      <dgm:prSet presAssocID="{8701988C-371D-4AE0-BA64-CE2A0BF4FC58}" presName="parentLin" presStyleCnt="0"/>
      <dgm:spPr/>
    </dgm:pt>
    <dgm:pt modelId="{033C6757-91DD-44EC-BD27-5BABB0088352}" type="pres">
      <dgm:prSet presAssocID="{8701988C-371D-4AE0-BA64-CE2A0BF4FC58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7C5613C6-2941-4FE8-9EDA-A3E651D125E6}" type="pres">
      <dgm:prSet presAssocID="{8701988C-371D-4AE0-BA64-CE2A0BF4FC5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2BD9FC2-73A7-4A71-9E8A-5FA701290EAD}" type="pres">
      <dgm:prSet presAssocID="{8701988C-371D-4AE0-BA64-CE2A0BF4FC58}" presName="negativeSpace" presStyleCnt="0"/>
      <dgm:spPr/>
    </dgm:pt>
    <dgm:pt modelId="{1674F418-156D-4D79-A49D-CE5E8EF6E126}" type="pres">
      <dgm:prSet presAssocID="{8701988C-371D-4AE0-BA64-CE2A0BF4FC58}" presName="childText" presStyleLbl="conFgAcc1" presStyleIdx="1" presStyleCnt="2" custLinFactNeighborX="-18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28500F5-ABC4-47AF-A01B-C00AC1676E8A}" srcId="{8701988C-371D-4AE0-BA64-CE2A0BF4FC58}" destId="{BE27B99C-0196-450D-8722-D8DA2F12B32A}" srcOrd="0" destOrd="0" parTransId="{8DA61FAB-A8A1-4A88-A529-5377B733EAF1}" sibTransId="{97CE42A7-DD25-40DD-A167-B48DF8C919CD}"/>
    <dgm:cxn modelId="{00D32660-20CB-4E94-A97E-0860DB958353}" type="presOf" srcId="{86F7FB8C-C61D-4C28-B385-AA97B2510B4D}" destId="{1DE53F2B-CD61-4C3F-92F6-51584A6BD437}" srcOrd="0" destOrd="0" presId="urn:microsoft.com/office/officeart/2005/8/layout/list1"/>
    <dgm:cxn modelId="{459778C0-667E-4A5D-9B9C-28B03CA20314}" type="presOf" srcId="{B17F86F8-9500-40BE-B57B-D8B9070FA94F}" destId="{1674F418-156D-4D79-A49D-CE5E8EF6E126}" srcOrd="0" destOrd="3" presId="urn:microsoft.com/office/officeart/2005/8/layout/list1"/>
    <dgm:cxn modelId="{EBEC9FBA-96E3-4028-B307-8F1EF84641E1}" srcId="{F39EBC4A-2B45-445A-8692-6EDB6FEAB785}" destId="{B17F86F8-9500-40BE-B57B-D8B9070FA94F}" srcOrd="0" destOrd="0" parTransId="{C774A1A2-7B92-4B5D-8791-5F1C46DB4AC7}" sibTransId="{FEE21328-9210-4852-A024-BF8BEFB0F0B2}"/>
    <dgm:cxn modelId="{710AFEB1-44FC-4188-9F0B-B6A57B0CE664}" srcId="{8701988C-371D-4AE0-BA64-CE2A0BF4FC58}" destId="{F39EBC4A-2B45-445A-8692-6EDB6FEAB785}" srcOrd="2" destOrd="0" parTransId="{42B67D17-B9D4-4BEC-9B4F-6FD27BBEDFA1}" sibTransId="{755271E4-0B14-4389-ABBF-55A54C54C7AA}"/>
    <dgm:cxn modelId="{CAEA48EF-573E-45D6-AC5E-0CF1D2FF5AE5}" type="presOf" srcId="{6D5CE69B-522E-450C-BB67-781D7493097F}" destId="{032F8757-D011-4FE4-A63D-6A00AAA805ED}" srcOrd="0" destOrd="0" presId="urn:microsoft.com/office/officeart/2005/8/layout/list1"/>
    <dgm:cxn modelId="{7C565596-185B-46E5-ABF2-59D86D078259}" type="presOf" srcId="{8701988C-371D-4AE0-BA64-CE2A0BF4FC58}" destId="{033C6757-91DD-44EC-BD27-5BABB0088352}" srcOrd="0" destOrd="0" presId="urn:microsoft.com/office/officeart/2005/8/layout/list1"/>
    <dgm:cxn modelId="{715F02CE-9444-4B44-82AD-B84E9B588E55}" type="presOf" srcId="{F39EBC4A-2B45-445A-8692-6EDB6FEAB785}" destId="{1674F418-156D-4D79-A49D-CE5E8EF6E126}" srcOrd="0" destOrd="2" presId="urn:microsoft.com/office/officeart/2005/8/layout/list1"/>
    <dgm:cxn modelId="{93165780-F448-4C59-8BAA-23D924CFD50F}" srcId="{86F7FB8C-C61D-4C28-B385-AA97B2510B4D}" destId="{6D5CE69B-522E-450C-BB67-781D7493097F}" srcOrd="0" destOrd="0" parTransId="{5A7668BC-98F9-436F-A0A9-B92A73B0A658}" sibTransId="{9C3103C2-48AE-44DB-ABFE-FC451D69AED2}"/>
    <dgm:cxn modelId="{7C25A804-C6E5-4727-9209-4A088350F600}" type="presOf" srcId="{86F7FB8C-C61D-4C28-B385-AA97B2510B4D}" destId="{FA279C4F-F50F-453D-A2E1-C10E02DAAAE5}" srcOrd="1" destOrd="0" presId="urn:microsoft.com/office/officeart/2005/8/layout/list1"/>
    <dgm:cxn modelId="{D5ECD4E0-1384-4052-ADAD-5FF591D9BC94}" type="presOf" srcId="{BE27B99C-0196-450D-8722-D8DA2F12B32A}" destId="{1674F418-156D-4D79-A49D-CE5E8EF6E126}" srcOrd="0" destOrd="0" presId="urn:microsoft.com/office/officeart/2005/8/layout/list1"/>
    <dgm:cxn modelId="{51357A42-3C38-48D7-AD52-9B3015B33FF6}" type="presOf" srcId="{0890F222-2618-4AAA-97D0-D54B9F7AA970}" destId="{1674F418-156D-4D79-A49D-CE5E8EF6E126}" srcOrd="0" destOrd="1" presId="urn:microsoft.com/office/officeart/2005/8/layout/list1"/>
    <dgm:cxn modelId="{3AE85F69-8585-4C5C-B398-709D457C7007}" srcId="{889EA308-9AD1-4883-899E-194415B0807F}" destId="{8701988C-371D-4AE0-BA64-CE2A0BF4FC58}" srcOrd="1" destOrd="0" parTransId="{3C5BC3C3-C169-4372-97AE-70471C10B93A}" sibTransId="{4184AD8B-53AC-45D4-A16F-9D4C4D13E677}"/>
    <dgm:cxn modelId="{9576E58A-7DCC-4F56-8A96-366F24B3809C}" srcId="{8701988C-371D-4AE0-BA64-CE2A0BF4FC58}" destId="{0890F222-2618-4AAA-97D0-D54B9F7AA970}" srcOrd="1" destOrd="0" parTransId="{654FDCEE-1137-419B-B38B-A4009D805619}" sibTransId="{6E38911B-55AE-4141-88D5-AB7C292A7F26}"/>
    <dgm:cxn modelId="{CAAF9E42-07A6-4231-AFE5-D1CDB606F2E1}" srcId="{889EA308-9AD1-4883-899E-194415B0807F}" destId="{86F7FB8C-C61D-4C28-B385-AA97B2510B4D}" srcOrd="0" destOrd="0" parTransId="{544BE4F8-19D7-49B6-8439-F3D6568F1E97}" sibTransId="{EE04EB88-257B-4220-B34C-202689F88374}"/>
    <dgm:cxn modelId="{F68AF50A-2806-4043-BB18-511C6D10DE0B}" type="presOf" srcId="{8701988C-371D-4AE0-BA64-CE2A0BF4FC58}" destId="{7C5613C6-2941-4FE8-9EDA-A3E651D125E6}" srcOrd="1" destOrd="0" presId="urn:microsoft.com/office/officeart/2005/8/layout/list1"/>
    <dgm:cxn modelId="{38F33D9A-38F0-4535-9F35-071C5C70395C}" type="presOf" srcId="{889EA308-9AD1-4883-899E-194415B0807F}" destId="{8EC0E37F-FE9D-40FE-A674-C3901059F106}" srcOrd="0" destOrd="0" presId="urn:microsoft.com/office/officeart/2005/8/layout/list1"/>
    <dgm:cxn modelId="{EDBA0818-B424-48A8-81B4-C3A5DBFC79D8}" type="presParOf" srcId="{8EC0E37F-FE9D-40FE-A674-C3901059F106}" destId="{DDCB070D-537F-495C-957E-212BA50A4B3D}" srcOrd="0" destOrd="0" presId="urn:microsoft.com/office/officeart/2005/8/layout/list1"/>
    <dgm:cxn modelId="{04BE3A96-546E-49CB-8CDA-0D47509A07CB}" type="presParOf" srcId="{DDCB070D-537F-495C-957E-212BA50A4B3D}" destId="{1DE53F2B-CD61-4C3F-92F6-51584A6BD437}" srcOrd="0" destOrd="0" presId="urn:microsoft.com/office/officeart/2005/8/layout/list1"/>
    <dgm:cxn modelId="{5531BD67-41DA-4E55-A360-67CB3715C0D1}" type="presParOf" srcId="{DDCB070D-537F-495C-957E-212BA50A4B3D}" destId="{FA279C4F-F50F-453D-A2E1-C10E02DAAAE5}" srcOrd="1" destOrd="0" presId="urn:microsoft.com/office/officeart/2005/8/layout/list1"/>
    <dgm:cxn modelId="{705214B3-1C7F-4BAD-8E0A-03016EFDCA31}" type="presParOf" srcId="{8EC0E37F-FE9D-40FE-A674-C3901059F106}" destId="{1E0B950A-2692-4FAF-ADCD-52CF02AA6CBB}" srcOrd="1" destOrd="0" presId="urn:microsoft.com/office/officeart/2005/8/layout/list1"/>
    <dgm:cxn modelId="{5476DC79-8E2B-47CA-94D0-396BF92E1F8E}" type="presParOf" srcId="{8EC0E37F-FE9D-40FE-A674-C3901059F106}" destId="{032F8757-D011-4FE4-A63D-6A00AAA805ED}" srcOrd="2" destOrd="0" presId="urn:microsoft.com/office/officeart/2005/8/layout/list1"/>
    <dgm:cxn modelId="{B2A34BDF-CED9-46A9-9492-A01F83F6273D}" type="presParOf" srcId="{8EC0E37F-FE9D-40FE-A674-C3901059F106}" destId="{718341F0-C84A-463F-B5E9-B883E8DE4B6A}" srcOrd="3" destOrd="0" presId="urn:microsoft.com/office/officeart/2005/8/layout/list1"/>
    <dgm:cxn modelId="{DAAC02E4-B194-47D0-A783-D298AF969410}" type="presParOf" srcId="{8EC0E37F-FE9D-40FE-A674-C3901059F106}" destId="{04167740-8AAB-4C3F-A4C1-FBA6C96A19D2}" srcOrd="4" destOrd="0" presId="urn:microsoft.com/office/officeart/2005/8/layout/list1"/>
    <dgm:cxn modelId="{B0F121AB-9503-4801-8AEA-2B6E52DB2D8A}" type="presParOf" srcId="{04167740-8AAB-4C3F-A4C1-FBA6C96A19D2}" destId="{033C6757-91DD-44EC-BD27-5BABB0088352}" srcOrd="0" destOrd="0" presId="urn:microsoft.com/office/officeart/2005/8/layout/list1"/>
    <dgm:cxn modelId="{BF6A3F99-B016-4A43-8587-0A6DA7E0D055}" type="presParOf" srcId="{04167740-8AAB-4C3F-A4C1-FBA6C96A19D2}" destId="{7C5613C6-2941-4FE8-9EDA-A3E651D125E6}" srcOrd="1" destOrd="0" presId="urn:microsoft.com/office/officeart/2005/8/layout/list1"/>
    <dgm:cxn modelId="{5F27EE2D-B846-4AB3-9C6B-33E836344FDD}" type="presParOf" srcId="{8EC0E37F-FE9D-40FE-A674-C3901059F106}" destId="{F2BD9FC2-73A7-4A71-9E8A-5FA701290EAD}" srcOrd="5" destOrd="0" presId="urn:microsoft.com/office/officeart/2005/8/layout/list1"/>
    <dgm:cxn modelId="{D6710EB9-D566-4BE9-9A72-E17E3E641665}" type="presParOf" srcId="{8EC0E37F-FE9D-40FE-A674-C3901059F106}" destId="{1674F418-156D-4D79-A49D-CE5E8EF6E12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17CCD6-8CDA-48E4-A3F6-C0F57146D488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01D6DD07-E591-44F9-B424-FFAA064F8657}">
      <dgm:prSet phldrT="[テキスト]"/>
      <dgm:spPr/>
      <dgm:t>
        <a:bodyPr/>
        <a:lstStyle/>
        <a:p>
          <a:r>
            <a:rPr kumimoji="1" lang="ja-JP" altLang="en-US" dirty="0" smtClean="0"/>
            <a:t>労働者５０人以上の事業場</a:t>
          </a:r>
          <a:endParaRPr kumimoji="1" lang="ja-JP" altLang="en-US" dirty="0"/>
        </a:p>
      </dgm:t>
    </dgm:pt>
    <dgm:pt modelId="{DA70E6C2-5F58-4EFE-B5ED-432849C3BF79}" type="parTrans" cxnId="{F9D5D62F-4268-4290-99D3-991555ED1733}">
      <dgm:prSet/>
      <dgm:spPr/>
      <dgm:t>
        <a:bodyPr/>
        <a:lstStyle/>
        <a:p>
          <a:endParaRPr kumimoji="1" lang="ja-JP" altLang="en-US"/>
        </a:p>
      </dgm:t>
    </dgm:pt>
    <dgm:pt modelId="{70998801-9360-40F8-AF5D-A084DAB4BA18}" type="sibTrans" cxnId="{F9D5D62F-4268-4290-99D3-991555ED1733}">
      <dgm:prSet/>
      <dgm:spPr/>
      <dgm:t>
        <a:bodyPr/>
        <a:lstStyle/>
        <a:p>
          <a:endParaRPr kumimoji="1" lang="ja-JP" altLang="en-US"/>
        </a:p>
      </dgm:t>
    </dgm:pt>
    <dgm:pt modelId="{D0EFBBF1-50F5-41EA-BF23-3B037A8329B4}">
      <dgm:prSet phldrT="[テキスト]"/>
      <dgm:spPr/>
      <dgm:t>
        <a:bodyPr anchor="ctr"/>
        <a:lstStyle/>
        <a:p>
          <a:r>
            <a:rPr kumimoji="1" lang="ja-JP" altLang="en-US" dirty="0" smtClean="0"/>
            <a:t>産業医を選任</a:t>
          </a:r>
          <a:endParaRPr kumimoji="1" lang="ja-JP" altLang="en-US" dirty="0"/>
        </a:p>
      </dgm:t>
    </dgm:pt>
    <dgm:pt modelId="{3B53CBF4-CD7C-4F05-A57A-FBE6B0255715}" type="parTrans" cxnId="{FFC732BA-46CD-4767-B127-29969F7B38F5}">
      <dgm:prSet/>
      <dgm:spPr/>
      <dgm:t>
        <a:bodyPr/>
        <a:lstStyle/>
        <a:p>
          <a:endParaRPr kumimoji="1" lang="ja-JP" altLang="en-US"/>
        </a:p>
      </dgm:t>
    </dgm:pt>
    <dgm:pt modelId="{91A88AF9-B86D-4C12-8E5B-6F9C7B6AAC2A}" type="sibTrans" cxnId="{FFC732BA-46CD-4767-B127-29969F7B38F5}">
      <dgm:prSet/>
      <dgm:spPr/>
      <dgm:t>
        <a:bodyPr/>
        <a:lstStyle/>
        <a:p>
          <a:endParaRPr kumimoji="1" lang="ja-JP" altLang="en-US"/>
        </a:p>
      </dgm:t>
    </dgm:pt>
    <dgm:pt modelId="{CF2C73DC-CBAB-4724-9C79-784254524F45}">
      <dgm:prSet phldrT="[テキスト]"/>
      <dgm:spPr/>
      <dgm:t>
        <a:bodyPr/>
        <a:lstStyle/>
        <a:p>
          <a:r>
            <a:rPr kumimoji="1" lang="ja-JP" altLang="en-US" dirty="0" smtClean="0"/>
            <a:t>労働者５０人未満の事業場</a:t>
          </a:r>
          <a:endParaRPr kumimoji="1" lang="ja-JP" altLang="en-US" dirty="0"/>
        </a:p>
      </dgm:t>
    </dgm:pt>
    <dgm:pt modelId="{F664F41B-07A1-4705-AD0B-49F04ACC1D52}" type="parTrans" cxnId="{FF9412B9-A11A-42D3-BF5B-A8DA50D84A10}">
      <dgm:prSet/>
      <dgm:spPr/>
      <dgm:t>
        <a:bodyPr/>
        <a:lstStyle/>
        <a:p>
          <a:endParaRPr kumimoji="1" lang="ja-JP" altLang="en-US"/>
        </a:p>
      </dgm:t>
    </dgm:pt>
    <dgm:pt modelId="{E506AB22-7427-4DE7-9A64-37004372C32B}" type="sibTrans" cxnId="{FF9412B9-A11A-42D3-BF5B-A8DA50D84A10}">
      <dgm:prSet/>
      <dgm:spPr/>
      <dgm:t>
        <a:bodyPr/>
        <a:lstStyle/>
        <a:p>
          <a:endParaRPr kumimoji="1" lang="ja-JP" altLang="en-US"/>
        </a:p>
      </dgm:t>
    </dgm:pt>
    <dgm:pt modelId="{6DDCDA0E-A3E3-4922-AA47-57058F73E1F9}">
      <dgm:prSet phldrT="[テキスト]"/>
      <dgm:spPr/>
      <dgm:t>
        <a:bodyPr/>
        <a:lstStyle/>
        <a:p>
          <a:r>
            <a:rPr kumimoji="1" lang="ja-JP" altLang="en-US" dirty="0" smtClean="0"/>
            <a:t>産業医を選任</a:t>
          </a:r>
          <a:endParaRPr kumimoji="1" lang="ja-JP" altLang="en-US" dirty="0"/>
        </a:p>
      </dgm:t>
    </dgm:pt>
    <dgm:pt modelId="{2D830CEC-3A08-421B-813E-297CC5007168}" type="parTrans" cxnId="{CBA1B917-574A-4953-854F-D876DA0EB6CB}">
      <dgm:prSet/>
      <dgm:spPr/>
      <dgm:t>
        <a:bodyPr/>
        <a:lstStyle/>
        <a:p>
          <a:endParaRPr kumimoji="1" lang="ja-JP" altLang="en-US"/>
        </a:p>
      </dgm:t>
    </dgm:pt>
    <dgm:pt modelId="{96617E2C-DA96-4708-A273-C7515DB8B63D}" type="sibTrans" cxnId="{CBA1B917-574A-4953-854F-D876DA0EB6CB}">
      <dgm:prSet/>
      <dgm:spPr/>
      <dgm:t>
        <a:bodyPr/>
        <a:lstStyle/>
        <a:p>
          <a:endParaRPr kumimoji="1" lang="ja-JP" altLang="en-US"/>
        </a:p>
      </dgm:t>
    </dgm:pt>
    <dgm:pt modelId="{4E4BE477-BC64-48D3-8497-CBD3384EE827}">
      <dgm:prSet phldrT="[テキスト]"/>
      <dgm:spPr/>
      <dgm:t>
        <a:bodyPr/>
        <a:lstStyle/>
        <a:p>
          <a:r>
            <a:rPr kumimoji="1" lang="ja-JP" altLang="en-US" dirty="0" smtClean="0"/>
            <a:t>地域産業保健センター（無料）を活用</a:t>
          </a:r>
          <a:endParaRPr kumimoji="1" lang="ja-JP" altLang="en-US" dirty="0"/>
        </a:p>
      </dgm:t>
    </dgm:pt>
    <dgm:pt modelId="{F302DCA9-0D58-4287-8A52-ECEB540053A2}" type="parTrans" cxnId="{EDC759E0-BCBF-47DC-8A60-0C9011900E9C}">
      <dgm:prSet/>
      <dgm:spPr/>
      <dgm:t>
        <a:bodyPr/>
        <a:lstStyle/>
        <a:p>
          <a:endParaRPr kumimoji="1" lang="ja-JP" altLang="en-US"/>
        </a:p>
      </dgm:t>
    </dgm:pt>
    <dgm:pt modelId="{EA71183F-BA2F-44AD-B184-B238B6FDBBE4}" type="sibTrans" cxnId="{EDC759E0-BCBF-47DC-8A60-0C9011900E9C}">
      <dgm:prSet/>
      <dgm:spPr/>
      <dgm:t>
        <a:bodyPr/>
        <a:lstStyle/>
        <a:p>
          <a:endParaRPr kumimoji="1" lang="ja-JP" altLang="en-US"/>
        </a:p>
      </dgm:t>
    </dgm:pt>
    <dgm:pt modelId="{DF4F3B71-3BE3-42D4-B101-62989521C445}" type="pres">
      <dgm:prSet presAssocID="{1B17CCD6-8CDA-48E4-A3F6-C0F57146D48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44F610E1-61C4-44ED-BE33-746DE9D48EE3}" type="pres">
      <dgm:prSet presAssocID="{01D6DD07-E591-44F9-B424-FFAA064F8657}" presName="linNode" presStyleCnt="0"/>
      <dgm:spPr/>
    </dgm:pt>
    <dgm:pt modelId="{59E1AAF0-B543-4F1D-98E8-9B3F72BDE970}" type="pres">
      <dgm:prSet presAssocID="{01D6DD07-E591-44F9-B424-FFAA064F865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11CEF96-BE10-4256-87E5-2A5E1ED34F55}" type="pres">
      <dgm:prSet presAssocID="{01D6DD07-E591-44F9-B424-FFAA064F8657}" presName="childShp" presStyleLbl="bgAccFollowNode1" presStyleIdx="0" presStyleCnt="2" custLinFactNeighborX="0" custLinFactNeighborY="-294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C6D9AF9-9AC0-4A3B-B036-AA4E51F36198}" type="pres">
      <dgm:prSet presAssocID="{70998801-9360-40F8-AF5D-A084DAB4BA18}" presName="spacing" presStyleCnt="0"/>
      <dgm:spPr/>
    </dgm:pt>
    <dgm:pt modelId="{B4962D35-A8A1-4835-8621-67E50C849115}" type="pres">
      <dgm:prSet presAssocID="{CF2C73DC-CBAB-4724-9C79-784254524F45}" presName="linNode" presStyleCnt="0"/>
      <dgm:spPr/>
    </dgm:pt>
    <dgm:pt modelId="{7078054F-2672-4503-82EB-64C6629D5F23}" type="pres">
      <dgm:prSet presAssocID="{CF2C73DC-CBAB-4724-9C79-784254524F4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C5709D7-3E2C-4201-B425-703FD117B0EB}" type="pres">
      <dgm:prSet presAssocID="{CF2C73DC-CBAB-4724-9C79-784254524F4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4803483-9E92-41A4-8DD9-9FDD6F822C7A}" type="presOf" srcId="{01D6DD07-E591-44F9-B424-FFAA064F8657}" destId="{59E1AAF0-B543-4F1D-98E8-9B3F72BDE970}" srcOrd="0" destOrd="0" presId="urn:microsoft.com/office/officeart/2005/8/layout/vList6"/>
    <dgm:cxn modelId="{FFC732BA-46CD-4767-B127-29969F7B38F5}" srcId="{01D6DD07-E591-44F9-B424-FFAA064F8657}" destId="{D0EFBBF1-50F5-41EA-BF23-3B037A8329B4}" srcOrd="0" destOrd="0" parTransId="{3B53CBF4-CD7C-4F05-A57A-FBE6B0255715}" sibTransId="{91A88AF9-B86D-4C12-8E5B-6F9C7B6AAC2A}"/>
    <dgm:cxn modelId="{B180E6CE-654A-4287-8975-2F11E354A6C9}" type="presOf" srcId="{D0EFBBF1-50F5-41EA-BF23-3B037A8329B4}" destId="{B11CEF96-BE10-4256-87E5-2A5E1ED34F55}" srcOrd="0" destOrd="0" presId="urn:microsoft.com/office/officeart/2005/8/layout/vList6"/>
    <dgm:cxn modelId="{333DA672-8478-4E30-8C68-9C02DCA88680}" type="presOf" srcId="{4E4BE477-BC64-48D3-8497-CBD3384EE827}" destId="{5C5709D7-3E2C-4201-B425-703FD117B0EB}" srcOrd="0" destOrd="1" presId="urn:microsoft.com/office/officeart/2005/8/layout/vList6"/>
    <dgm:cxn modelId="{CBA1B917-574A-4953-854F-D876DA0EB6CB}" srcId="{CF2C73DC-CBAB-4724-9C79-784254524F45}" destId="{6DDCDA0E-A3E3-4922-AA47-57058F73E1F9}" srcOrd="0" destOrd="0" parTransId="{2D830CEC-3A08-421B-813E-297CC5007168}" sibTransId="{96617E2C-DA96-4708-A273-C7515DB8B63D}"/>
    <dgm:cxn modelId="{81A118BC-74C9-4E57-A05E-A2E8136D9BBA}" type="presOf" srcId="{1B17CCD6-8CDA-48E4-A3F6-C0F57146D488}" destId="{DF4F3B71-3BE3-42D4-B101-62989521C445}" srcOrd="0" destOrd="0" presId="urn:microsoft.com/office/officeart/2005/8/layout/vList6"/>
    <dgm:cxn modelId="{AED9BB63-38D7-4DC3-9F6F-35548F417887}" type="presOf" srcId="{6DDCDA0E-A3E3-4922-AA47-57058F73E1F9}" destId="{5C5709D7-3E2C-4201-B425-703FD117B0EB}" srcOrd="0" destOrd="0" presId="urn:microsoft.com/office/officeart/2005/8/layout/vList6"/>
    <dgm:cxn modelId="{EDC759E0-BCBF-47DC-8A60-0C9011900E9C}" srcId="{CF2C73DC-CBAB-4724-9C79-784254524F45}" destId="{4E4BE477-BC64-48D3-8497-CBD3384EE827}" srcOrd="1" destOrd="0" parTransId="{F302DCA9-0D58-4287-8A52-ECEB540053A2}" sibTransId="{EA71183F-BA2F-44AD-B184-B238B6FDBBE4}"/>
    <dgm:cxn modelId="{F9D5D62F-4268-4290-99D3-991555ED1733}" srcId="{1B17CCD6-8CDA-48E4-A3F6-C0F57146D488}" destId="{01D6DD07-E591-44F9-B424-FFAA064F8657}" srcOrd="0" destOrd="0" parTransId="{DA70E6C2-5F58-4EFE-B5ED-432849C3BF79}" sibTransId="{70998801-9360-40F8-AF5D-A084DAB4BA18}"/>
    <dgm:cxn modelId="{CC1B180D-2F71-4941-A96E-308F19F6AE01}" type="presOf" srcId="{CF2C73DC-CBAB-4724-9C79-784254524F45}" destId="{7078054F-2672-4503-82EB-64C6629D5F23}" srcOrd="0" destOrd="0" presId="urn:microsoft.com/office/officeart/2005/8/layout/vList6"/>
    <dgm:cxn modelId="{FF9412B9-A11A-42D3-BF5B-A8DA50D84A10}" srcId="{1B17CCD6-8CDA-48E4-A3F6-C0F57146D488}" destId="{CF2C73DC-CBAB-4724-9C79-784254524F45}" srcOrd="1" destOrd="0" parTransId="{F664F41B-07A1-4705-AD0B-49F04ACC1D52}" sibTransId="{E506AB22-7427-4DE7-9A64-37004372C32B}"/>
    <dgm:cxn modelId="{5CB80814-3500-4D23-863F-7063B5C86DAC}" type="presParOf" srcId="{DF4F3B71-3BE3-42D4-B101-62989521C445}" destId="{44F610E1-61C4-44ED-BE33-746DE9D48EE3}" srcOrd="0" destOrd="0" presId="urn:microsoft.com/office/officeart/2005/8/layout/vList6"/>
    <dgm:cxn modelId="{68257A94-8CB1-4587-97DA-D8146671CCB9}" type="presParOf" srcId="{44F610E1-61C4-44ED-BE33-746DE9D48EE3}" destId="{59E1AAF0-B543-4F1D-98E8-9B3F72BDE970}" srcOrd="0" destOrd="0" presId="urn:microsoft.com/office/officeart/2005/8/layout/vList6"/>
    <dgm:cxn modelId="{69AC195B-48CF-4ADA-9E24-A0EFCF7BC5C8}" type="presParOf" srcId="{44F610E1-61C4-44ED-BE33-746DE9D48EE3}" destId="{B11CEF96-BE10-4256-87E5-2A5E1ED34F55}" srcOrd="1" destOrd="0" presId="urn:microsoft.com/office/officeart/2005/8/layout/vList6"/>
    <dgm:cxn modelId="{A4D9627E-1DBA-4CCA-AB64-64987793688F}" type="presParOf" srcId="{DF4F3B71-3BE3-42D4-B101-62989521C445}" destId="{BC6D9AF9-9AC0-4A3B-B036-AA4E51F36198}" srcOrd="1" destOrd="0" presId="urn:microsoft.com/office/officeart/2005/8/layout/vList6"/>
    <dgm:cxn modelId="{B4289DBE-9536-4523-A218-4AC3CA9CF48D}" type="presParOf" srcId="{DF4F3B71-3BE3-42D4-B101-62989521C445}" destId="{B4962D35-A8A1-4835-8621-67E50C849115}" srcOrd="2" destOrd="0" presId="urn:microsoft.com/office/officeart/2005/8/layout/vList6"/>
    <dgm:cxn modelId="{1348422E-C9F5-44A3-87E3-2C757DD3BD11}" type="presParOf" srcId="{B4962D35-A8A1-4835-8621-67E50C849115}" destId="{7078054F-2672-4503-82EB-64C6629D5F23}" srcOrd="0" destOrd="0" presId="urn:microsoft.com/office/officeart/2005/8/layout/vList6"/>
    <dgm:cxn modelId="{49FE4D0A-5CD0-461C-A119-4D61D17DF5F7}" type="presParOf" srcId="{B4962D35-A8A1-4835-8621-67E50C849115}" destId="{5C5709D7-3E2C-4201-B425-703FD117B0E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D819C6-72AD-4D37-83FD-509F7D66336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D74ED2F3-FCC1-4BAF-A335-AA6097C02C78}">
      <dgm:prSet phldrT="[テキスト]"/>
      <dgm:spPr/>
      <dgm:t>
        <a:bodyPr/>
        <a:lstStyle/>
        <a:p>
          <a:r>
            <a:rPr kumimoji="1" lang="ja-JP" altLang="en-US" dirty="0" smtClean="0"/>
            <a:t>健康診断結果について医師からの意見聴取</a:t>
          </a:r>
          <a:endParaRPr kumimoji="1" lang="ja-JP" altLang="en-US" dirty="0"/>
        </a:p>
      </dgm:t>
    </dgm:pt>
    <dgm:pt modelId="{ED122DC1-110F-4D1A-BD7C-41FBACA78447}" type="parTrans" cxnId="{6CAE139C-DA84-4D66-9C78-BC74C825CAA9}">
      <dgm:prSet/>
      <dgm:spPr/>
      <dgm:t>
        <a:bodyPr/>
        <a:lstStyle/>
        <a:p>
          <a:endParaRPr kumimoji="1" lang="ja-JP" altLang="en-US"/>
        </a:p>
      </dgm:t>
    </dgm:pt>
    <dgm:pt modelId="{DBBD5E07-12F0-47FF-A7A2-B2343785DE92}" type="sibTrans" cxnId="{6CAE139C-DA84-4D66-9C78-BC74C825CAA9}">
      <dgm:prSet/>
      <dgm:spPr/>
      <dgm:t>
        <a:bodyPr/>
        <a:lstStyle/>
        <a:p>
          <a:endParaRPr kumimoji="1" lang="ja-JP" altLang="en-US"/>
        </a:p>
      </dgm:t>
    </dgm:pt>
    <dgm:pt modelId="{377FB1DA-F355-4334-9219-3A6430D42FF7}">
      <dgm:prSet phldrT="[テキスト]"/>
      <dgm:spPr/>
      <dgm:t>
        <a:bodyPr/>
        <a:lstStyle/>
        <a:p>
          <a:r>
            <a:rPr kumimoji="1" lang="ja-JP" altLang="en-US" dirty="0" smtClean="0"/>
            <a:t>医師による面接指導</a:t>
          </a:r>
          <a:endParaRPr kumimoji="1" lang="ja-JP" altLang="en-US" dirty="0"/>
        </a:p>
      </dgm:t>
    </dgm:pt>
    <dgm:pt modelId="{15BE525B-3E73-472D-B5EE-B6FFC6E15842}" type="parTrans" cxnId="{EDB042BD-35DA-43B9-A439-9BBF20F6D728}">
      <dgm:prSet/>
      <dgm:spPr/>
      <dgm:t>
        <a:bodyPr/>
        <a:lstStyle/>
        <a:p>
          <a:endParaRPr kumimoji="1" lang="ja-JP" altLang="en-US"/>
        </a:p>
      </dgm:t>
    </dgm:pt>
    <dgm:pt modelId="{18E83093-2EBE-4012-81C4-705E4C428084}" type="sibTrans" cxnId="{EDB042BD-35DA-43B9-A439-9BBF20F6D728}">
      <dgm:prSet/>
      <dgm:spPr/>
      <dgm:t>
        <a:bodyPr/>
        <a:lstStyle/>
        <a:p>
          <a:endParaRPr kumimoji="1" lang="ja-JP" altLang="en-US"/>
        </a:p>
      </dgm:t>
    </dgm:pt>
    <dgm:pt modelId="{C22F900C-CE2D-4269-B855-C78FC06A8E9C}">
      <dgm:prSet phldrT="[テキスト]"/>
      <dgm:spPr/>
      <dgm:t>
        <a:bodyPr/>
        <a:lstStyle/>
        <a:p>
          <a:r>
            <a:rPr kumimoji="1" lang="ja-JP" altLang="en-US" dirty="0" smtClean="0"/>
            <a:t>メンタルヘルス不調労働者の相談対応</a:t>
          </a:r>
          <a:endParaRPr kumimoji="1" lang="ja-JP" altLang="en-US" dirty="0"/>
        </a:p>
      </dgm:t>
    </dgm:pt>
    <dgm:pt modelId="{877AC694-1034-45AD-8D6A-5E314AD6BBB5}" type="parTrans" cxnId="{30474020-74EC-4DF6-B071-43A6EF668978}">
      <dgm:prSet/>
      <dgm:spPr/>
      <dgm:t>
        <a:bodyPr/>
        <a:lstStyle/>
        <a:p>
          <a:endParaRPr kumimoji="1" lang="ja-JP" altLang="en-US"/>
        </a:p>
      </dgm:t>
    </dgm:pt>
    <dgm:pt modelId="{F094AA3D-4274-4820-BF48-222884DD4740}" type="sibTrans" cxnId="{30474020-74EC-4DF6-B071-43A6EF668978}">
      <dgm:prSet/>
      <dgm:spPr/>
      <dgm:t>
        <a:bodyPr/>
        <a:lstStyle/>
        <a:p>
          <a:endParaRPr kumimoji="1" lang="ja-JP" altLang="en-US"/>
        </a:p>
      </dgm:t>
    </dgm:pt>
    <dgm:pt modelId="{CF07512C-A696-4733-8198-E4039DDCA4F1}">
      <dgm:prSet phldrT="[テキスト]"/>
      <dgm:spPr/>
      <dgm:t>
        <a:bodyPr/>
        <a:lstStyle/>
        <a:p>
          <a:r>
            <a:rPr kumimoji="1" lang="ja-JP" altLang="en-US" dirty="0" smtClean="0"/>
            <a:t>専門家の個別訪問による助言指導</a:t>
          </a:r>
          <a:endParaRPr kumimoji="1" lang="ja-JP" altLang="en-US" dirty="0"/>
        </a:p>
      </dgm:t>
    </dgm:pt>
    <dgm:pt modelId="{BD72D4C6-2C30-45A7-9B49-98BFF31D76E2}" type="parTrans" cxnId="{F2878607-6D11-49E7-B3A8-F8634BC4B430}">
      <dgm:prSet/>
      <dgm:spPr/>
      <dgm:t>
        <a:bodyPr/>
        <a:lstStyle/>
        <a:p>
          <a:endParaRPr kumimoji="1" lang="ja-JP" altLang="en-US"/>
        </a:p>
      </dgm:t>
    </dgm:pt>
    <dgm:pt modelId="{3E6F72F6-1BFF-4E14-B3DA-2EE1D1750370}" type="sibTrans" cxnId="{F2878607-6D11-49E7-B3A8-F8634BC4B430}">
      <dgm:prSet/>
      <dgm:spPr/>
      <dgm:t>
        <a:bodyPr/>
        <a:lstStyle/>
        <a:p>
          <a:endParaRPr kumimoji="1" lang="ja-JP" altLang="en-US"/>
        </a:p>
      </dgm:t>
    </dgm:pt>
    <dgm:pt modelId="{3A9AAC51-5D91-48A6-9D65-2A0E65B893DD}" type="pres">
      <dgm:prSet presAssocID="{04D819C6-72AD-4D37-83FD-509F7D66336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kumimoji="1" lang="ja-JP" altLang="en-US"/>
        </a:p>
      </dgm:t>
    </dgm:pt>
    <dgm:pt modelId="{A66EC65A-92A0-4CDE-969F-BBBC31942CAE}" type="pres">
      <dgm:prSet presAssocID="{04D819C6-72AD-4D37-83FD-509F7D663364}" presName="Name1" presStyleCnt="0"/>
      <dgm:spPr/>
    </dgm:pt>
    <dgm:pt modelId="{11ED6332-F818-4AFF-922D-46A7E95BCA97}" type="pres">
      <dgm:prSet presAssocID="{04D819C6-72AD-4D37-83FD-509F7D663364}" presName="cycle" presStyleCnt="0"/>
      <dgm:spPr/>
    </dgm:pt>
    <dgm:pt modelId="{DFB86AB9-CDFC-4123-B499-A55A7A51CD7D}" type="pres">
      <dgm:prSet presAssocID="{04D819C6-72AD-4D37-83FD-509F7D663364}" presName="srcNode" presStyleLbl="node1" presStyleIdx="0" presStyleCnt="4"/>
      <dgm:spPr/>
    </dgm:pt>
    <dgm:pt modelId="{3C056CD7-6D9B-474E-BF13-79800CF25DAB}" type="pres">
      <dgm:prSet presAssocID="{04D819C6-72AD-4D37-83FD-509F7D663364}" presName="conn" presStyleLbl="parChTrans1D2" presStyleIdx="0" presStyleCnt="1"/>
      <dgm:spPr/>
      <dgm:t>
        <a:bodyPr/>
        <a:lstStyle/>
        <a:p>
          <a:endParaRPr kumimoji="1" lang="ja-JP" altLang="en-US"/>
        </a:p>
      </dgm:t>
    </dgm:pt>
    <dgm:pt modelId="{1740CDF4-B18F-47AD-875C-E6B7E94486C3}" type="pres">
      <dgm:prSet presAssocID="{04D819C6-72AD-4D37-83FD-509F7D663364}" presName="extraNode" presStyleLbl="node1" presStyleIdx="0" presStyleCnt="4"/>
      <dgm:spPr/>
    </dgm:pt>
    <dgm:pt modelId="{D62C7D33-FFCF-42C7-9D4E-0E3C8129E970}" type="pres">
      <dgm:prSet presAssocID="{04D819C6-72AD-4D37-83FD-509F7D663364}" presName="dstNode" presStyleLbl="node1" presStyleIdx="0" presStyleCnt="4"/>
      <dgm:spPr/>
    </dgm:pt>
    <dgm:pt modelId="{0B081E79-6E46-419C-95B2-910ABE038B17}" type="pres">
      <dgm:prSet presAssocID="{D74ED2F3-FCC1-4BAF-A335-AA6097C02C7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3CF3258-7BFD-4668-AB3B-5DA7C05B5FFE}" type="pres">
      <dgm:prSet presAssocID="{D74ED2F3-FCC1-4BAF-A335-AA6097C02C78}" presName="accent_1" presStyleCnt="0"/>
      <dgm:spPr/>
    </dgm:pt>
    <dgm:pt modelId="{11C42089-AF6D-4BA1-ADEB-B35FEEB559B7}" type="pres">
      <dgm:prSet presAssocID="{D74ED2F3-FCC1-4BAF-A335-AA6097C02C78}" presName="accentRepeatNode" presStyleLbl="solidFgAcc1" presStyleIdx="0" presStyleCnt="4"/>
      <dgm:spPr/>
    </dgm:pt>
    <dgm:pt modelId="{63B8CC2B-D28C-4990-99C0-5B9BEDC9C5E5}" type="pres">
      <dgm:prSet presAssocID="{377FB1DA-F355-4334-9219-3A6430D42FF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BD842E3-C761-461D-AE4E-7A79787A023E}" type="pres">
      <dgm:prSet presAssocID="{377FB1DA-F355-4334-9219-3A6430D42FF7}" presName="accent_2" presStyleCnt="0"/>
      <dgm:spPr/>
    </dgm:pt>
    <dgm:pt modelId="{D6A8730E-D594-4738-A952-1ACDA152EF3D}" type="pres">
      <dgm:prSet presAssocID="{377FB1DA-F355-4334-9219-3A6430D42FF7}" presName="accentRepeatNode" presStyleLbl="solidFgAcc1" presStyleIdx="1" presStyleCnt="4"/>
      <dgm:spPr/>
    </dgm:pt>
    <dgm:pt modelId="{3FC45E14-00C5-44E1-9DCD-802EC751F85B}" type="pres">
      <dgm:prSet presAssocID="{C22F900C-CE2D-4269-B855-C78FC06A8E9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BEAAF4-1146-4DB6-8FB5-16220F160E07}" type="pres">
      <dgm:prSet presAssocID="{C22F900C-CE2D-4269-B855-C78FC06A8E9C}" presName="accent_3" presStyleCnt="0"/>
      <dgm:spPr/>
    </dgm:pt>
    <dgm:pt modelId="{8AA01E99-70B8-4B2C-A7AB-8180BEE6B8DD}" type="pres">
      <dgm:prSet presAssocID="{C22F900C-CE2D-4269-B855-C78FC06A8E9C}" presName="accentRepeatNode" presStyleLbl="solidFgAcc1" presStyleIdx="2" presStyleCnt="4"/>
      <dgm:spPr/>
    </dgm:pt>
    <dgm:pt modelId="{7C296028-EDCE-4F69-BD6D-F1D7AD3991CC}" type="pres">
      <dgm:prSet presAssocID="{CF07512C-A696-4733-8198-E4039DDCA4F1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3D25DFD-4A76-40D1-8A26-ECCEE3A1EBEC}" type="pres">
      <dgm:prSet presAssocID="{CF07512C-A696-4733-8198-E4039DDCA4F1}" presName="accent_4" presStyleCnt="0"/>
      <dgm:spPr/>
    </dgm:pt>
    <dgm:pt modelId="{F16894C0-CC5E-4DAA-938B-D1AB7D1093B2}" type="pres">
      <dgm:prSet presAssocID="{CF07512C-A696-4733-8198-E4039DDCA4F1}" presName="accentRepeatNode" presStyleLbl="solidFgAcc1" presStyleIdx="3" presStyleCnt="4"/>
      <dgm:spPr/>
    </dgm:pt>
  </dgm:ptLst>
  <dgm:cxnLst>
    <dgm:cxn modelId="{6160EBE2-D6A4-4BE4-BF8A-C43A2892C177}" type="presOf" srcId="{DBBD5E07-12F0-47FF-A7A2-B2343785DE92}" destId="{3C056CD7-6D9B-474E-BF13-79800CF25DAB}" srcOrd="0" destOrd="0" presId="urn:microsoft.com/office/officeart/2008/layout/VerticalCurvedList"/>
    <dgm:cxn modelId="{30474020-74EC-4DF6-B071-43A6EF668978}" srcId="{04D819C6-72AD-4D37-83FD-509F7D663364}" destId="{C22F900C-CE2D-4269-B855-C78FC06A8E9C}" srcOrd="2" destOrd="0" parTransId="{877AC694-1034-45AD-8D6A-5E314AD6BBB5}" sibTransId="{F094AA3D-4274-4820-BF48-222884DD4740}"/>
    <dgm:cxn modelId="{F2878607-6D11-49E7-B3A8-F8634BC4B430}" srcId="{04D819C6-72AD-4D37-83FD-509F7D663364}" destId="{CF07512C-A696-4733-8198-E4039DDCA4F1}" srcOrd="3" destOrd="0" parTransId="{BD72D4C6-2C30-45A7-9B49-98BFF31D76E2}" sibTransId="{3E6F72F6-1BFF-4E14-B3DA-2EE1D1750370}"/>
    <dgm:cxn modelId="{664CDC70-772F-4D16-B3E8-1D71B658E43D}" type="presOf" srcId="{04D819C6-72AD-4D37-83FD-509F7D663364}" destId="{3A9AAC51-5D91-48A6-9D65-2A0E65B893DD}" srcOrd="0" destOrd="0" presId="urn:microsoft.com/office/officeart/2008/layout/VerticalCurvedList"/>
    <dgm:cxn modelId="{0956F066-C91F-4947-A5DE-18523A18E783}" type="presOf" srcId="{CF07512C-A696-4733-8198-E4039DDCA4F1}" destId="{7C296028-EDCE-4F69-BD6D-F1D7AD3991CC}" srcOrd="0" destOrd="0" presId="urn:microsoft.com/office/officeart/2008/layout/VerticalCurvedList"/>
    <dgm:cxn modelId="{2803057F-F6AB-4879-B6D3-F881496E08D6}" type="presOf" srcId="{D74ED2F3-FCC1-4BAF-A335-AA6097C02C78}" destId="{0B081E79-6E46-419C-95B2-910ABE038B17}" srcOrd="0" destOrd="0" presId="urn:microsoft.com/office/officeart/2008/layout/VerticalCurvedList"/>
    <dgm:cxn modelId="{EDB042BD-35DA-43B9-A439-9BBF20F6D728}" srcId="{04D819C6-72AD-4D37-83FD-509F7D663364}" destId="{377FB1DA-F355-4334-9219-3A6430D42FF7}" srcOrd="1" destOrd="0" parTransId="{15BE525B-3E73-472D-B5EE-B6FFC6E15842}" sibTransId="{18E83093-2EBE-4012-81C4-705E4C428084}"/>
    <dgm:cxn modelId="{6CAE139C-DA84-4D66-9C78-BC74C825CAA9}" srcId="{04D819C6-72AD-4D37-83FD-509F7D663364}" destId="{D74ED2F3-FCC1-4BAF-A335-AA6097C02C78}" srcOrd="0" destOrd="0" parTransId="{ED122DC1-110F-4D1A-BD7C-41FBACA78447}" sibTransId="{DBBD5E07-12F0-47FF-A7A2-B2343785DE92}"/>
    <dgm:cxn modelId="{2270F8BA-867C-4E0B-9D35-C46CF84EAF06}" type="presOf" srcId="{377FB1DA-F355-4334-9219-3A6430D42FF7}" destId="{63B8CC2B-D28C-4990-99C0-5B9BEDC9C5E5}" srcOrd="0" destOrd="0" presId="urn:microsoft.com/office/officeart/2008/layout/VerticalCurvedList"/>
    <dgm:cxn modelId="{9478B41D-1B70-4C18-84A9-6B6248B6B40E}" type="presOf" srcId="{C22F900C-CE2D-4269-B855-C78FC06A8E9C}" destId="{3FC45E14-00C5-44E1-9DCD-802EC751F85B}" srcOrd="0" destOrd="0" presId="urn:microsoft.com/office/officeart/2008/layout/VerticalCurvedList"/>
    <dgm:cxn modelId="{7186B044-C4D9-4B60-B3C4-D814736DEB2A}" type="presParOf" srcId="{3A9AAC51-5D91-48A6-9D65-2A0E65B893DD}" destId="{A66EC65A-92A0-4CDE-969F-BBBC31942CAE}" srcOrd="0" destOrd="0" presId="urn:microsoft.com/office/officeart/2008/layout/VerticalCurvedList"/>
    <dgm:cxn modelId="{A72AA4CD-0DAC-4AE1-9C45-6F56ACFF1968}" type="presParOf" srcId="{A66EC65A-92A0-4CDE-969F-BBBC31942CAE}" destId="{11ED6332-F818-4AFF-922D-46A7E95BCA97}" srcOrd="0" destOrd="0" presId="urn:microsoft.com/office/officeart/2008/layout/VerticalCurvedList"/>
    <dgm:cxn modelId="{72D6CA28-53F0-45FE-BCD3-F3A413C021CE}" type="presParOf" srcId="{11ED6332-F818-4AFF-922D-46A7E95BCA97}" destId="{DFB86AB9-CDFC-4123-B499-A55A7A51CD7D}" srcOrd="0" destOrd="0" presId="urn:microsoft.com/office/officeart/2008/layout/VerticalCurvedList"/>
    <dgm:cxn modelId="{684853CB-FB9D-4B5C-A1EF-BB2D2F47C2CF}" type="presParOf" srcId="{11ED6332-F818-4AFF-922D-46A7E95BCA97}" destId="{3C056CD7-6D9B-474E-BF13-79800CF25DAB}" srcOrd="1" destOrd="0" presId="urn:microsoft.com/office/officeart/2008/layout/VerticalCurvedList"/>
    <dgm:cxn modelId="{E0EA63CB-9BEB-49C4-ABD6-AF42E059EF22}" type="presParOf" srcId="{11ED6332-F818-4AFF-922D-46A7E95BCA97}" destId="{1740CDF4-B18F-47AD-875C-E6B7E94486C3}" srcOrd="2" destOrd="0" presId="urn:microsoft.com/office/officeart/2008/layout/VerticalCurvedList"/>
    <dgm:cxn modelId="{1A974652-0856-498E-8134-9C8E4D8C9DF6}" type="presParOf" srcId="{11ED6332-F818-4AFF-922D-46A7E95BCA97}" destId="{D62C7D33-FFCF-42C7-9D4E-0E3C8129E970}" srcOrd="3" destOrd="0" presId="urn:microsoft.com/office/officeart/2008/layout/VerticalCurvedList"/>
    <dgm:cxn modelId="{6E152CE6-07C6-4D60-9476-7F7A44AAA84D}" type="presParOf" srcId="{A66EC65A-92A0-4CDE-969F-BBBC31942CAE}" destId="{0B081E79-6E46-419C-95B2-910ABE038B17}" srcOrd="1" destOrd="0" presId="urn:microsoft.com/office/officeart/2008/layout/VerticalCurvedList"/>
    <dgm:cxn modelId="{BD1F1F3C-7224-47EC-81BC-5CF71AC7DECB}" type="presParOf" srcId="{A66EC65A-92A0-4CDE-969F-BBBC31942CAE}" destId="{83CF3258-7BFD-4668-AB3B-5DA7C05B5FFE}" srcOrd="2" destOrd="0" presId="urn:microsoft.com/office/officeart/2008/layout/VerticalCurvedList"/>
    <dgm:cxn modelId="{19DD2D1F-EF5D-43F1-866C-7AFE1E9670ED}" type="presParOf" srcId="{83CF3258-7BFD-4668-AB3B-5DA7C05B5FFE}" destId="{11C42089-AF6D-4BA1-ADEB-B35FEEB559B7}" srcOrd="0" destOrd="0" presId="urn:microsoft.com/office/officeart/2008/layout/VerticalCurvedList"/>
    <dgm:cxn modelId="{FE091202-E708-481C-B379-3DD2737BB00B}" type="presParOf" srcId="{A66EC65A-92A0-4CDE-969F-BBBC31942CAE}" destId="{63B8CC2B-D28C-4990-99C0-5B9BEDC9C5E5}" srcOrd="3" destOrd="0" presId="urn:microsoft.com/office/officeart/2008/layout/VerticalCurvedList"/>
    <dgm:cxn modelId="{CFFAEADC-2210-4500-9D0F-D623AA61E90F}" type="presParOf" srcId="{A66EC65A-92A0-4CDE-969F-BBBC31942CAE}" destId="{7BD842E3-C761-461D-AE4E-7A79787A023E}" srcOrd="4" destOrd="0" presId="urn:microsoft.com/office/officeart/2008/layout/VerticalCurvedList"/>
    <dgm:cxn modelId="{87075BE4-0661-4C90-B70F-3B7769F42158}" type="presParOf" srcId="{7BD842E3-C761-461D-AE4E-7A79787A023E}" destId="{D6A8730E-D594-4738-A952-1ACDA152EF3D}" srcOrd="0" destOrd="0" presId="urn:microsoft.com/office/officeart/2008/layout/VerticalCurvedList"/>
    <dgm:cxn modelId="{E40DC1E1-6192-4640-BD39-7AD7F7000C1D}" type="presParOf" srcId="{A66EC65A-92A0-4CDE-969F-BBBC31942CAE}" destId="{3FC45E14-00C5-44E1-9DCD-802EC751F85B}" srcOrd="5" destOrd="0" presId="urn:microsoft.com/office/officeart/2008/layout/VerticalCurvedList"/>
    <dgm:cxn modelId="{1A42AAB2-780B-4D51-8696-4939707B09C6}" type="presParOf" srcId="{A66EC65A-92A0-4CDE-969F-BBBC31942CAE}" destId="{8FBEAAF4-1146-4DB6-8FB5-16220F160E07}" srcOrd="6" destOrd="0" presId="urn:microsoft.com/office/officeart/2008/layout/VerticalCurvedList"/>
    <dgm:cxn modelId="{EF8847DE-7ED8-42A8-9DDB-910AFEEA0BAB}" type="presParOf" srcId="{8FBEAAF4-1146-4DB6-8FB5-16220F160E07}" destId="{8AA01E99-70B8-4B2C-A7AB-8180BEE6B8DD}" srcOrd="0" destOrd="0" presId="urn:microsoft.com/office/officeart/2008/layout/VerticalCurvedList"/>
    <dgm:cxn modelId="{67B49C21-1E04-4C4D-89B6-863E3174B56A}" type="presParOf" srcId="{A66EC65A-92A0-4CDE-969F-BBBC31942CAE}" destId="{7C296028-EDCE-4F69-BD6D-F1D7AD3991CC}" srcOrd="7" destOrd="0" presId="urn:microsoft.com/office/officeart/2008/layout/VerticalCurvedList"/>
    <dgm:cxn modelId="{CF44CF33-5A3B-4579-BE39-08BDAEC6AA83}" type="presParOf" srcId="{A66EC65A-92A0-4CDE-969F-BBBC31942CAE}" destId="{43D25DFD-4A76-40D1-8A26-ECCEE3A1EBEC}" srcOrd="8" destOrd="0" presId="urn:microsoft.com/office/officeart/2008/layout/VerticalCurvedList"/>
    <dgm:cxn modelId="{9ED2B457-F96B-4B87-9738-E5950D413D21}" type="presParOf" srcId="{43D25DFD-4A76-40D1-8A26-ECCEE3A1EBEC}" destId="{F16894C0-CC5E-4DAA-938B-D1AB7D1093B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0F57E7-20C3-4CF9-8D1F-F8E2B538659B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6C6F7636-5762-453B-AC19-311BD6621FB0}">
      <dgm:prSet phldrT="[テキスト]"/>
      <dgm:spPr/>
      <dgm:t>
        <a:bodyPr/>
        <a:lstStyle/>
        <a:p>
          <a:r>
            <a:rPr kumimoji="1" lang="ja-JP" altLang="en-US" dirty="0" smtClean="0"/>
            <a:t>１</a:t>
          </a:r>
          <a:endParaRPr kumimoji="1" lang="ja-JP" altLang="en-US" dirty="0"/>
        </a:p>
      </dgm:t>
    </dgm:pt>
    <dgm:pt modelId="{BB36650B-E935-4B1F-A2E8-F02FE5FA7A16}" type="parTrans" cxnId="{B2778092-F6D7-44B6-AE86-E0D1B4826344}">
      <dgm:prSet/>
      <dgm:spPr/>
      <dgm:t>
        <a:bodyPr/>
        <a:lstStyle/>
        <a:p>
          <a:endParaRPr kumimoji="1" lang="ja-JP" altLang="en-US"/>
        </a:p>
      </dgm:t>
    </dgm:pt>
    <dgm:pt modelId="{746B60F7-9D8A-4427-8D0A-1E181765040D}" type="sibTrans" cxnId="{B2778092-F6D7-44B6-AE86-E0D1B4826344}">
      <dgm:prSet/>
      <dgm:spPr/>
      <dgm:t>
        <a:bodyPr/>
        <a:lstStyle/>
        <a:p>
          <a:endParaRPr kumimoji="1" lang="ja-JP" altLang="en-US"/>
        </a:p>
      </dgm:t>
    </dgm:pt>
    <dgm:pt modelId="{BAC4D998-2D3A-4330-A98D-CB2CDB05FD80}">
      <dgm:prSet phldrT="[テキスト]"/>
      <dgm:spPr/>
      <dgm:t>
        <a:bodyPr/>
        <a:lstStyle/>
        <a:p>
          <a:r>
            <a:rPr kumimoji="1" lang="ja-JP" altLang="en-US" dirty="0" smtClean="0"/>
            <a:t>健康診断等で医師からの求めがあった際、</a:t>
          </a:r>
          <a:r>
            <a:rPr kumimoji="1" lang="ja-JP" altLang="en-US" u="sng" dirty="0" smtClean="0"/>
            <a:t>労働者の業務に関する</a:t>
          </a:r>
          <a:r>
            <a:rPr kumimoji="1" lang="ja-JP" altLang="en-US" dirty="0" smtClean="0"/>
            <a:t>情報提供</a:t>
          </a:r>
          <a:endParaRPr kumimoji="1" lang="ja-JP" altLang="en-US" dirty="0"/>
        </a:p>
      </dgm:t>
    </dgm:pt>
    <dgm:pt modelId="{EAE13450-B999-46E1-862E-A630DD541122}" type="parTrans" cxnId="{4E624B3A-612E-4F07-B7E6-75AA1695F24A}">
      <dgm:prSet/>
      <dgm:spPr/>
      <dgm:t>
        <a:bodyPr/>
        <a:lstStyle/>
        <a:p>
          <a:endParaRPr kumimoji="1" lang="ja-JP" altLang="en-US"/>
        </a:p>
      </dgm:t>
    </dgm:pt>
    <dgm:pt modelId="{61698567-9500-45DB-BF28-3FAD080A72A1}" type="sibTrans" cxnId="{4E624B3A-612E-4F07-B7E6-75AA1695F24A}">
      <dgm:prSet/>
      <dgm:spPr/>
      <dgm:t>
        <a:bodyPr/>
        <a:lstStyle/>
        <a:p>
          <a:endParaRPr kumimoji="1" lang="ja-JP" altLang="en-US"/>
        </a:p>
      </dgm:t>
    </dgm:pt>
    <dgm:pt modelId="{37E87EE6-145F-4270-9417-980EE41A0DF2}">
      <dgm:prSet phldrT="[テキスト]"/>
      <dgm:spPr/>
      <dgm:t>
        <a:bodyPr/>
        <a:lstStyle/>
        <a:p>
          <a:r>
            <a:rPr kumimoji="1" lang="ja-JP" altLang="en-US" dirty="0" smtClean="0"/>
            <a:t>２</a:t>
          </a:r>
          <a:endParaRPr kumimoji="1" lang="ja-JP" altLang="en-US" dirty="0"/>
        </a:p>
      </dgm:t>
    </dgm:pt>
    <dgm:pt modelId="{FE725861-7D2E-4A7A-8EEA-FB199BBFB52A}" type="parTrans" cxnId="{E8E8BC75-3DA9-49FA-A15E-3067E163EBEB}">
      <dgm:prSet/>
      <dgm:spPr/>
      <dgm:t>
        <a:bodyPr/>
        <a:lstStyle/>
        <a:p>
          <a:endParaRPr kumimoji="1" lang="ja-JP" altLang="en-US"/>
        </a:p>
      </dgm:t>
    </dgm:pt>
    <dgm:pt modelId="{86BE83AA-B8F7-486E-A2D5-9A0CA81715A8}" type="sibTrans" cxnId="{E8E8BC75-3DA9-49FA-A15E-3067E163EBEB}">
      <dgm:prSet/>
      <dgm:spPr/>
      <dgm:t>
        <a:bodyPr/>
        <a:lstStyle/>
        <a:p>
          <a:endParaRPr kumimoji="1" lang="ja-JP" altLang="en-US"/>
        </a:p>
      </dgm:t>
    </dgm:pt>
    <dgm:pt modelId="{2CA84661-864A-4C4C-9E41-7D6F83C8505A}">
      <dgm:prSet phldrT="[テキスト]"/>
      <dgm:spPr/>
      <dgm:t>
        <a:bodyPr/>
        <a:lstStyle/>
        <a:p>
          <a:r>
            <a:rPr kumimoji="1" lang="ja-JP" altLang="en-US" dirty="0" smtClean="0"/>
            <a:t>時間外・休日労働時間数が１００時間を超える労働者について、産業医への情報提供</a:t>
          </a:r>
          <a:endParaRPr kumimoji="1" lang="ja-JP" altLang="en-US" dirty="0"/>
        </a:p>
      </dgm:t>
    </dgm:pt>
    <dgm:pt modelId="{91FC691D-E9A1-4CF7-A671-1F1B1E056102}" type="parTrans" cxnId="{8F65C242-ECB6-4BA0-A4A5-FEF7DD2DE403}">
      <dgm:prSet/>
      <dgm:spPr/>
      <dgm:t>
        <a:bodyPr/>
        <a:lstStyle/>
        <a:p>
          <a:endParaRPr kumimoji="1" lang="ja-JP" altLang="en-US"/>
        </a:p>
      </dgm:t>
    </dgm:pt>
    <dgm:pt modelId="{B0C717F1-15E1-42A5-B2F6-1FD46876DBEB}" type="sibTrans" cxnId="{8F65C242-ECB6-4BA0-A4A5-FEF7DD2DE403}">
      <dgm:prSet/>
      <dgm:spPr/>
      <dgm:t>
        <a:bodyPr/>
        <a:lstStyle/>
        <a:p>
          <a:endParaRPr kumimoji="1" lang="ja-JP" altLang="en-US"/>
        </a:p>
      </dgm:t>
    </dgm:pt>
    <dgm:pt modelId="{E1D18159-9369-4E9E-B679-34117FF30342}">
      <dgm:prSet phldrT="[テキスト]"/>
      <dgm:spPr/>
      <dgm:t>
        <a:bodyPr/>
        <a:lstStyle/>
        <a:p>
          <a:r>
            <a:rPr kumimoji="1" lang="ja-JP" altLang="en-US" dirty="0" smtClean="0"/>
            <a:t>３</a:t>
          </a:r>
          <a:endParaRPr kumimoji="1" lang="ja-JP" altLang="en-US" dirty="0"/>
        </a:p>
      </dgm:t>
    </dgm:pt>
    <dgm:pt modelId="{C320076B-0282-44BB-80F5-A1D1230D4127}" type="parTrans" cxnId="{76AE54E0-FFA2-4B55-B036-A29FC7145ECC}">
      <dgm:prSet/>
      <dgm:spPr/>
      <dgm:t>
        <a:bodyPr/>
        <a:lstStyle/>
        <a:p>
          <a:endParaRPr kumimoji="1" lang="ja-JP" altLang="en-US"/>
        </a:p>
      </dgm:t>
    </dgm:pt>
    <dgm:pt modelId="{7FE4754C-8844-42AB-9621-9E8AE5D24C3A}" type="sibTrans" cxnId="{76AE54E0-FFA2-4B55-B036-A29FC7145ECC}">
      <dgm:prSet/>
      <dgm:spPr/>
      <dgm:t>
        <a:bodyPr/>
        <a:lstStyle/>
        <a:p>
          <a:endParaRPr kumimoji="1" lang="ja-JP" altLang="en-US"/>
        </a:p>
      </dgm:t>
    </dgm:pt>
    <dgm:pt modelId="{2CC457F6-C2BE-4E07-B242-E86553F94AA6}">
      <dgm:prSet phldrT="[テキスト]"/>
      <dgm:spPr/>
      <dgm:t>
        <a:bodyPr/>
        <a:lstStyle/>
        <a:p>
          <a:r>
            <a:rPr kumimoji="1" lang="ja-JP" altLang="en-US" dirty="0" smtClean="0"/>
            <a:t>産業医の巡視の頻度の軽減（必要な情報を提供した場合、１か月に一度から２か月に一度）</a:t>
          </a:r>
          <a:endParaRPr kumimoji="1" lang="ja-JP" altLang="en-US" dirty="0"/>
        </a:p>
      </dgm:t>
    </dgm:pt>
    <dgm:pt modelId="{35020682-2C2C-4743-BED8-1B1DBD51586C}" type="parTrans" cxnId="{2BDB5053-25C4-4E1E-897A-F12D5240DA06}">
      <dgm:prSet/>
      <dgm:spPr/>
      <dgm:t>
        <a:bodyPr/>
        <a:lstStyle/>
        <a:p>
          <a:endParaRPr kumimoji="1" lang="ja-JP" altLang="en-US"/>
        </a:p>
      </dgm:t>
    </dgm:pt>
    <dgm:pt modelId="{28BD7C90-F93B-48AF-8354-0262737982FF}" type="sibTrans" cxnId="{2BDB5053-25C4-4E1E-897A-F12D5240DA06}">
      <dgm:prSet/>
      <dgm:spPr/>
      <dgm:t>
        <a:bodyPr/>
        <a:lstStyle/>
        <a:p>
          <a:endParaRPr kumimoji="1" lang="ja-JP" altLang="en-US"/>
        </a:p>
      </dgm:t>
    </dgm:pt>
    <dgm:pt modelId="{B89454A3-9C60-439E-89C8-25A05F87BDFA}" type="pres">
      <dgm:prSet presAssocID="{1F0F57E7-20C3-4CF9-8D1F-F8E2B53865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B77DBFD-8D29-463F-9792-28B54D092ABD}" type="pres">
      <dgm:prSet presAssocID="{6C6F7636-5762-453B-AC19-311BD6621FB0}" presName="linNode" presStyleCnt="0"/>
      <dgm:spPr/>
    </dgm:pt>
    <dgm:pt modelId="{1DAABA1A-DE8F-414F-8ACB-3BD901AFFC90}" type="pres">
      <dgm:prSet presAssocID="{6C6F7636-5762-453B-AC19-311BD6621FB0}" presName="parentText" presStyleLbl="node1" presStyleIdx="0" presStyleCnt="3" custScaleX="4674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9601D02-393A-491D-AAEE-4E9572C96BD0}" type="pres">
      <dgm:prSet presAssocID="{6C6F7636-5762-453B-AC19-311BD6621FB0}" presName="descendantText" presStyleLbl="alignAccFollowNode1" presStyleIdx="0" presStyleCnt="3" custScaleX="13008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D975681-457C-4516-ABC7-4E9DB67F702E}" type="pres">
      <dgm:prSet presAssocID="{746B60F7-9D8A-4427-8D0A-1E181765040D}" presName="sp" presStyleCnt="0"/>
      <dgm:spPr/>
    </dgm:pt>
    <dgm:pt modelId="{E4D429B2-591B-413E-BD94-4BB656977591}" type="pres">
      <dgm:prSet presAssocID="{37E87EE6-145F-4270-9417-980EE41A0DF2}" presName="linNode" presStyleCnt="0"/>
      <dgm:spPr/>
    </dgm:pt>
    <dgm:pt modelId="{1BDDF2B8-B6EC-4745-B4BF-26FEDF08C184}" type="pres">
      <dgm:prSet presAssocID="{37E87EE6-145F-4270-9417-980EE41A0DF2}" presName="parentText" presStyleLbl="node1" presStyleIdx="1" presStyleCnt="3" custScaleX="4674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A574ED-2A42-4223-B22F-6AA8D1257B94}" type="pres">
      <dgm:prSet presAssocID="{37E87EE6-145F-4270-9417-980EE41A0DF2}" presName="descendantText" presStyleLbl="alignAccFollowNode1" presStyleIdx="1" presStyleCnt="3" custScaleX="13008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55E5694-D6EB-42A6-AA1A-1C0FD4584E18}" type="pres">
      <dgm:prSet presAssocID="{86BE83AA-B8F7-486E-A2D5-9A0CA81715A8}" presName="sp" presStyleCnt="0"/>
      <dgm:spPr/>
    </dgm:pt>
    <dgm:pt modelId="{098D4804-1F89-4674-9319-AF1E608B4BB7}" type="pres">
      <dgm:prSet presAssocID="{E1D18159-9369-4E9E-B679-34117FF30342}" presName="linNode" presStyleCnt="0"/>
      <dgm:spPr/>
    </dgm:pt>
    <dgm:pt modelId="{E361C6FC-8006-4197-B421-5F7790004AC7}" type="pres">
      <dgm:prSet presAssocID="{E1D18159-9369-4E9E-B679-34117FF30342}" presName="parentText" presStyleLbl="node1" presStyleIdx="2" presStyleCnt="3" custScaleX="4674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D53F7A-E7B3-4F3E-813C-9770BDA0A4C5}" type="pres">
      <dgm:prSet presAssocID="{E1D18159-9369-4E9E-B679-34117FF30342}" presName="descendantText" presStyleLbl="alignAccFollowNode1" presStyleIdx="2" presStyleCnt="3" custScaleX="13008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61EF9A9-9D40-4E02-9F9D-29926545DCF1}" type="presOf" srcId="{1F0F57E7-20C3-4CF9-8D1F-F8E2B538659B}" destId="{B89454A3-9C60-439E-89C8-25A05F87BDFA}" srcOrd="0" destOrd="0" presId="urn:microsoft.com/office/officeart/2005/8/layout/vList5"/>
    <dgm:cxn modelId="{FAB18E21-1565-42D9-9F12-9AE54E6C9A21}" type="presOf" srcId="{37E87EE6-145F-4270-9417-980EE41A0DF2}" destId="{1BDDF2B8-B6EC-4745-B4BF-26FEDF08C184}" srcOrd="0" destOrd="0" presId="urn:microsoft.com/office/officeart/2005/8/layout/vList5"/>
    <dgm:cxn modelId="{8F65C242-ECB6-4BA0-A4A5-FEF7DD2DE403}" srcId="{37E87EE6-145F-4270-9417-980EE41A0DF2}" destId="{2CA84661-864A-4C4C-9E41-7D6F83C8505A}" srcOrd="0" destOrd="0" parTransId="{91FC691D-E9A1-4CF7-A671-1F1B1E056102}" sibTransId="{B0C717F1-15E1-42A5-B2F6-1FD46876DBEB}"/>
    <dgm:cxn modelId="{68BFCB3C-61B4-4116-BB9C-571EF7AF9422}" type="presOf" srcId="{BAC4D998-2D3A-4330-A98D-CB2CDB05FD80}" destId="{39601D02-393A-491D-AAEE-4E9572C96BD0}" srcOrd="0" destOrd="0" presId="urn:microsoft.com/office/officeart/2005/8/layout/vList5"/>
    <dgm:cxn modelId="{B2778092-F6D7-44B6-AE86-E0D1B4826344}" srcId="{1F0F57E7-20C3-4CF9-8D1F-F8E2B538659B}" destId="{6C6F7636-5762-453B-AC19-311BD6621FB0}" srcOrd="0" destOrd="0" parTransId="{BB36650B-E935-4B1F-A2E8-F02FE5FA7A16}" sibTransId="{746B60F7-9D8A-4427-8D0A-1E181765040D}"/>
    <dgm:cxn modelId="{BBC2629F-699A-4192-B16D-B9EA71B8833C}" type="presOf" srcId="{2CA84661-864A-4C4C-9E41-7D6F83C8505A}" destId="{3EA574ED-2A42-4223-B22F-6AA8D1257B94}" srcOrd="0" destOrd="0" presId="urn:microsoft.com/office/officeart/2005/8/layout/vList5"/>
    <dgm:cxn modelId="{E8E8BC75-3DA9-49FA-A15E-3067E163EBEB}" srcId="{1F0F57E7-20C3-4CF9-8D1F-F8E2B538659B}" destId="{37E87EE6-145F-4270-9417-980EE41A0DF2}" srcOrd="1" destOrd="0" parTransId="{FE725861-7D2E-4A7A-8EEA-FB199BBFB52A}" sibTransId="{86BE83AA-B8F7-486E-A2D5-9A0CA81715A8}"/>
    <dgm:cxn modelId="{4E624B3A-612E-4F07-B7E6-75AA1695F24A}" srcId="{6C6F7636-5762-453B-AC19-311BD6621FB0}" destId="{BAC4D998-2D3A-4330-A98D-CB2CDB05FD80}" srcOrd="0" destOrd="0" parTransId="{EAE13450-B999-46E1-862E-A630DD541122}" sibTransId="{61698567-9500-45DB-BF28-3FAD080A72A1}"/>
    <dgm:cxn modelId="{4DF8378E-B586-4869-A506-8141B1259B86}" type="presOf" srcId="{6C6F7636-5762-453B-AC19-311BD6621FB0}" destId="{1DAABA1A-DE8F-414F-8ACB-3BD901AFFC90}" srcOrd="0" destOrd="0" presId="urn:microsoft.com/office/officeart/2005/8/layout/vList5"/>
    <dgm:cxn modelId="{76AE54E0-FFA2-4B55-B036-A29FC7145ECC}" srcId="{1F0F57E7-20C3-4CF9-8D1F-F8E2B538659B}" destId="{E1D18159-9369-4E9E-B679-34117FF30342}" srcOrd="2" destOrd="0" parTransId="{C320076B-0282-44BB-80F5-A1D1230D4127}" sibTransId="{7FE4754C-8844-42AB-9621-9E8AE5D24C3A}"/>
    <dgm:cxn modelId="{2BDB5053-25C4-4E1E-897A-F12D5240DA06}" srcId="{E1D18159-9369-4E9E-B679-34117FF30342}" destId="{2CC457F6-C2BE-4E07-B242-E86553F94AA6}" srcOrd="0" destOrd="0" parTransId="{35020682-2C2C-4743-BED8-1B1DBD51586C}" sibTransId="{28BD7C90-F93B-48AF-8354-0262737982FF}"/>
    <dgm:cxn modelId="{6E4D1755-ABCB-4080-8D1D-E564EC077584}" type="presOf" srcId="{2CC457F6-C2BE-4E07-B242-E86553F94AA6}" destId="{52D53F7A-E7B3-4F3E-813C-9770BDA0A4C5}" srcOrd="0" destOrd="0" presId="urn:microsoft.com/office/officeart/2005/8/layout/vList5"/>
    <dgm:cxn modelId="{C1D06C8F-520B-4D41-A0B2-38A3B1001FCA}" type="presOf" srcId="{E1D18159-9369-4E9E-B679-34117FF30342}" destId="{E361C6FC-8006-4197-B421-5F7790004AC7}" srcOrd="0" destOrd="0" presId="urn:microsoft.com/office/officeart/2005/8/layout/vList5"/>
    <dgm:cxn modelId="{12EB65C8-A679-4C25-95B3-A96DDB1774E9}" type="presParOf" srcId="{B89454A3-9C60-439E-89C8-25A05F87BDFA}" destId="{0B77DBFD-8D29-463F-9792-28B54D092ABD}" srcOrd="0" destOrd="0" presId="urn:microsoft.com/office/officeart/2005/8/layout/vList5"/>
    <dgm:cxn modelId="{E8069B2A-EB26-43A8-BD85-9618BC00F07A}" type="presParOf" srcId="{0B77DBFD-8D29-463F-9792-28B54D092ABD}" destId="{1DAABA1A-DE8F-414F-8ACB-3BD901AFFC90}" srcOrd="0" destOrd="0" presId="urn:microsoft.com/office/officeart/2005/8/layout/vList5"/>
    <dgm:cxn modelId="{8CFE2501-76C9-40FB-814D-A834D10EDCAF}" type="presParOf" srcId="{0B77DBFD-8D29-463F-9792-28B54D092ABD}" destId="{39601D02-393A-491D-AAEE-4E9572C96BD0}" srcOrd="1" destOrd="0" presId="urn:microsoft.com/office/officeart/2005/8/layout/vList5"/>
    <dgm:cxn modelId="{927AC4E5-3BCD-4AB5-8D5A-D239115DB761}" type="presParOf" srcId="{B89454A3-9C60-439E-89C8-25A05F87BDFA}" destId="{3D975681-457C-4516-ABC7-4E9DB67F702E}" srcOrd="1" destOrd="0" presId="urn:microsoft.com/office/officeart/2005/8/layout/vList5"/>
    <dgm:cxn modelId="{B10A9661-0EE8-4193-8EB0-CDE8B0B22D70}" type="presParOf" srcId="{B89454A3-9C60-439E-89C8-25A05F87BDFA}" destId="{E4D429B2-591B-413E-BD94-4BB656977591}" srcOrd="2" destOrd="0" presId="urn:microsoft.com/office/officeart/2005/8/layout/vList5"/>
    <dgm:cxn modelId="{E3E81421-CDF3-4E33-B008-976E69963944}" type="presParOf" srcId="{E4D429B2-591B-413E-BD94-4BB656977591}" destId="{1BDDF2B8-B6EC-4745-B4BF-26FEDF08C184}" srcOrd="0" destOrd="0" presId="urn:microsoft.com/office/officeart/2005/8/layout/vList5"/>
    <dgm:cxn modelId="{05463C0D-D191-4920-B9E4-3A86FA61BC9F}" type="presParOf" srcId="{E4D429B2-591B-413E-BD94-4BB656977591}" destId="{3EA574ED-2A42-4223-B22F-6AA8D1257B94}" srcOrd="1" destOrd="0" presId="urn:microsoft.com/office/officeart/2005/8/layout/vList5"/>
    <dgm:cxn modelId="{02675D96-A740-4877-8774-96EF408A875A}" type="presParOf" srcId="{B89454A3-9C60-439E-89C8-25A05F87BDFA}" destId="{055E5694-D6EB-42A6-AA1A-1C0FD4584E18}" srcOrd="3" destOrd="0" presId="urn:microsoft.com/office/officeart/2005/8/layout/vList5"/>
    <dgm:cxn modelId="{F935E5EF-5E4B-497F-9FDC-1C42458C311C}" type="presParOf" srcId="{B89454A3-9C60-439E-89C8-25A05F87BDFA}" destId="{098D4804-1F89-4674-9319-AF1E608B4BB7}" srcOrd="4" destOrd="0" presId="urn:microsoft.com/office/officeart/2005/8/layout/vList5"/>
    <dgm:cxn modelId="{F026CBC1-0CB9-4E53-B85C-3EF8AD29A049}" type="presParOf" srcId="{098D4804-1F89-4674-9319-AF1E608B4BB7}" destId="{E361C6FC-8006-4197-B421-5F7790004AC7}" srcOrd="0" destOrd="0" presId="urn:microsoft.com/office/officeart/2005/8/layout/vList5"/>
    <dgm:cxn modelId="{F2F9E218-8628-425B-BDAC-BB787FB3C380}" type="presParOf" srcId="{098D4804-1F89-4674-9319-AF1E608B4BB7}" destId="{52D53F7A-E7B3-4F3E-813C-9770BDA0A4C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F8757-D011-4FE4-A63D-6A00AAA805ED}">
      <dsp:nvSpPr>
        <dsp:cNvPr id="0" name=""/>
        <dsp:cNvSpPr/>
      </dsp:nvSpPr>
      <dsp:spPr>
        <a:xfrm>
          <a:off x="0" y="384864"/>
          <a:ext cx="7608923" cy="1554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37" tIns="437388" rIns="590537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100" kern="1200" dirty="0" smtClean="0"/>
            <a:t>１か月の総労働時間数</a:t>
          </a:r>
          <a:r>
            <a:rPr kumimoji="1" lang="ja-JP" altLang="en-US" sz="2100" kern="1200" dirty="0" err="1" smtClean="0"/>
            <a:t>ー</a:t>
          </a:r>
          <a:r>
            <a:rPr kumimoji="1" lang="ja-JP" altLang="en-US" sz="2100" kern="1200" dirty="0" smtClean="0"/>
            <a:t>｛（１か月間の総暦日</a:t>
          </a:r>
          <a:r>
            <a:rPr kumimoji="1" lang="en-US" altLang="ja-JP" sz="2100" kern="1200" dirty="0" smtClean="0"/>
            <a:t>÷</a:t>
          </a:r>
          <a:r>
            <a:rPr kumimoji="1" lang="ja-JP" altLang="en-US" sz="2100" kern="1200" dirty="0" smtClean="0"/>
            <a:t>７）</a:t>
          </a:r>
          <a:r>
            <a:rPr kumimoji="1" lang="en-US" altLang="ja-JP" sz="2100" kern="1200" dirty="0" smtClean="0"/>
            <a:t>×</a:t>
          </a:r>
          <a:r>
            <a:rPr kumimoji="1" lang="ja-JP" altLang="en-US" sz="2100" kern="1200" dirty="0" smtClean="0"/>
            <a:t>４０｝</a:t>
          </a:r>
          <a:endParaRPr kumimoji="1" lang="ja-JP" altLang="en-US" sz="2100" kern="1200" dirty="0"/>
        </a:p>
      </dsp:txBody>
      <dsp:txXfrm>
        <a:off x="0" y="384864"/>
        <a:ext cx="7608923" cy="1554525"/>
      </dsp:txXfrm>
    </dsp:sp>
    <dsp:sp modelId="{FA279C4F-F50F-453D-A2E1-C10E02DAAAE5}">
      <dsp:nvSpPr>
        <dsp:cNvPr id="0" name=""/>
        <dsp:cNvSpPr/>
      </dsp:nvSpPr>
      <dsp:spPr>
        <a:xfrm>
          <a:off x="380446" y="74904"/>
          <a:ext cx="5326246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319" tIns="0" rIns="2013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bg1"/>
              </a:solidFill>
            </a:rPr>
            <a:t>計算式</a:t>
          </a:r>
          <a:endParaRPr kumimoji="1" lang="ja-JP" altLang="en-US" sz="2100" kern="1200" dirty="0"/>
        </a:p>
      </dsp:txBody>
      <dsp:txXfrm>
        <a:off x="410708" y="105166"/>
        <a:ext cx="5265722" cy="559396"/>
      </dsp:txXfrm>
    </dsp:sp>
    <dsp:sp modelId="{1674F418-156D-4D79-A49D-CE5E8EF6E126}">
      <dsp:nvSpPr>
        <dsp:cNvPr id="0" name=""/>
        <dsp:cNvSpPr/>
      </dsp:nvSpPr>
      <dsp:spPr>
        <a:xfrm>
          <a:off x="0" y="2362749"/>
          <a:ext cx="7608923" cy="29767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37" tIns="437388" rIns="590537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100" kern="1200" dirty="0" smtClean="0"/>
            <a:t>１か月の間の総暦日：３１日</a:t>
          </a:r>
          <a:endParaRPr kumimoji="1" lang="ja-JP" alt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100" kern="1200" dirty="0" smtClean="0"/>
            <a:t>総労働時間数：２００時間</a:t>
          </a:r>
          <a:endParaRPr kumimoji="1" lang="ja-JP" alt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100" kern="1200" dirty="0" smtClean="0"/>
            <a:t>２００時間</a:t>
          </a:r>
          <a:r>
            <a:rPr kumimoji="1" lang="ja-JP" altLang="en-US" sz="2100" kern="1200" dirty="0" err="1" smtClean="0"/>
            <a:t>ー</a:t>
          </a:r>
          <a:r>
            <a:rPr kumimoji="1" lang="ja-JP" altLang="en-US" sz="2100" kern="1200" dirty="0" smtClean="0"/>
            <a:t>（３１日</a:t>
          </a:r>
          <a:r>
            <a:rPr kumimoji="1" lang="en-US" altLang="ja-JP" sz="2100" kern="1200" dirty="0" smtClean="0"/>
            <a:t>÷</a:t>
          </a:r>
          <a:r>
            <a:rPr kumimoji="1" lang="ja-JP" altLang="en-US" sz="2100" kern="1200" dirty="0" smtClean="0"/>
            <a:t>７）</a:t>
          </a:r>
          <a:r>
            <a:rPr kumimoji="1" lang="en-US" altLang="ja-JP" sz="2100" kern="1200" dirty="0" smtClean="0"/>
            <a:t>×</a:t>
          </a:r>
          <a:r>
            <a:rPr kumimoji="1" lang="ja-JP" altLang="en-US" sz="2100" kern="1200" dirty="0" smtClean="0"/>
            <a:t>４０≒２２．８時間</a:t>
          </a:r>
          <a:endParaRPr kumimoji="1" lang="ja-JP" altLang="en-US" sz="2100" kern="1200" dirty="0"/>
        </a:p>
      </dsp:txBody>
      <dsp:txXfrm>
        <a:off x="0" y="2362749"/>
        <a:ext cx="7608923" cy="2976749"/>
      </dsp:txXfrm>
    </dsp:sp>
    <dsp:sp modelId="{7C5613C6-2941-4FE8-9EDA-A3E651D125E6}">
      <dsp:nvSpPr>
        <dsp:cNvPr id="0" name=""/>
        <dsp:cNvSpPr/>
      </dsp:nvSpPr>
      <dsp:spPr>
        <a:xfrm>
          <a:off x="380446" y="2052789"/>
          <a:ext cx="5326246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319" tIns="0" rIns="2013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具体例</a:t>
          </a:r>
          <a:endParaRPr kumimoji="1" lang="ja-JP" altLang="en-US" sz="2100" kern="1200" dirty="0"/>
        </a:p>
      </dsp:txBody>
      <dsp:txXfrm>
        <a:off x="410708" y="2083051"/>
        <a:ext cx="5265722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CEF96-BE10-4256-87E5-2A5E1ED34F55}">
      <dsp:nvSpPr>
        <dsp:cNvPr id="0" name=""/>
        <dsp:cNvSpPr/>
      </dsp:nvSpPr>
      <dsp:spPr>
        <a:xfrm>
          <a:off x="2636519" y="0"/>
          <a:ext cx="3954780" cy="17987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産業医を選任</a:t>
          </a:r>
          <a:endParaRPr kumimoji="1" lang="ja-JP" altLang="en-US" sz="1800" kern="1200" dirty="0"/>
        </a:p>
      </dsp:txBody>
      <dsp:txXfrm>
        <a:off x="2636519" y="224841"/>
        <a:ext cx="3280257" cy="1349045"/>
      </dsp:txXfrm>
    </dsp:sp>
    <dsp:sp modelId="{59E1AAF0-B543-4F1D-98E8-9B3F72BDE970}">
      <dsp:nvSpPr>
        <dsp:cNvPr id="0" name=""/>
        <dsp:cNvSpPr/>
      </dsp:nvSpPr>
      <dsp:spPr>
        <a:xfrm>
          <a:off x="0" y="461"/>
          <a:ext cx="2636520" cy="17987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900" kern="1200" dirty="0" smtClean="0"/>
            <a:t>労働者５０人以上の事業場</a:t>
          </a:r>
          <a:endParaRPr kumimoji="1" lang="ja-JP" altLang="en-US" sz="2900" kern="1200" dirty="0"/>
        </a:p>
      </dsp:txBody>
      <dsp:txXfrm>
        <a:off x="87807" y="88268"/>
        <a:ext cx="2460906" cy="1623113"/>
      </dsp:txXfrm>
    </dsp:sp>
    <dsp:sp modelId="{5C5709D7-3E2C-4201-B425-703FD117B0EB}">
      <dsp:nvSpPr>
        <dsp:cNvPr id="0" name=""/>
        <dsp:cNvSpPr/>
      </dsp:nvSpPr>
      <dsp:spPr>
        <a:xfrm>
          <a:off x="2636519" y="1979061"/>
          <a:ext cx="3954780" cy="17987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877517"/>
            <a:satOff val="-47684"/>
            <a:lumOff val="-474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877517"/>
              <a:satOff val="-47684"/>
              <a:lumOff val="-47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産業医を選任</a:t>
          </a:r>
          <a:endParaRPr kumimoji="1" lang="ja-JP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地域産業保健センター（無料）を活用</a:t>
          </a:r>
          <a:endParaRPr kumimoji="1" lang="ja-JP" altLang="en-US" sz="1800" kern="1200" dirty="0"/>
        </a:p>
      </dsp:txBody>
      <dsp:txXfrm>
        <a:off x="2636519" y="2203902"/>
        <a:ext cx="3280257" cy="1349045"/>
      </dsp:txXfrm>
    </dsp:sp>
    <dsp:sp modelId="{7078054F-2672-4503-82EB-64C6629D5F23}">
      <dsp:nvSpPr>
        <dsp:cNvPr id="0" name=""/>
        <dsp:cNvSpPr/>
      </dsp:nvSpPr>
      <dsp:spPr>
        <a:xfrm>
          <a:off x="0" y="1979061"/>
          <a:ext cx="2636520" cy="1798727"/>
        </a:xfrm>
        <a:prstGeom prst="roundRect">
          <a:avLst/>
        </a:prstGeom>
        <a:solidFill>
          <a:schemeClr val="accent2">
            <a:hueOff val="889088"/>
            <a:satOff val="-19570"/>
            <a:lumOff val="-1411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900" kern="1200" dirty="0" smtClean="0"/>
            <a:t>労働者５０人未満の事業場</a:t>
          </a:r>
          <a:endParaRPr kumimoji="1" lang="ja-JP" altLang="en-US" sz="2900" kern="1200" dirty="0"/>
        </a:p>
      </dsp:txBody>
      <dsp:txXfrm>
        <a:off x="87807" y="2066868"/>
        <a:ext cx="2460906" cy="16231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56CD7-6D9B-474E-BF13-79800CF25DAB}">
      <dsp:nvSpPr>
        <dsp:cNvPr id="0" name=""/>
        <dsp:cNvSpPr/>
      </dsp:nvSpPr>
      <dsp:spPr>
        <a:xfrm>
          <a:off x="-5363051" y="-821273"/>
          <a:ext cx="6385995" cy="6385995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81E79-6E46-419C-95B2-910ABE038B17}">
      <dsp:nvSpPr>
        <dsp:cNvPr id="0" name=""/>
        <dsp:cNvSpPr/>
      </dsp:nvSpPr>
      <dsp:spPr>
        <a:xfrm>
          <a:off x="535551" y="364676"/>
          <a:ext cx="5989830" cy="7297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22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健康診断結果について医師からの意見聴取</a:t>
          </a:r>
          <a:endParaRPr kumimoji="1" lang="ja-JP" altLang="en-US" sz="2200" kern="1200" dirty="0"/>
        </a:p>
      </dsp:txBody>
      <dsp:txXfrm>
        <a:off x="535551" y="364676"/>
        <a:ext cx="5989830" cy="729732"/>
      </dsp:txXfrm>
    </dsp:sp>
    <dsp:sp modelId="{11C42089-AF6D-4BA1-ADEB-B35FEEB559B7}">
      <dsp:nvSpPr>
        <dsp:cNvPr id="0" name=""/>
        <dsp:cNvSpPr/>
      </dsp:nvSpPr>
      <dsp:spPr>
        <a:xfrm>
          <a:off x="79468" y="273459"/>
          <a:ext cx="912165" cy="9121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B8CC2B-D28C-4990-99C0-5B9BEDC9C5E5}">
      <dsp:nvSpPr>
        <dsp:cNvPr id="0" name=""/>
        <dsp:cNvSpPr/>
      </dsp:nvSpPr>
      <dsp:spPr>
        <a:xfrm>
          <a:off x="953923" y="1459464"/>
          <a:ext cx="5571458" cy="729732"/>
        </a:xfrm>
        <a:prstGeom prst="rect">
          <a:avLst/>
        </a:prstGeom>
        <a:solidFill>
          <a:schemeClr val="accent2">
            <a:hueOff val="296363"/>
            <a:satOff val="-6523"/>
            <a:lumOff val="-470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22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医師による面接指導</a:t>
          </a:r>
          <a:endParaRPr kumimoji="1" lang="ja-JP" altLang="en-US" sz="2200" kern="1200" dirty="0"/>
        </a:p>
      </dsp:txBody>
      <dsp:txXfrm>
        <a:off x="953923" y="1459464"/>
        <a:ext cx="5571458" cy="729732"/>
      </dsp:txXfrm>
    </dsp:sp>
    <dsp:sp modelId="{D6A8730E-D594-4738-A952-1ACDA152EF3D}">
      <dsp:nvSpPr>
        <dsp:cNvPr id="0" name=""/>
        <dsp:cNvSpPr/>
      </dsp:nvSpPr>
      <dsp:spPr>
        <a:xfrm>
          <a:off x="497841" y="1368247"/>
          <a:ext cx="912165" cy="9121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296363"/>
              <a:satOff val="-652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45E14-00C5-44E1-9DCD-802EC751F85B}">
      <dsp:nvSpPr>
        <dsp:cNvPr id="0" name=""/>
        <dsp:cNvSpPr/>
      </dsp:nvSpPr>
      <dsp:spPr>
        <a:xfrm>
          <a:off x="953923" y="2554252"/>
          <a:ext cx="5571458" cy="729732"/>
        </a:xfrm>
        <a:prstGeom prst="rect">
          <a:avLst/>
        </a:prstGeom>
        <a:solidFill>
          <a:schemeClr val="accent2">
            <a:hueOff val="592725"/>
            <a:satOff val="-13047"/>
            <a:lumOff val="-941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22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メンタルヘルス不調労働者の相談対応</a:t>
          </a:r>
          <a:endParaRPr kumimoji="1" lang="ja-JP" altLang="en-US" sz="2200" kern="1200" dirty="0"/>
        </a:p>
      </dsp:txBody>
      <dsp:txXfrm>
        <a:off x="953923" y="2554252"/>
        <a:ext cx="5571458" cy="729732"/>
      </dsp:txXfrm>
    </dsp:sp>
    <dsp:sp modelId="{8AA01E99-70B8-4B2C-A7AB-8180BEE6B8DD}">
      <dsp:nvSpPr>
        <dsp:cNvPr id="0" name=""/>
        <dsp:cNvSpPr/>
      </dsp:nvSpPr>
      <dsp:spPr>
        <a:xfrm>
          <a:off x="497841" y="2463035"/>
          <a:ext cx="912165" cy="9121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592725"/>
              <a:satOff val="-13047"/>
              <a:lumOff val="-94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296028-EDCE-4F69-BD6D-F1D7AD3991CC}">
      <dsp:nvSpPr>
        <dsp:cNvPr id="0" name=""/>
        <dsp:cNvSpPr/>
      </dsp:nvSpPr>
      <dsp:spPr>
        <a:xfrm>
          <a:off x="535551" y="3649040"/>
          <a:ext cx="5989830" cy="729732"/>
        </a:xfrm>
        <a:prstGeom prst="rect">
          <a:avLst/>
        </a:prstGeom>
        <a:solidFill>
          <a:schemeClr val="accent2">
            <a:hueOff val="889088"/>
            <a:satOff val="-19570"/>
            <a:lumOff val="-1411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22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専門家の個別訪問による助言指導</a:t>
          </a:r>
          <a:endParaRPr kumimoji="1" lang="ja-JP" altLang="en-US" sz="2200" kern="1200" dirty="0"/>
        </a:p>
      </dsp:txBody>
      <dsp:txXfrm>
        <a:off x="535551" y="3649040"/>
        <a:ext cx="5989830" cy="729732"/>
      </dsp:txXfrm>
    </dsp:sp>
    <dsp:sp modelId="{F16894C0-CC5E-4DAA-938B-D1AB7D1093B2}">
      <dsp:nvSpPr>
        <dsp:cNvPr id="0" name=""/>
        <dsp:cNvSpPr/>
      </dsp:nvSpPr>
      <dsp:spPr>
        <a:xfrm>
          <a:off x="79468" y="3557823"/>
          <a:ext cx="912165" cy="9121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889088"/>
              <a:satOff val="-19570"/>
              <a:lumOff val="-1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01D02-393A-491D-AAEE-4E9572C96BD0}">
      <dsp:nvSpPr>
        <dsp:cNvPr id="0" name=""/>
        <dsp:cNvSpPr/>
      </dsp:nvSpPr>
      <dsp:spPr>
        <a:xfrm rot="5400000">
          <a:off x="3784437" y="-2388280"/>
          <a:ext cx="1130886" cy="619445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000" kern="1200" dirty="0" smtClean="0"/>
            <a:t>健康診断等で医師からの求めがあった際、</a:t>
          </a:r>
          <a:r>
            <a:rPr kumimoji="1" lang="ja-JP" altLang="en-US" sz="2000" u="sng" kern="1200" dirty="0" smtClean="0"/>
            <a:t>労働者の業務に関する</a:t>
          </a:r>
          <a:r>
            <a:rPr kumimoji="1" lang="ja-JP" altLang="en-US" sz="2000" kern="1200" dirty="0" smtClean="0"/>
            <a:t>情報提供</a:t>
          </a:r>
          <a:endParaRPr kumimoji="1" lang="ja-JP" altLang="en-US" sz="2000" kern="1200" dirty="0"/>
        </a:p>
      </dsp:txBody>
      <dsp:txXfrm rot="-5400000">
        <a:off x="1252655" y="198707"/>
        <a:ext cx="6139247" cy="1020476"/>
      </dsp:txXfrm>
    </dsp:sp>
    <dsp:sp modelId="{1DAABA1A-DE8F-414F-8ACB-3BD901AFFC90}">
      <dsp:nvSpPr>
        <dsp:cNvPr id="0" name=""/>
        <dsp:cNvSpPr/>
      </dsp:nvSpPr>
      <dsp:spPr>
        <a:xfrm>
          <a:off x="614" y="2141"/>
          <a:ext cx="1252039" cy="14136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800" kern="1200" dirty="0" smtClean="0"/>
            <a:t>１</a:t>
          </a:r>
          <a:endParaRPr kumimoji="1" lang="ja-JP" altLang="en-US" sz="4800" kern="1200" dirty="0"/>
        </a:p>
      </dsp:txBody>
      <dsp:txXfrm>
        <a:off x="61734" y="63261"/>
        <a:ext cx="1129799" cy="1291368"/>
      </dsp:txXfrm>
    </dsp:sp>
    <dsp:sp modelId="{3EA574ED-2A42-4223-B22F-6AA8D1257B94}">
      <dsp:nvSpPr>
        <dsp:cNvPr id="0" name=""/>
        <dsp:cNvSpPr/>
      </dsp:nvSpPr>
      <dsp:spPr>
        <a:xfrm rot="5400000">
          <a:off x="3784437" y="-903991"/>
          <a:ext cx="1130886" cy="6194452"/>
        </a:xfrm>
        <a:prstGeom prst="round2SameRect">
          <a:avLst/>
        </a:prstGeom>
        <a:solidFill>
          <a:schemeClr val="accent2">
            <a:tint val="40000"/>
            <a:alpha val="90000"/>
            <a:hueOff val="438759"/>
            <a:satOff val="-23842"/>
            <a:lumOff val="-237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438759"/>
              <a:satOff val="-23842"/>
              <a:lumOff val="-23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000" kern="1200" dirty="0" smtClean="0"/>
            <a:t>時間外・休日労働時間数が１００時間を超える労働者について、産業医への情報提供</a:t>
          </a:r>
          <a:endParaRPr kumimoji="1" lang="ja-JP" altLang="en-US" sz="2000" kern="1200" dirty="0"/>
        </a:p>
      </dsp:txBody>
      <dsp:txXfrm rot="-5400000">
        <a:off x="1252655" y="1682996"/>
        <a:ext cx="6139247" cy="1020476"/>
      </dsp:txXfrm>
    </dsp:sp>
    <dsp:sp modelId="{1BDDF2B8-B6EC-4745-B4BF-26FEDF08C184}">
      <dsp:nvSpPr>
        <dsp:cNvPr id="0" name=""/>
        <dsp:cNvSpPr/>
      </dsp:nvSpPr>
      <dsp:spPr>
        <a:xfrm>
          <a:off x="614" y="1486430"/>
          <a:ext cx="1252039" cy="1413608"/>
        </a:xfrm>
        <a:prstGeom prst="roundRect">
          <a:avLst/>
        </a:prstGeom>
        <a:solidFill>
          <a:schemeClr val="accent2">
            <a:hueOff val="444544"/>
            <a:satOff val="-9785"/>
            <a:lumOff val="-705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800" kern="1200" dirty="0" smtClean="0"/>
            <a:t>２</a:t>
          </a:r>
          <a:endParaRPr kumimoji="1" lang="ja-JP" altLang="en-US" sz="4800" kern="1200" dirty="0"/>
        </a:p>
      </dsp:txBody>
      <dsp:txXfrm>
        <a:off x="61734" y="1547550"/>
        <a:ext cx="1129799" cy="1291368"/>
      </dsp:txXfrm>
    </dsp:sp>
    <dsp:sp modelId="{52D53F7A-E7B3-4F3E-813C-9770BDA0A4C5}">
      <dsp:nvSpPr>
        <dsp:cNvPr id="0" name=""/>
        <dsp:cNvSpPr/>
      </dsp:nvSpPr>
      <dsp:spPr>
        <a:xfrm rot="5400000">
          <a:off x="3784437" y="580296"/>
          <a:ext cx="1130886" cy="6194452"/>
        </a:xfrm>
        <a:prstGeom prst="round2SameRect">
          <a:avLst/>
        </a:prstGeom>
        <a:solidFill>
          <a:schemeClr val="accent2">
            <a:tint val="40000"/>
            <a:alpha val="90000"/>
            <a:hueOff val="877517"/>
            <a:satOff val="-47684"/>
            <a:lumOff val="-474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877517"/>
              <a:satOff val="-47684"/>
              <a:lumOff val="-47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000" kern="1200" dirty="0" smtClean="0"/>
            <a:t>産業医の巡視の頻度の軽減（必要な情報を提供した場合、１か月に一度から２か月に一度）</a:t>
          </a:r>
          <a:endParaRPr kumimoji="1" lang="ja-JP" altLang="en-US" sz="2000" kern="1200" dirty="0"/>
        </a:p>
      </dsp:txBody>
      <dsp:txXfrm rot="-5400000">
        <a:off x="1252655" y="3167284"/>
        <a:ext cx="6139247" cy="1020476"/>
      </dsp:txXfrm>
    </dsp:sp>
    <dsp:sp modelId="{E361C6FC-8006-4197-B421-5F7790004AC7}">
      <dsp:nvSpPr>
        <dsp:cNvPr id="0" name=""/>
        <dsp:cNvSpPr/>
      </dsp:nvSpPr>
      <dsp:spPr>
        <a:xfrm>
          <a:off x="614" y="2970718"/>
          <a:ext cx="1252039" cy="1413608"/>
        </a:xfrm>
        <a:prstGeom prst="roundRect">
          <a:avLst/>
        </a:prstGeom>
        <a:solidFill>
          <a:schemeClr val="accent2">
            <a:hueOff val="889088"/>
            <a:satOff val="-19570"/>
            <a:lumOff val="-1411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800" kern="1200" dirty="0" smtClean="0"/>
            <a:t>３</a:t>
          </a:r>
          <a:endParaRPr kumimoji="1" lang="ja-JP" altLang="en-US" sz="4800" kern="1200" dirty="0"/>
        </a:p>
      </dsp:txBody>
      <dsp:txXfrm>
        <a:off x="61734" y="3031838"/>
        <a:ext cx="1129799" cy="1291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EB535-34D0-4AE2-9948-BE0388547B7F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C6A02-6327-4F12-A1AC-C72432310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86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665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613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24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244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776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38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124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437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684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C6A02-6327-4F12-A1AC-C72432310B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651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006B-B19B-48E0-94AE-232BE760BA6B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5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430D-187D-4C45-9888-9EF40E9FFE0F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5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420D-88F1-48C5-87CD-30A4DE202371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496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601B-C6F1-402E-A232-D1FD92D3ED77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91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5130-9E5C-4F97-B0C7-6F46E7421A82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7000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11AF-DD5F-4614-91DB-39FD32AE2CC9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27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18CA-D357-4613-B2BE-16331D4B6436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946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53144-35EB-4BA6-9F8A-9BAD5E128117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4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7B79-889A-4BCC-8562-814486176F54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A2B9-9043-46C0-9CA0-B2143C405751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2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62F9-5E98-4F17-9DFD-013DD07676C7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7CD5-0BFF-4EC6-A776-9FB65D49DA4A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3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A983-7956-465A-AF0D-7E155DB68404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2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02C3-E576-4A03-AD10-010EA19FAAC7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3CFB-548F-4D5D-8E0E-3CAB82421026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87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B837-D604-4756-B08B-21D6185FBE6C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5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75BF-2E03-4970-9ABF-C157A4EDE804}" type="datetime1">
              <a:rPr lang="en-US" altLang="ja-JP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8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8941" y="2061883"/>
            <a:ext cx="8840283" cy="1038588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過重労働による健康障害防止について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08832" y="4181842"/>
            <a:ext cx="8100392" cy="576064"/>
          </a:xfrm>
        </p:spPr>
        <p:txBody>
          <a:bodyPr>
            <a:noAutofit/>
          </a:bodyPr>
          <a:lstStyle/>
          <a:p>
            <a:r>
              <a:rPr kumimoji="1" lang="ja-JP" altLang="en-US" sz="2800" dirty="0"/>
              <a:t>　</a:t>
            </a:r>
            <a:r>
              <a:rPr kumimoji="1" lang="ja-JP" altLang="en-US" sz="2800" dirty="0">
                <a:solidFill>
                  <a:schemeClr val="tx1"/>
                </a:solidFill>
              </a:rPr>
              <a:t>小田原労働基準監督署　</a:t>
            </a:r>
            <a:r>
              <a:rPr lang="ja-JP" altLang="en-US" sz="2800" dirty="0">
                <a:solidFill>
                  <a:schemeClr val="tx1"/>
                </a:solidFill>
              </a:rPr>
              <a:t>労働時間相談・支援班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3648" y="422108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-302724" y="477817"/>
            <a:ext cx="946854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　</a:t>
            </a:r>
            <a:r>
              <a:rPr lang="ja-JP" altLang="en-US" sz="2800" dirty="0">
                <a:solidFill>
                  <a:schemeClr val="tx1"/>
                </a:solidFill>
              </a:rPr>
              <a:t>～働き方改革関連法および労働時間等に関する講習会～</a:t>
            </a:r>
          </a:p>
        </p:txBody>
      </p:sp>
    </p:spTree>
    <p:extLst>
      <p:ext uri="{BB962C8B-B14F-4D97-AF65-F5344CB8AC3E}">
        <p14:creationId xmlns:p14="http://schemas.microsoft.com/office/powerpoint/2010/main" val="420147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515"/>
    </mc:Choice>
    <mc:Fallback xmlns="">
      <p:transition spd="slow" advTm="15151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ご清聴ありがとうございました。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0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3301" y="653609"/>
            <a:ext cx="6589199" cy="1280890"/>
          </a:xfrm>
        </p:spPr>
        <p:txBody>
          <a:bodyPr/>
          <a:lstStyle/>
          <a:p>
            <a:r>
              <a:rPr kumimoji="1" lang="ja-JP" altLang="en-US" dirty="0" smtClean="0"/>
              <a:t>時間外・休日労働時間と健康障害のリスクとの関係について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5981" y="6170350"/>
            <a:ext cx="5724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厚生労働省　過重労働による健康障害を防ぐため引用</a:t>
            </a:r>
            <a:endParaRPr kumimoji="1" lang="ja-JP" altLang="en-US" dirty="0"/>
          </a:p>
        </p:txBody>
      </p:sp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1" t="5859" r="9730" b="6804"/>
          <a:stretch/>
        </p:blipFill>
        <p:spPr>
          <a:xfrm>
            <a:off x="1296102" y="2085974"/>
            <a:ext cx="7514523" cy="3781425"/>
          </a:xfr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3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0675" y="624110"/>
            <a:ext cx="7143750" cy="128089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時間外・休日労働時間数について</a:t>
            </a:r>
            <a:endParaRPr kumimoji="1" lang="ja-JP" altLang="en-US" dirty="0"/>
          </a:p>
        </p:txBody>
      </p:sp>
      <p:graphicFrame>
        <p:nvGraphicFramePr>
          <p:cNvPr id="8" name="図表 7"/>
          <p:cNvGraphicFramePr/>
          <p:nvPr>
            <p:extLst>
              <p:ext uri="{D42A27DB-BD31-4B8C-83A1-F6EECF244321}">
                <p14:modId xmlns:p14="http://schemas.microsoft.com/office/powerpoint/2010/main" val="4173192074"/>
              </p:ext>
            </p:extLst>
          </p:nvPr>
        </p:nvGraphicFramePr>
        <p:xfrm>
          <a:off x="1256781" y="1264555"/>
          <a:ext cx="7608923" cy="541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5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A279C4F-F50F-453D-A2E1-C10E02DAA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2F8757-D011-4FE4-A63D-6A00AAA805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C5613C6-2941-4FE8-9EDA-A3E651D125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74F418-156D-4D79-A49D-CE5E8EF6E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長時間労働者への医師による面接指導制度に</a:t>
            </a:r>
            <a:r>
              <a:rPr lang="ja-JP" altLang="en-US" dirty="0" smtClean="0"/>
              <a:t>ついて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942413" y="2052510"/>
            <a:ext cx="2562225" cy="10382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事業者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705176" y="2023289"/>
            <a:ext cx="1495425" cy="20764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医師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1942413" y="5262563"/>
            <a:ext cx="2562225" cy="10382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労働者</a:t>
            </a:r>
            <a:endParaRPr kumimoji="1" lang="ja-JP" altLang="en-US" dirty="0"/>
          </a:p>
        </p:txBody>
      </p:sp>
      <p:sp>
        <p:nvSpPr>
          <p:cNvPr id="12" name="上下矢印 11"/>
          <p:cNvSpPr/>
          <p:nvPr/>
        </p:nvSpPr>
        <p:spPr>
          <a:xfrm rot="2934698">
            <a:off x="5353423" y="3595963"/>
            <a:ext cx="619125" cy="2638238"/>
          </a:xfrm>
          <a:prstGeom prst="upDownArrow">
            <a:avLst>
              <a:gd name="adj1" fmla="val 30545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左矢印 13"/>
          <p:cNvSpPr/>
          <p:nvPr/>
        </p:nvSpPr>
        <p:spPr>
          <a:xfrm>
            <a:off x="4522233" y="2333496"/>
            <a:ext cx="2093562" cy="476250"/>
          </a:xfrm>
          <a:prstGeom prst="leftArrow">
            <a:avLst>
              <a:gd name="adj1" fmla="val 38000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933606" y="2094045"/>
            <a:ext cx="1419225" cy="95515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事後措置に関する意見</a:t>
            </a:r>
            <a:endParaRPr kumimoji="1" lang="ja-JP" altLang="en-US" dirty="0"/>
          </a:p>
        </p:txBody>
      </p:sp>
      <p:sp>
        <p:nvSpPr>
          <p:cNvPr id="18" name="左矢印 17"/>
          <p:cNvSpPr/>
          <p:nvPr/>
        </p:nvSpPr>
        <p:spPr>
          <a:xfrm rot="16200000">
            <a:off x="1525111" y="3959801"/>
            <a:ext cx="2093562" cy="476250"/>
          </a:xfrm>
          <a:prstGeom prst="leftArrow">
            <a:avLst>
              <a:gd name="adj1" fmla="val 38000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左矢印 18"/>
          <p:cNvSpPr/>
          <p:nvPr/>
        </p:nvSpPr>
        <p:spPr>
          <a:xfrm rot="5400000">
            <a:off x="3120029" y="3959801"/>
            <a:ext cx="2093562" cy="476250"/>
          </a:xfrm>
          <a:prstGeom prst="leftArrow">
            <a:avLst>
              <a:gd name="adj1" fmla="val 38000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933606" y="4437506"/>
            <a:ext cx="1419225" cy="95515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面接指導の実施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3727183" y="3729346"/>
            <a:ext cx="881991" cy="8998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申出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1616657" y="3726747"/>
            <a:ext cx="2009775" cy="8998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労働時間の通知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1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申出の手続きの参考例について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25" r="42323" b="25033"/>
          <a:stretch/>
        </p:blipFill>
        <p:spPr>
          <a:xfrm>
            <a:off x="1332222" y="1762125"/>
            <a:ext cx="6764028" cy="4413616"/>
          </a:xfr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5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申出の手続きの参考例について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92" t="6124" r="3332" b="6584"/>
          <a:stretch/>
        </p:blipFill>
        <p:spPr>
          <a:xfrm>
            <a:off x="3067050" y="1264555"/>
            <a:ext cx="3962400" cy="5462786"/>
          </a:xfrm>
          <a:ln w="19050">
            <a:solidFill>
              <a:schemeClr val="accent1"/>
            </a:solidFill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医師のご案内について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474350"/>
              </p:ext>
            </p:extLst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9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E1AAF0-B543-4F1D-98E8-9B3F72BDE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1CEF96-BE10-4256-87E5-2A5E1ED34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78054F-2672-4503-82EB-64C6629D5F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5709D7-3E2C-4201-B425-703FD117B0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地域産業保健センターのご案内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681752"/>
              </p:ext>
            </p:extLst>
          </p:nvPr>
        </p:nvGraphicFramePr>
        <p:xfrm>
          <a:off x="1943100" y="1581150"/>
          <a:ext cx="6591300" cy="4743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82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056CD7-6D9B-474E-BF13-79800CF25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C42089-AF6D-4BA1-ADEB-B35FEEB55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081E79-6E46-419C-95B2-910ABE038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A8730E-D594-4738-A952-1ACDA152EF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B8CC2B-D28C-4990-99C0-5B9BEDC9C5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A01E99-70B8-4B2C-A7AB-8180BEE6B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C45E14-00C5-44E1-9DCD-802EC751F8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6894C0-CC5E-4DAA-938B-D1AB7D109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296028-EDCE-4F69-BD6D-F1D7AD3991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産業医制度の見直しについて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296579"/>
              </p:ext>
            </p:extLst>
          </p:nvPr>
        </p:nvGraphicFramePr>
        <p:xfrm>
          <a:off x="1272209" y="1656521"/>
          <a:ext cx="7447721" cy="4386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5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AABA1A-DE8F-414F-8ACB-3BD901AFFC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601D02-393A-491D-AAEE-4E9572C96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DDF2B8-B6EC-4745-B4BF-26FEDF08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A574ED-2A42-4223-B22F-6AA8D1257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61C6FC-8006-4197-B421-5F7790004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D53F7A-E7B3-4F3E-813C-9770BDA0A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207</TotalTime>
  <Words>315</Words>
  <PresentationFormat>画面に合わせる (4:3)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メイリオ</vt:lpstr>
      <vt:lpstr>游ゴシック</vt:lpstr>
      <vt:lpstr>Arial</vt:lpstr>
      <vt:lpstr>Century Gothic</vt:lpstr>
      <vt:lpstr>Wingdings 3</vt:lpstr>
      <vt:lpstr>ウィスプ</vt:lpstr>
      <vt:lpstr>過重労働による健康障害防止について</vt:lpstr>
      <vt:lpstr>時間外・休日労働時間と健康障害のリスクとの関係について</vt:lpstr>
      <vt:lpstr>時間外・休日労働時間数について</vt:lpstr>
      <vt:lpstr>長時間労働者への医師による面接指導制度について</vt:lpstr>
      <vt:lpstr>申出の手続きの参考例について</vt:lpstr>
      <vt:lpstr>申出の手続きの参考例について</vt:lpstr>
      <vt:lpstr>医師のご案内について</vt:lpstr>
      <vt:lpstr>地域産業保健センターのご案内</vt:lpstr>
      <vt:lpstr>産業医制度の見直しについて</vt:lpstr>
      <vt:lpstr>ご清聴ありがとうございました。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2021-08-18T23:47:52Z</dcterms:created>
  <dcterms:modified xsi:type="dcterms:W3CDTF">2022-01-21T05:35:56Z</dcterms:modified>
</cp:coreProperties>
</file>