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2" r:id="rId1"/>
    <p:sldMasterId id="2147483979" r:id="rId2"/>
  </p:sldMasterIdLst>
  <p:notesMasterIdLst>
    <p:notesMasterId r:id="rId18"/>
  </p:notesMasterIdLst>
  <p:handoutMasterIdLst>
    <p:handoutMasterId r:id="rId19"/>
  </p:handoutMasterIdLst>
  <p:sldIdLst>
    <p:sldId id="256" r:id="rId3"/>
    <p:sldId id="257" r:id="rId4"/>
    <p:sldId id="258" r:id="rId5"/>
    <p:sldId id="270" r:id="rId6"/>
    <p:sldId id="260" r:id="rId7"/>
    <p:sldId id="285" r:id="rId8"/>
    <p:sldId id="286" r:id="rId9"/>
    <p:sldId id="288" r:id="rId10"/>
    <p:sldId id="289" r:id="rId11"/>
    <p:sldId id="283" r:id="rId12"/>
    <p:sldId id="284" r:id="rId13"/>
    <p:sldId id="290" r:id="rId14"/>
    <p:sldId id="291" r:id="rId15"/>
    <p:sldId id="292" r:id="rId16"/>
    <p:sldId id="287" r:id="rId17"/>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267" autoAdjust="0"/>
    <p:restoredTop sz="59287" autoAdjust="0"/>
  </p:normalViewPr>
  <p:slideViewPr>
    <p:cSldViewPr>
      <p:cViewPr varScale="1">
        <p:scale>
          <a:sx n="64" d="100"/>
          <a:sy n="64" d="100"/>
        </p:scale>
        <p:origin x="101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D345D7-E1BF-4A41-B1F0-D10184A3896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A81F0809-CC87-437B-9E91-3C9412321761}">
      <dgm:prSet phldrT="[テキスト]"/>
      <dgm:spPr>
        <a:solidFill>
          <a:schemeClr val="bg2">
            <a:lumMod val="90000"/>
          </a:schemeClr>
        </a:solidFill>
        <a:ln>
          <a:solidFill>
            <a:schemeClr val="tx1"/>
          </a:solidFill>
        </a:ln>
      </dgm:spPr>
      <dgm:t>
        <a:bodyPr/>
        <a:lstStyle/>
        <a:p>
          <a:r>
            <a:rPr kumimoji="1" lang="en-US" altLang="ja-JP" dirty="0" smtClean="0">
              <a:solidFill>
                <a:schemeClr val="tx1"/>
              </a:solidFill>
            </a:rPr>
            <a:t>36</a:t>
          </a:r>
          <a:r>
            <a:rPr kumimoji="1" lang="ja-JP" altLang="en-US" dirty="0" smtClean="0">
              <a:solidFill>
                <a:schemeClr val="tx1"/>
              </a:solidFill>
            </a:rPr>
            <a:t>協定届における押印・署名の廃止</a:t>
          </a:r>
          <a:endParaRPr kumimoji="1" lang="ja-JP" altLang="en-US" dirty="0">
            <a:solidFill>
              <a:schemeClr val="tx1"/>
            </a:solidFill>
          </a:endParaRPr>
        </a:p>
      </dgm:t>
    </dgm:pt>
    <dgm:pt modelId="{555DA587-12CB-4009-8855-BBBF6E39BE80}" type="parTrans" cxnId="{3923F6A8-1DCC-4BFF-B3C3-564CF68A107D}">
      <dgm:prSet/>
      <dgm:spPr/>
      <dgm:t>
        <a:bodyPr/>
        <a:lstStyle/>
        <a:p>
          <a:endParaRPr kumimoji="1" lang="ja-JP" altLang="en-US"/>
        </a:p>
      </dgm:t>
    </dgm:pt>
    <dgm:pt modelId="{454A1DF6-E85A-47BA-884A-38EAABBBF22E}" type="sibTrans" cxnId="{3923F6A8-1DCC-4BFF-B3C3-564CF68A107D}">
      <dgm:prSet/>
      <dgm:spPr/>
      <dgm:t>
        <a:bodyPr/>
        <a:lstStyle/>
        <a:p>
          <a:endParaRPr kumimoji="1" lang="ja-JP" altLang="en-US"/>
        </a:p>
      </dgm:t>
    </dgm:pt>
    <dgm:pt modelId="{D28CBD75-D614-4D26-BB0C-0F1862A2C986}">
      <dgm:prSet phldrT="[テキスト]"/>
      <dgm:spPr/>
      <dgm:t>
        <a:bodyPr/>
        <a:lstStyle/>
        <a:p>
          <a:r>
            <a:rPr kumimoji="1" lang="ja-JP" altLang="en-US" dirty="0" smtClean="0"/>
            <a:t>労働基準監督署に届け出る３６協定届について、労働者代表、使用者の押印及び署名が不要となります。</a:t>
          </a:r>
          <a:r>
            <a:rPr kumimoji="1" lang="en-US" altLang="ja-JP" dirty="0" smtClean="0"/>
            <a:t/>
          </a:r>
          <a:br>
            <a:rPr kumimoji="1" lang="en-US" altLang="ja-JP" dirty="0" smtClean="0"/>
          </a:br>
          <a:r>
            <a:rPr kumimoji="1" lang="en-US" altLang="ja-JP" dirty="0" smtClean="0"/>
            <a:t>※</a:t>
          </a:r>
          <a:r>
            <a:rPr kumimoji="1" lang="ja-JP" altLang="en-US" dirty="0" smtClean="0"/>
            <a:t>記名はしていただく必要があります。</a:t>
          </a:r>
          <a:endParaRPr kumimoji="1" lang="ja-JP" altLang="en-US" dirty="0"/>
        </a:p>
      </dgm:t>
    </dgm:pt>
    <dgm:pt modelId="{098B332A-86EE-4719-BE5F-BB2CFDF55D37}" type="parTrans" cxnId="{20A06E97-53C8-4023-B56F-D7378C3463CA}">
      <dgm:prSet/>
      <dgm:spPr/>
      <dgm:t>
        <a:bodyPr/>
        <a:lstStyle/>
        <a:p>
          <a:endParaRPr kumimoji="1" lang="ja-JP" altLang="en-US"/>
        </a:p>
      </dgm:t>
    </dgm:pt>
    <dgm:pt modelId="{9FAB1C47-29A3-4A09-B927-AA2A4E4F2CE4}" type="sibTrans" cxnId="{20A06E97-53C8-4023-B56F-D7378C3463CA}">
      <dgm:prSet/>
      <dgm:spPr/>
      <dgm:t>
        <a:bodyPr/>
        <a:lstStyle/>
        <a:p>
          <a:endParaRPr kumimoji="1" lang="ja-JP" altLang="en-US"/>
        </a:p>
      </dgm:t>
    </dgm:pt>
    <dgm:pt modelId="{23B93517-08C9-49C9-A2CF-28CF384E5E52}">
      <dgm:prSet phldrT="[テキスト]"/>
      <dgm:spPr>
        <a:solidFill>
          <a:schemeClr val="bg2">
            <a:lumMod val="90000"/>
          </a:schemeClr>
        </a:solidFill>
        <a:ln>
          <a:solidFill>
            <a:schemeClr val="tx1"/>
          </a:solidFill>
        </a:ln>
      </dgm:spPr>
      <dgm:t>
        <a:bodyPr/>
        <a:lstStyle/>
        <a:p>
          <a:r>
            <a:rPr kumimoji="1" lang="ja-JP" altLang="en-US" dirty="0" smtClean="0">
              <a:solidFill>
                <a:schemeClr val="tx1"/>
              </a:solidFill>
            </a:rPr>
            <a:t>３６協定の協定当事者に関するチェックボックスの新設</a:t>
          </a:r>
          <a:endParaRPr kumimoji="1" lang="ja-JP" altLang="en-US" dirty="0">
            <a:solidFill>
              <a:schemeClr val="tx1"/>
            </a:solidFill>
          </a:endParaRPr>
        </a:p>
      </dgm:t>
    </dgm:pt>
    <dgm:pt modelId="{90308BF8-AE6B-4A78-B0D0-DFFD0CA0A24C}" type="parTrans" cxnId="{9A2C7555-331A-40F0-BFA3-DEA6D0EA6253}">
      <dgm:prSet/>
      <dgm:spPr/>
      <dgm:t>
        <a:bodyPr/>
        <a:lstStyle/>
        <a:p>
          <a:endParaRPr kumimoji="1" lang="ja-JP" altLang="en-US"/>
        </a:p>
      </dgm:t>
    </dgm:pt>
    <dgm:pt modelId="{DE5B9B74-FCF2-46B8-A325-000ED9BBBECC}" type="sibTrans" cxnId="{9A2C7555-331A-40F0-BFA3-DEA6D0EA6253}">
      <dgm:prSet/>
      <dgm:spPr/>
      <dgm:t>
        <a:bodyPr/>
        <a:lstStyle/>
        <a:p>
          <a:endParaRPr kumimoji="1" lang="ja-JP" altLang="en-US"/>
        </a:p>
      </dgm:t>
    </dgm:pt>
    <dgm:pt modelId="{335046FE-623C-47FF-8AC1-FC08E21FB955}">
      <dgm:prSet phldrT="[テキスト]"/>
      <dgm:spPr/>
      <dgm:t>
        <a:bodyPr/>
        <a:lstStyle/>
        <a:p>
          <a:r>
            <a:rPr kumimoji="1" lang="ja-JP" altLang="en-US" dirty="0" smtClean="0"/>
            <a:t>３６協定の適正な締結に向けて、労働者代表についてのチェックボックスが新設されます。</a:t>
          </a:r>
          <a:r>
            <a:rPr kumimoji="1" lang="en-US" altLang="ja-JP" dirty="0" smtClean="0"/>
            <a:t/>
          </a:r>
          <a:br>
            <a:rPr kumimoji="1" lang="en-US" altLang="ja-JP" dirty="0" smtClean="0"/>
          </a:br>
          <a:r>
            <a:rPr kumimoji="1" lang="en-US" altLang="ja-JP" dirty="0" smtClean="0"/>
            <a:t>※</a:t>
          </a:r>
          <a:r>
            <a:rPr kumimoji="1" lang="ja-JP" altLang="en-US" dirty="0" smtClean="0"/>
            <a:t>労働者代表：事業場における過半数量同組合または過半数代表者</a:t>
          </a:r>
          <a:endParaRPr kumimoji="1" lang="ja-JP" altLang="en-US" dirty="0"/>
        </a:p>
      </dgm:t>
    </dgm:pt>
    <dgm:pt modelId="{4AB12FCF-B63A-4E00-A5CB-5392A23A4685}" type="parTrans" cxnId="{8763FCEB-DDE5-45BD-A0CC-7679981D743D}">
      <dgm:prSet/>
      <dgm:spPr/>
      <dgm:t>
        <a:bodyPr/>
        <a:lstStyle/>
        <a:p>
          <a:endParaRPr kumimoji="1" lang="ja-JP" altLang="en-US"/>
        </a:p>
      </dgm:t>
    </dgm:pt>
    <dgm:pt modelId="{85C35EED-81ED-4D01-ADB6-3C92023F292E}" type="sibTrans" cxnId="{8763FCEB-DDE5-45BD-A0CC-7679981D743D}">
      <dgm:prSet/>
      <dgm:spPr/>
      <dgm:t>
        <a:bodyPr/>
        <a:lstStyle/>
        <a:p>
          <a:endParaRPr kumimoji="1" lang="ja-JP" altLang="en-US"/>
        </a:p>
      </dgm:t>
    </dgm:pt>
    <dgm:pt modelId="{62428BC5-FD05-412E-8B05-80444988E03A}" type="pres">
      <dgm:prSet presAssocID="{4CD345D7-E1BF-4A41-B1F0-D10184A3896F}" presName="linear" presStyleCnt="0">
        <dgm:presLayoutVars>
          <dgm:animLvl val="lvl"/>
          <dgm:resizeHandles val="exact"/>
        </dgm:presLayoutVars>
      </dgm:prSet>
      <dgm:spPr/>
      <dgm:t>
        <a:bodyPr/>
        <a:lstStyle/>
        <a:p>
          <a:endParaRPr kumimoji="1" lang="ja-JP" altLang="en-US"/>
        </a:p>
      </dgm:t>
    </dgm:pt>
    <dgm:pt modelId="{3AB9E03D-78FD-49BC-9B51-A394BB12487B}" type="pres">
      <dgm:prSet presAssocID="{A81F0809-CC87-437B-9E91-3C9412321761}" presName="parentText" presStyleLbl="node1" presStyleIdx="0" presStyleCnt="2" custScaleY="52622" custLinFactY="-13903" custLinFactNeighborX="-793" custLinFactNeighborY="-100000">
        <dgm:presLayoutVars>
          <dgm:chMax val="0"/>
          <dgm:bulletEnabled val="1"/>
        </dgm:presLayoutVars>
      </dgm:prSet>
      <dgm:spPr/>
      <dgm:t>
        <a:bodyPr/>
        <a:lstStyle/>
        <a:p>
          <a:endParaRPr kumimoji="1" lang="ja-JP" altLang="en-US"/>
        </a:p>
      </dgm:t>
    </dgm:pt>
    <dgm:pt modelId="{714AE9BB-A893-4217-BB47-D8A775429F5A}" type="pres">
      <dgm:prSet presAssocID="{A81F0809-CC87-437B-9E91-3C9412321761}" presName="childText" presStyleLbl="revTx" presStyleIdx="0" presStyleCnt="2">
        <dgm:presLayoutVars>
          <dgm:bulletEnabled val="1"/>
        </dgm:presLayoutVars>
      </dgm:prSet>
      <dgm:spPr/>
      <dgm:t>
        <a:bodyPr/>
        <a:lstStyle/>
        <a:p>
          <a:endParaRPr kumimoji="1" lang="ja-JP" altLang="en-US"/>
        </a:p>
      </dgm:t>
    </dgm:pt>
    <dgm:pt modelId="{42336915-2D26-4639-B30B-B21EE59FE32B}" type="pres">
      <dgm:prSet presAssocID="{23B93517-08C9-49C9-A2CF-28CF384E5E52}" presName="parentText" presStyleLbl="node1" presStyleIdx="1" presStyleCnt="2" custScaleY="58135" custLinFactNeighborY="-10552">
        <dgm:presLayoutVars>
          <dgm:chMax val="0"/>
          <dgm:bulletEnabled val="1"/>
        </dgm:presLayoutVars>
      </dgm:prSet>
      <dgm:spPr/>
      <dgm:t>
        <a:bodyPr/>
        <a:lstStyle/>
        <a:p>
          <a:endParaRPr kumimoji="1" lang="ja-JP" altLang="en-US"/>
        </a:p>
      </dgm:t>
    </dgm:pt>
    <dgm:pt modelId="{E9E961A2-37D1-4D66-8E91-9D9BEF7E55F6}" type="pres">
      <dgm:prSet presAssocID="{23B93517-08C9-49C9-A2CF-28CF384E5E52}" presName="childText" presStyleLbl="revTx" presStyleIdx="1" presStyleCnt="2" custLinFactNeighborY="-2483">
        <dgm:presLayoutVars>
          <dgm:bulletEnabled val="1"/>
        </dgm:presLayoutVars>
      </dgm:prSet>
      <dgm:spPr/>
      <dgm:t>
        <a:bodyPr/>
        <a:lstStyle/>
        <a:p>
          <a:endParaRPr kumimoji="1" lang="ja-JP" altLang="en-US"/>
        </a:p>
      </dgm:t>
    </dgm:pt>
  </dgm:ptLst>
  <dgm:cxnLst>
    <dgm:cxn modelId="{8763FCEB-DDE5-45BD-A0CC-7679981D743D}" srcId="{23B93517-08C9-49C9-A2CF-28CF384E5E52}" destId="{335046FE-623C-47FF-8AC1-FC08E21FB955}" srcOrd="0" destOrd="0" parTransId="{4AB12FCF-B63A-4E00-A5CB-5392A23A4685}" sibTransId="{85C35EED-81ED-4D01-ADB6-3C92023F292E}"/>
    <dgm:cxn modelId="{20A06E97-53C8-4023-B56F-D7378C3463CA}" srcId="{A81F0809-CC87-437B-9E91-3C9412321761}" destId="{D28CBD75-D614-4D26-BB0C-0F1862A2C986}" srcOrd="0" destOrd="0" parTransId="{098B332A-86EE-4719-BE5F-BB2CFDF55D37}" sibTransId="{9FAB1C47-29A3-4A09-B927-AA2A4E4F2CE4}"/>
    <dgm:cxn modelId="{B706149F-F0EF-4809-858C-13D517B2C033}" type="presOf" srcId="{A81F0809-CC87-437B-9E91-3C9412321761}" destId="{3AB9E03D-78FD-49BC-9B51-A394BB12487B}" srcOrd="0" destOrd="0" presId="urn:microsoft.com/office/officeart/2005/8/layout/vList2"/>
    <dgm:cxn modelId="{85245E8E-1314-465E-A8FC-14D08F2291AF}" type="presOf" srcId="{335046FE-623C-47FF-8AC1-FC08E21FB955}" destId="{E9E961A2-37D1-4D66-8E91-9D9BEF7E55F6}" srcOrd="0" destOrd="0" presId="urn:microsoft.com/office/officeart/2005/8/layout/vList2"/>
    <dgm:cxn modelId="{167BE63A-F2FF-483D-8F85-EB20DB339267}" type="presOf" srcId="{23B93517-08C9-49C9-A2CF-28CF384E5E52}" destId="{42336915-2D26-4639-B30B-B21EE59FE32B}" srcOrd="0" destOrd="0" presId="urn:microsoft.com/office/officeart/2005/8/layout/vList2"/>
    <dgm:cxn modelId="{0745EA14-B3A3-41BC-83C3-D2DD09626E2E}" type="presOf" srcId="{D28CBD75-D614-4D26-BB0C-0F1862A2C986}" destId="{714AE9BB-A893-4217-BB47-D8A775429F5A}" srcOrd="0" destOrd="0" presId="urn:microsoft.com/office/officeart/2005/8/layout/vList2"/>
    <dgm:cxn modelId="{32B1B58C-B5A8-4E42-8AD5-FFFDB75E82A6}" type="presOf" srcId="{4CD345D7-E1BF-4A41-B1F0-D10184A3896F}" destId="{62428BC5-FD05-412E-8B05-80444988E03A}" srcOrd="0" destOrd="0" presId="urn:microsoft.com/office/officeart/2005/8/layout/vList2"/>
    <dgm:cxn modelId="{3923F6A8-1DCC-4BFF-B3C3-564CF68A107D}" srcId="{4CD345D7-E1BF-4A41-B1F0-D10184A3896F}" destId="{A81F0809-CC87-437B-9E91-3C9412321761}" srcOrd="0" destOrd="0" parTransId="{555DA587-12CB-4009-8855-BBBF6E39BE80}" sibTransId="{454A1DF6-E85A-47BA-884A-38EAABBBF22E}"/>
    <dgm:cxn modelId="{9A2C7555-331A-40F0-BFA3-DEA6D0EA6253}" srcId="{4CD345D7-E1BF-4A41-B1F0-D10184A3896F}" destId="{23B93517-08C9-49C9-A2CF-28CF384E5E52}" srcOrd="1" destOrd="0" parTransId="{90308BF8-AE6B-4A78-B0D0-DFFD0CA0A24C}" sibTransId="{DE5B9B74-FCF2-46B8-A325-000ED9BBBECC}"/>
    <dgm:cxn modelId="{242ED559-EA4D-45F8-9538-D978593E582C}" type="presParOf" srcId="{62428BC5-FD05-412E-8B05-80444988E03A}" destId="{3AB9E03D-78FD-49BC-9B51-A394BB12487B}" srcOrd="0" destOrd="0" presId="urn:microsoft.com/office/officeart/2005/8/layout/vList2"/>
    <dgm:cxn modelId="{FF041367-2D1B-428D-B11A-158FF3F8BAE7}" type="presParOf" srcId="{62428BC5-FD05-412E-8B05-80444988E03A}" destId="{714AE9BB-A893-4217-BB47-D8A775429F5A}" srcOrd="1" destOrd="0" presId="urn:microsoft.com/office/officeart/2005/8/layout/vList2"/>
    <dgm:cxn modelId="{4C57CEC3-AD19-44BD-AD1E-3C0AFADD8DD6}" type="presParOf" srcId="{62428BC5-FD05-412E-8B05-80444988E03A}" destId="{42336915-2D26-4639-B30B-B21EE59FE32B}" srcOrd="2" destOrd="0" presId="urn:microsoft.com/office/officeart/2005/8/layout/vList2"/>
    <dgm:cxn modelId="{89B60F8D-9518-471A-8646-1F794BEEA021}" type="presParOf" srcId="{62428BC5-FD05-412E-8B05-80444988E03A}" destId="{E9E961A2-37D1-4D66-8E91-9D9BEF7E55F6}"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B9E03D-78FD-49BC-9B51-A394BB12487B}">
      <dsp:nvSpPr>
        <dsp:cNvPr id="0" name=""/>
        <dsp:cNvSpPr/>
      </dsp:nvSpPr>
      <dsp:spPr>
        <a:xfrm>
          <a:off x="0" y="0"/>
          <a:ext cx="6792416" cy="718870"/>
        </a:xfrm>
        <a:prstGeom prst="roundRect">
          <a:avLst/>
        </a:prstGeom>
        <a:solidFill>
          <a:schemeClr val="bg2">
            <a:lumMod val="90000"/>
          </a:schemeClr>
        </a:solidFill>
        <a:ln w="15875" cap="rnd"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kumimoji="1" lang="en-US" altLang="ja-JP" sz="2000" kern="1200" dirty="0" smtClean="0">
              <a:solidFill>
                <a:schemeClr val="tx1"/>
              </a:solidFill>
            </a:rPr>
            <a:t>36</a:t>
          </a:r>
          <a:r>
            <a:rPr kumimoji="1" lang="ja-JP" altLang="en-US" sz="2000" kern="1200" dirty="0" smtClean="0">
              <a:solidFill>
                <a:schemeClr val="tx1"/>
              </a:solidFill>
            </a:rPr>
            <a:t>協定届における押印・署名の廃止</a:t>
          </a:r>
          <a:endParaRPr kumimoji="1" lang="ja-JP" altLang="en-US" sz="2000" kern="1200" dirty="0">
            <a:solidFill>
              <a:schemeClr val="tx1"/>
            </a:solidFill>
          </a:endParaRPr>
        </a:p>
      </dsp:txBody>
      <dsp:txXfrm>
        <a:off x="35092" y="35092"/>
        <a:ext cx="6722232" cy="648686"/>
      </dsp:txXfrm>
    </dsp:sp>
    <dsp:sp modelId="{714AE9BB-A893-4217-BB47-D8A775429F5A}">
      <dsp:nvSpPr>
        <dsp:cNvPr id="0" name=""/>
        <dsp:cNvSpPr/>
      </dsp:nvSpPr>
      <dsp:spPr>
        <a:xfrm>
          <a:off x="0" y="762573"/>
          <a:ext cx="6792416" cy="12854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659" tIns="25400" rIns="142240" bIns="2540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smtClean="0"/>
            <a:t>労働基準監督署に届け出る３６協定届について、労働者代表、使用者の押印及び署名が不要となります。</a:t>
          </a:r>
          <a:r>
            <a:rPr kumimoji="1" lang="en-US" altLang="ja-JP" sz="1600" kern="1200" dirty="0" smtClean="0"/>
            <a:t/>
          </a:r>
          <a:br>
            <a:rPr kumimoji="1" lang="en-US" altLang="ja-JP" sz="1600" kern="1200" dirty="0" smtClean="0"/>
          </a:br>
          <a:r>
            <a:rPr kumimoji="1" lang="en-US" altLang="ja-JP" sz="1600" kern="1200" dirty="0" smtClean="0"/>
            <a:t>※</a:t>
          </a:r>
          <a:r>
            <a:rPr kumimoji="1" lang="ja-JP" altLang="en-US" sz="1600" kern="1200" dirty="0" smtClean="0"/>
            <a:t>記名はしていただく必要があります。</a:t>
          </a:r>
          <a:endParaRPr kumimoji="1" lang="ja-JP" altLang="en-US" sz="1600" kern="1200" dirty="0"/>
        </a:p>
      </dsp:txBody>
      <dsp:txXfrm>
        <a:off x="0" y="762573"/>
        <a:ext cx="6792416" cy="1285469"/>
      </dsp:txXfrm>
    </dsp:sp>
    <dsp:sp modelId="{42336915-2D26-4639-B30B-B21EE59FE32B}">
      <dsp:nvSpPr>
        <dsp:cNvPr id="0" name=""/>
        <dsp:cNvSpPr/>
      </dsp:nvSpPr>
      <dsp:spPr>
        <a:xfrm>
          <a:off x="0" y="1872210"/>
          <a:ext cx="6792416" cy="794183"/>
        </a:xfrm>
        <a:prstGeom prst="roundRect">
          <a:avLst/>
        </a:prstGeom>
        <a:solidFill>
          <a:schemeClr val="bg2">
            <a:lumMod val="90000"/>
          </a:schemeClr>
        </a:solidFill>
        <a:ln w="15875" cap="rnd"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kumimoji="1" lang="ja-JP" altLang="en-US" sz="2000" kern="1200" dirty="0" smtClean="0">
              <a:solidFill>
                <a:schemeClr val="tx1"/>
              </a:solidFill>
            </a:rPr>
            <a:t>３６協定の協定当事者に関するチェックボックスの新設</a:t>
          </a:r>
          <a:endParaRPr kumimoji="1" lang="ja-JP" altLang="en-US" sz="2000" kern="1200" dirty="0">
            <a:solidFill>
              <a:schemeClr val="tx1"/>
            </a:solidFill>
          </a:endParaRPr>
        </a:p>
      </dsp:txBody>
      <dsp:txXfrm>
        <a:off x="38769" y="1910979"/>
        <a:ext cx="6714878" cy="716645"/>
      </dsp:txXfrm>
    </dsp:sp>
    <dsp:sp modelId="{E9E961A2-37D1-4D66-8E91-9D9BEF7E55F6}">
      <dsp:nvSpPr>
        <dsp:cNvPr id="0" name=""/>
        <dsp:cNvSpPr/>
      </dsp:nvSpPr>
      <dsp:spPr>
        <a:xfrm>
          <a:off x="0" y="2808306"/>
          <a:ext cx="6792416" cy="166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659" tIns="25400" rIns="142240" bIns="2540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smtClean="0"/>
            <a:t>３６協定の適正な締結に向けて、労働者代表についてのチェックボックスが新設されます。</a:t>
          </a:r>
          <a:r>
            <a:rPr kumimoji="1" lang="en-US" altLang="ja-JP" sz="1600" kern="1200" dirty="0" smtClean="0"/>
            <a:t/>
          </a:r>
          <a:br>
            <a:rPr kumimoji="1" lang="en-US" altLang="ja-JP" sz="1600" kern="1200" dirty="0" smtClean="0"/>
          </a:br>
          <a:r>
            <a:rPr kumimoji="1" lang="en-US" altLang="ja-JP" sz="1600" kern="1200" dirty="0" smtClean="0"/>
            <a:t>※</a:t>
          </a:r>
          <a:r>
            <a:rPr kumimoji="1" lang="ja-JP" altLang="en-US" sz="1600" kern="1200" dirty="0" smtClean="0"/>
            <a:t>労働者代表：事業場における過半数量同組合または過半数代表者</a:t>
          </a:r>
          <a:endParaRPr kumimoji="1" lang="ja-JP" altLang="en-US" sz="1600" kern="1200" dirty="0"/>
        </a:p>
      </dsp:txBody>
      <dsp:txXfrm>
        <a:off x="0" y="2808306"/>
        <a:ext cx="6792416" cy="166635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BE150D85-9B87-4240-83C9-F004A268A467}" type="datetimeFigureOut">
              <a:rPr kumimoji="1" lang="ja-JP" altLang="en-US" smtClean="0"/>
              <a:t>2022/1/21</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90CB1EC6-7A67-480A-BBEF-72A985296218}" type="slidenum">
              <a:rPr kumimoji="1" lang="ja-JP" altLang="en-US" smtClean="0"/>
              <a:t>‹#›</a:t>
            </a:fld>
            <a:endParaRPr kumimoji="1" lang="ja-JP" altLang="en-US"/>
          </a:p>
        </p:txBody>
      </p:sp>
    </p:spTree>
    <p:extLst>
      <p:ext uri="{BB962C8B-B14F-4D97-AF65-F5344CB8AC3E}">
        <p14:creationId xmlns:p14="http://schemas.microsoft.com/office/powerpoint/2010/main" val="38149695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B66B516C-605D-4540-BE6C-9ECC125AF627}" type="datetimeFigureOut">
              <a:rPr kumimoji="1" lang="ja-JP" altLang="en-US" smtClean="0"/>
              <a:t>2022/1/21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36D41500-3187-409A-A3CA-29A7EAE34F5B}" type="slidenum">
              <a:rPr kumimoji="1" lang="ja-JP" altLang="en-US" smtClean="0"/>
              <a:t>‹#›</a:t>
            </a:fld>
            <a:endParaRPr kumimoji="1" lang="ja-JP" altLang="en-US"/>
          </a:p>
        </p:txBody>
      </p:sp>
    </p:spTree>
    <p:extLst>
      <p:ext uri="{BB962C8B-B14F-4D97-AF65-F5344CB8AC3E}">
        <p14:creationId xmlns:p14="http://schemas.microsoft.com/office/powerpoint/2010/main" val="26200208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D41500-3187-409A-A3CA-29A7EAE34F5B}" type="slidenum">
              <a:rPr kumimoji="1" lang="ja-JP" altLang="en-US" smtClean="0"/>
              <a:t>1</a:t>
            </a:fld>
            <a:endParaRPr kumimoji="1" lang="ja-JP" altLang="en-US"/>
          </a:p>
        </p:txBody>
      </p:sp>
    </p:spTree>
    <p:extLst>
      <p:ext uri="{BB962C8B-B14F-4D97-AF65-F5344CB8AC3E}">
        <p14:creationId xmlns:p14="http://schemas.microsoft.com/office/powerpoint/2010/main" val="15033925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D41500-3187-409A-A3CA-29A7EAE34F5B}" type="slidenum">
              <a:rPr kumimoji="1" lang="ja-JP" altLang="en-US" smtClean="0"/>
              <a:t>10</a:t>
            </a:fld>
            <a:endParaRPr kumimoji="1" lang="ja-JP" altLang="en-US"/>
          </a:p>
        </p:txBody>
      </p:sp>
    </p:spTree>
    <p:extLst>
      <p:ext uri="{BB962C8B-B14F-4D97-AF65-F5344CB8AC3E}">
        <p14:creationId xmlns:p14="http://schemas.microsoft.com/office/powerpoint/2010/main" val="41939727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D41500-3187-409A-A3CA-29A7EAE34F5B}" type="slidenum">
              <a:rPr kumimoji="1" lang="ja-JP" altLang="en-US" smtClean="0"/>
              <a:t>11</a:t>
            </a:fld>
            <a:endParaRPr kumimoji="1" lang="ja-JP" altLang="en-US"/>
          </a:p>
        </p:txBody>
      </p:sp>
    </p:spTree>
    <p:extLst>
      <p:ext uri="{BB962C8B-B14F-4D97-AF65-F5344CB8AC3E}">
        <p14:creationId xmlns:p14="http://schemas.microsoft.com/office/powerpoint/2010/main" val="17225672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D41500-3187-409A-A3CA-29A7EAE34F5B}" type="slidenum">
              <a:rPr kumimoji="1" lang="ja-JP" altLang="en-US" smtClean="0"/>
              <a:t>12</a:t>
            </a:fld>
            <a:endParaRPr kumimoji="1" lang="ja-JP" altLang="en-US"/>
          </a:p>
        </p:txBody>
      </p:sp>
    </p:spTree>
    <p:extLst>
      <p:ext uri="{BB962C8B-B14F-4D97-AF65-F5344CB8AC3E}">
        <p14:creationId xmlns:p14="http://schemas.microsoft.com/office/powerpoint/2010/main" val="30102194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36D41500-3187-409A-A3CA-29A7EAE34F5B}" type="slidenum">
              <a:rPr kumimoji="1" lang="ja-JP" altLang="en-US" smtClean="0"/>
              <a:t>13</a:t>
            </a:fld>
            <a:endParaRPr kumimoji="1" lang="ja-JP" altLang="en-US"/>
          </a:p>
        </p:txBody>
      </p:sp>
    </p:spTree>
    <p:extLst>
      <p:ext uri="{BB962C8B-B14F-4D97-AF65-F5344CB8AC3E}">
        <p14:creationId xmlns:p14="http://schemas.microsoft.com/office/powerpoint/2010/main" val="321672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D41500-3187-409A-A3CA-29A7EAE34F5B}" type="slidenum">
              <a:rPr kumimoji="1" lang="ja-JP" altLang="en-US" smtClean="0"/>
              <a:t>14</a:t>
            </a:fld>
            <a:endParaRPr kumimoji="1" lang="ja-JP" altLang="en-US"/>
          </a:p>
        </p:txBody>
      </p:sp>
    </p:spTree>
    <p:extLst>
      <p:ext uri="{BB962C8B-B14F-4D97-AF65-F5344CB8AC3E}">
        <p14:creationId xmlns:p14="http://schemas.microsoft.com/office/powerpoint/2010/main" val="25200684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10"/>
          </p:nvPr>
        </p:nvSpPr>
        <p:spPr/>
        <p:txBody>
          <a:bodyPr/>
          <a:lstStyle/>
          <a:p>
            <a:fld id="{36D41500-3187-409A-A3CA-29A7EAE34F5B}" type="slidenum">
              <a:rPr kumimoji="1" lang="ja-JP" altLang="en-US" smtClean="0"/>
              <a:t>15</a:t>
            </a:fld>
            <a:endParaRPr kumimoji="1" lang="ja-JP" altLang="en-US"/>
          </a:p>
        </p:txBody>
      </p:sp>
    </p:spTree>
    <p:extLst>
      <p:ext uri="{BB962C8B-B14F-4D97-AF65-F5344CB8AC3E}">
        <p14:creationId xmlns:p14="http://schemas.microsoft.com/office/powerpoint/2010/main" val="1935026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D41500-3187-409A-A3CA-29A7EAE34F5B}" type="slidenum">
              <a:rPr kumimoji="1" lang="ja-JP" altLang="en-US" smtClean="0"/>
              <a:t>2</a:t>
            </a:fld>
            <a:endParaRPr kumimoji="1" lang="ja-JP" altLang="en-US"/>
          </a:p>
        </p:txBody>
      </p:sp>
    </p:spTree>
    <p:extLst>
      <p:ext uri="{BB962C8B-B14F-4D97-AF65-F5344CB8AC3E}">
        <p14:creationId xmlns:p14="http://schemas.microsoft.com/office/powerpoint/2010/main" val="3327736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D41500-3187-409A-A3CA-29A7EAE34F5B}" type="slidenum">
              <a:rPr kumimoji="1" lang="ja-JP" altLang="en-US" smtClean="0"/>
              <a:t>3</a:t>
            </a:fld>
            <a:endParaRPr kumimoji="1" lang="ja-JP" altLang="en-US"/>
          </a:p>
        </p:txBody>
      </p:sp>
    </p:spTree>
    <p:extLst>
      <p:ext uri="{BB962C8B-B14F-4D97-AF65-F5344CB8AC3E}">
        <p14:creationId xmlns:p14="http://schemas.microsoft.com/office/powerpoint/2010/main" val="968050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D41500-3187-409A-A3CA-29A7EAE34F5B}" type="slidenum">
              <a:rPr kumimoji="1" lang="ja-JP" altLang="en-US" smtClean="0"/>
              <a:t>4</a:t>
            </a:fld>
            <a:endParaRPr kumimoji="1" lang="ja-JP" altLang="en-US"/>
          </a:p>
        </p:txBody>
      </p:sp>
    </p:spTree>
    <p:extLst>
      <p:ext uri="{BB962C8B-B14F-4D97-AF65-F5344CB8AC3E}">
        <p14:creationId xmlns:p14="http://schemas.microsoft.com/office/powerpoint/2010/main" val="38353235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D41500-3187-409A-A3CA-29A7EAE34F5B}" type="slidenum">
              <a:rPr kumimoji="1" lang="ja-JP" altLang="en-US" smtClean="0"/>
              <a:t>5</a:t>
            </a:fld>
            <a:endParaRPr kumimoji="1" lang="ja-JP" altLang="en-US"/>
          </a:p>
        </p:txBody>
      </p:sp>
    </p:spTree>
    <p:extLst>
      <p:ext uri="{BB962C8B-B14F-4D97-AF65-F5344CB8AC3E}">
        <p14:creationId xmlns:p14="http://schemas.microsoft.com/office/powerpoint/2010/main" val="27273084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smtClean="0"/>
          </a:p>
        </p:txBody>
      </p:sp>
      <p:sp>
        <p:nvSpPr>
          <p:cNvPr id="4" name="スライド番号プレースホルダー 3"/>
          <p:cNvSpPr>
            <a:spLocks noGrp="1"/>
          </p:cNvSpPr>
          <p:nvPr>
            <p:ph type="sldNum" sz="quarter" idx="10"/>
          </p:nvPr>
        </p:nvSpPr>
        <p:spPr/>
        <p:txBody>
          <a:bodyPr/>
          <a:lstStyle/>
          <a:p>
            <a:fld id="{36D41500-3187-409A-A3CA-29A7EAE34F5B}" type="slidenum">
              <a:rPr kumimoji="1" lang="ja-JP" altLang="en-US" smtClean="0"/>
              <a:t>6</a:t>
            </a:fld>
            <a:endParaRPr kumimoji="1" lang="ja-JP" altLang="en-US"/>
          </a:p>
        </p:txBody>
      </p:sp>
    </p:spTree>
    <p:extLst>
      <p:ext uri="{BB962C8B-B14F-4D97-AF65-F5344CB8AC3E}">
        <p14:creationId xmlns:p14="http://schemas.microsoft.com/office/powerpoint/2010/main" val="15381602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D41500-3187-409A-A3CA-29A7EAE34F5B}" type="slidenum">
              <a:rPr kumimoji="1" lang="ja-JP" altLang="en-US" smtClean="0"/>
              <a:t>7</a:t>
            </a:fld>
            <a:endParaRPr kumimoji="1" lang="ja-JP" altLang="en-US"/>
          </a:p>
        </p:txBody>
      </p:sp>
    </p:spTree>
    <p:extLst>
      <p:ext uri="{BB962C8B-B14F-4D97-AF65-F5344CB8AC3E}">
        <p14:creationId xmlns:p14="http://schemas.microsoft.com/office/powerpoint/2010/main" val="3679979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6D41500-3187-409A-A3CA-29A7EAE34F5B}" type="slidenum">
              <a:rPr kumimoji="1" lang="ja-JP" altLang="en-US" smtClean="0"/>
              <a:t>8</a:t>
            </a:fld>
            <a:endParaRPr kumimoji="1" lang="ja-JP" altLang="en-US"/>
          </a:p>
        </p:txBody>
      </p:sp>
    </p:spTree>
    <p:extLst>
      <p:ext uri="{BB962C8B-B14F-4D97-AF65-F5344CB8AC3E}">
        <p14:creationId xmlns:p14="http://schemas.microsoft.com/office/powerpoint/2010/main" val="25387034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36D41500-3187-409A-A3CA-29A7EAE34F5B}" type="slidenum">
              <a:rPr kumimoji="1" lang="ja-JP" altLang="en-US" smtClean="0"/>
              <a:t>9</a:t>
            </a:fld>
            <a:endParaRPr kumimoji="1" lang="ja-JP" altLang="en-US"/>
          </a:p>
        </p:txBody>
      </p:sp>
    </p:spTree>
    <p:extLst>
      <p:ext uri="{BB962C8B-B14F-4D97-AF65-F5344CB8AC3E}">
        <p14:creationId xmlns:p14="http://schemas.microsoft.com/office/powerpoint/2010/main" val="3600448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4208573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1594245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2C0FD49-AF6B-4395-85D9-1E79DC9D3455}" type="slidenum">
              <a:rPr kumimoji="1" lang="ja-JP" altLang="en-US" smtClean="0"/>
              <a:t>‹#›</a:t>
            </a:fld>
            <a:endParaRPr kumimoji="1" lang="ja-JP" alt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267946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7033685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2C0FD49-AF6B-4395-85D9-1E79DC9D3455}" type="slidenum">
              <a:rPr kumimoji="1" lang="ja-JP" altLang="en-US" smtClean="0"/>
              <a:t>‹#›</a:t>
            </a:fld>
            <a:endParaRPr kumimoji="1" lang="ja-JP" alt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931907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14344176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35208128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35119588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4" name="正方形/長方形 3"/>
          <p:cNvSpPr/>
          <p:nvPr userDrawn="1"/>
        </p:nvSpPr>
        <p:spPr>
          <a:xfrm>
            <a:off x="0" y="3357563"/>
            <a:ext cx="9144000" cy="71437"/>
          </a:xfrm>
          <a:prstGeom prst="rect">
            <a:avLst/>
          </a:prstGeom>
          <a:solidFill>
            <a:schemeClr val="tx2">
              <a:lumMod val="60000"/>
              <a:lumOff val="40000"/>
            </a:schemeClr>
          </a:solidFill>
          <a:ln>
            <a:noFill/>
          </a:ln>
          <a:effectLst/>
        </p:spPr>
        <p:style>
          <a:lnRef idx="2">
            <a:schemeClr val="accent3"/>
          </a:lnRef>
          <a:fillRef idx="1">
            <a:schemeClr val="lt1"/>
          </a:fillRef>
          <a:effectRef idx="0">
            <a:schemeClr val="accent3"/>
          </a:effectRef>
          <a:fontRef idx="minor">
            <a:schemeClr val="dk1"/>
          </a:fontRef>
        </p:style>
        <p:txBody>
          <a:bodyPr/>
          <a:lstStyle/>
          <a:p>
            <a:pPr algn="ctr">
              <a:defRPr/>
            </a:pPr>
            <a:endParaRPr kumimoji="1" lang="ja-JP" altLang="en-US" sz="1846" b="1" spc="-138" dirty="0">
              <a:solidFill>
                <a:srgbClr val="26968B"/>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ctrTitle"/>
          </p:nvPr>
        </p:nvSpPr>
        <p:spPr>
          <a:xfrm>
            <a:off x="686088" y="2276873"/>
            <a:ext cx="7772401" cy="1080119"/>
          </a:xfrm>
        </p:spPr>
        <p:txBody>
          <a:bodyPr/>
          <a:lstStyle>
            <a:lvl1pPr>
              <a:defRPr sz="2954" b="1">
                <a:latin typeface="Meiryo UI" panose="020B0604030504040204" pitchFamily="50" charset="-128"/>
                <a:ea typeface="Meiryo UI" panose="020B0604030504040204" pitchFamily="50" charset="-128"/>
              </a:defRPr>
            </a:lvl1p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59" y="3886200"/>
            <a:ext cx="6400801" cy="1752600"/>
          </a:xfrm>
        </p:spPr>
        <p:txBody>
          <a:bodyPr/>
          <a:lstStyle>
            <a:lvl1pPr marL="0" indent="0" algn="ctr">
              <a:spcBef>
                <a:spcPts val="554"/>
              </a:spcBef>
              <a:buNone/>
              <a:defRPr sz="2215">
                <a:solidFill>
                  <a:schemeClr val="tx1"/>
                </a:solidFill>
                <a:latin typeface="Meiryo UI" panose="020B0604030504040204" pitchFamily="50" charset="-128"/>
                <a:ea typeface="Meiryo UI" panose="020B0604030504040204" pitchFamily="50" charset="-128"/>
              </a:defRPr>
            </a:lvl1pPr>
            <a:lvl2pPr marL="421152" indent="0" algn="ctr">
              <a:buNone/>
              <a:defRPr>
                <a:solidFill>
                  <a:schemeClr val="tx1">
                    <a:tint val="75000"/>
                  </a:schemeClr>
                </a:solidFill>
              </a:defRPr>
            </a:lvl2pPr>
            <a:lvl3pPr marL="842307" indent="0" algn="ctr">
              <a:buNone/>
              <a:defRPr>
                <a:solidFill>
                  <a:schemeClr val="tx1">
                    <a:tint val="75000"/>
                  </a:schemeClr>
                </a:solidFill>
              </a:defRPr>
            </a:lvl3pPr>
            <a:lvl4pPr marL="1263463" indent="0" algn="ctr">
              <a:buNone/>
              <a:defRPr>
                <a:solidFill>
                  <a:schemeClr val="tx1">
                    <a:tint val="75000"/>
                  </a:schemeClr>
                </a:solidFill>
              </a:defRPr>
            </a:lvl4pPr>
            <a:lvl5pPr marL="1684615" indent="0" algn="ctr">
              <a:buNone/>
              <a:defRPr>
                <a:solidFill>
                  <a:schemeClr val="tx1">
                    <a:tint val="75000"/>
                  </a:schemeClr>
                </a:solidFill>
              </a:defRPr>
            </a:lvl5pPr>
            <a:lvl6pPr marL="2105770" indent="0" algn="ctr">
              <a:buNone/>
              <a:defRPr>
                <a:solidFill>
                  <a:schemeClr val="tx1">
                    <a:tint val="75000"/>
                  </a:schemeClr>
                </a:solidFill>
              </a:defRPr>
            </a:lvl6pPr>
            <a:lvl7pPr marL="2526925" indent="0" algn="ctr">
              <a:buNone/>
              <a:defRPr>
                <a:solidFill>
                  <a:schemeClr val="tx1">
                    <a:tint val="75000"/>
                  </a:schemeClr>
                </a:solidFill>
              </a:defRPr>
            </a:lvl7pPr>
            <a:lvl8pPr marL="2948079" indent="0" algn="ctr">
              <a:buNone/>
              <a:defRPr>
                <a:solidFill>
                  <a:schemeClr val="tx1">
                    <a:tint val="75000"/>
                  </a:schemeClr>
                </a:solidFill>
              </a:defRPr>
            </a:lvl8pPr>
            <a:lvl9pPr marL="3369234" indent="0" algn="ctr">
              <a:buNone/>
              <a:defRPr>
                <a:solidFill>
                  <a:schemeClr val="tx1">
                    <a:tint val="75000"/>
                  </a:schemeClr>
                </a:solidFill>
              </a:defRPr>
            </a:lvl9pPr>
          </a:lstStyle>
          <a:p>
            <a:r>
              <a:rPr lang="ja-JP" altLang="en-US" dirty="0" smtClean="0"/>
              <a:t>マスタ サブタイトルの書式設定</a:t>
            </a:r>
            <a:endParaRPr lang="ja-JP" altLang="en-US" dirty="0"/>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xfrm>
            <a:off x="8689975" y="6588125"/>
            <a:ext cx="454025" cy="263525"/>
          </a:xfrm>
        </p:spPr>
        <p:txBody>
          <a:bodyPr wrap="none">
            <a:spAutoFit/>
          </a:bodyPr>
          <a:lstStyle>
            <a:lvl1pPr>
              <a:defRPr sz="1108" b="1">
                <a:solidFill>
                  <a:schemeClr val="tx1"/>
                </a:solidFill>
                <a:latin typeface="Meiryo UI" panose="020B0604030504040204" pitchFamily="50" charset="-128"/>
                <a:ea typeface="Meiryo UI" panose="020B0604030504040204" pitchFamily="50" charset="-128"/>
              </a:defRPr>
            </a:lvl1pPr>
          </a:lstStyle>
          <a:p>
            <a:pPr>
              <a:defRPr/>
            </a:pPr>
            <a:fld id="{D1DCAC6E-5ABE-47BC-AD06-DC65CD469A33}" type="slidenum">
              <a:rPr lang="ja-JP" altLang="en-US"/>
              <a:pPr>
                <a:defRPr/>
              </a:pPr>
              <a:t>‹#›</a:t>
            </a:fld>
            <a:endParaRPr lang="ja-JP" altLang="en-US" dirty="0"/>
          </a:p>
        </p:txBody>
      </p:sp>
    </p:spTree>
    <p:extLst>
      <p:ext uri="{BB962C8B-B14F-4D97-AF65-F5344CB8AC3E}">
        <p14:creationId xmlns:p14="http://schemas.microsoft.com/office/powerpoint/2010/main" val="7618429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9144137" cy="504000"/>
          </a:xfrm>
          <a:solidFill>
            <a:schemeClr val="tx1">
              <a:lumMod val="50000"/>
              <a:lumOff val="50000"/>
            </a:schemeClr>
          </a:solidFill>
        </p:spPr>
        <p:txBody>
          <a:bodyPr/>
          <a:lstStyle>
            <a:lvl1pPr>
              <a:defRPr sz="1846" b="1">
                <a:solidFill>
                  <a:schemeClr val="bg1"/>
                </a:solidFill>
                <a:latin typeface="Meiryo UI" panose="020B0604030504040204" pitchFamily="50" charset="-128"/>
                <a:ea typeface="Meiryo UI" panose="020B0604030504040204" pitchFamily="50" charset="-128"/>
              </a:defRPr>
            </a:lvl1pPr>
          </a:lstStyle>
          <a:p>
            <a:r>
              <a:rPr lang="ja-JP" altLang="en-US" dirty="0" smtClean="0"/>
              <a:t>マスタ タイトルの書式設定</a:t>
            </a:r>
            <a:endParaRPr lang="ja-JP" altLang="en-US" dirty="0"/>
          </a:p>
        </p:txBody>
      </p:sp>
      <p:sp>
        <p:nvSpPr>
          <p:cNvPr id="3" name="日付プレースホルダ 3"/>
          <p:cNvSpPr>
            <a:spLocks noGrp="1"/>
          </p:cNvSpPr>
          <p:nvPr>
            <p:ph type="dt" sz="half" idx="10"/>
          </p:nvPr>
        </p:nvSpPr>
        <p:spPr/>
        <p:txBody>
          <a:bodyPr/>
          <a:lstStyle>
            <a:lvl1pPr>
              <a:defRPr/>
            </a:lvl1pPr>
          </a:lstStyle>
          <a:p>
            <a:pPr>
              <a:defRPr/>
            </a:pP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a:xfrm>
            <a:off x="8704263" y="6502400"/>
            <a:ext cx="439737" cy="433388"/>
          </a:xfrm>
        </p:spPr>
        <p:txBody>
          <a:bodyPr wrap="square">
            <a:spAutoFit/>
          </a:bodyPr>
          <a:lstStyle>
            <a:lvl1pPr>
              <a:defRPr sz="1108" b="1">
                <a:solidFill>
                  <a:schemeClr val="tx1"/>
                </a:solidFill>
                <a:latin typeface="Meiryo UI" panose="020B0604030504040204" pitchFamily="50" charset="-128"/>
                <a:ea typeface="Meiryo UI" panose="020B0604030504040204" pitchFamily="50" charset="-128"/>
              </a:defRPr>
            </a:lvl1pPr>
          </a:lstStyle>
          <a:p>
            <a:pPr>
              <a:defRPr/>
            </a:pPr>
            <a:fld id="{B6469BE3-8F42-4A5E-8EF9-CC19EAF864B2}" type="slidenum">
              <a:rPr lang="ja-JP" altLang="en-US"/>
              <a:pPr>
                <a:defRPr/>
              </a:pPr>
              <a:t>‹#›</a:t>
            </a:fld>
            <a:endParaRPr lang="ja-JP" altLang="en-US" dirty="0"/>
          </a:p>
        </p:txBody>
      </p:sp>
    </p:spTree>
    <p:extLst>
      <p:ext uri="{BB962C8B-B14F-4D97-AF65-F5344CB8AC3E}">
        <p14:creationId xmlns:p14="http://schemas.microsoft.com/office/powerpoint/2010/main" val="32341183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5" name="正方形/長方形 4"/>
          <p:cNvSpPr/>
          <p:nvPr userDrawn="1"/>
        </p:nvSpPr>
        <p:spPr>
          <a:xfrm>
            <a:off x="317500" y="0"/>
            <a:ext cx="66675" cy="6858000"/>
          </a:xfrm>
          <a:prstGeom prst="rect">
            <a:avLst/>
          </a:prstGeom>
          <a:solidFill>
            <a:schemeClr val="tx2">
              <a:lumMod val="60000"/>
              <a:lumOff val="40000"/>
            </a:schemeClr>
          </a:solidFill>
          <a:ln>
            <a:noFill/>
          </a:ln>
        </p:spPr>
        <p:style>
          <a:lnRef idx="2">
            <a:schemeClr val="dk1"/>
          </a:lnRef>
          <a:fillRef idx="1">
            <a:schemeClr val="lt1"/>
          </a:fillRef>
          <a:effectRef idx="0">
            <a:schemeClr val="dk1"/>
          </a:effectRef>
          <a:fontRef idx="minor">
            <a:schemeClr val="dk1"/>
          </a:fontRef>
        </p:style>
        <p:txBody>
          <a:bodyPr/>
          <a:lstStyle/>
          <a:p>
            <a:pPr algn="ctr">
              <a:defRPr/>
            </a:pPr>
            <a:endParaRPr kumimoji="1" lang="ja-JP" altLang="en-US" sz="1846" b="1" spc="-138" dirty="0">
              <a:solidFill>
                <a:srgbClr val="26968B"/>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a:xfrm>
            <a:off x="0" y="554530"/>
            <a:ext cx="1860923" cy="504000"/>
          </a:xfrm>
          <a:solidFill>
            <a:schemeClr val="tx1">
              <a:lumMod val="50000"/>
              <a:lumOff val="50000"/>
            </a:schemeClr>
          </a:solidFill>
          <a:ln w="28575">
            <a:solidFill>
              <a:schemeClr val="bg1"/>
            </a:solidFill>
          </a:ln>
        </p:spPr>
        <p:txBody>
          <a:bodyPr/>
          <a:lstStyle>
            <a:lvl1pPr algn="ctr">
              <a:defRPr sz="1846" b="1" cap="all" baseline="0">
                <a:solidFill>
                  <a:schemeClr val="bg1"/>
                </a:solidFill>
                <a:latin typeface="Meiryo UI" panose="020B0604030504040204" pitchFamily="50" charset="-128"/>
                <a:ea typeface="Meiryo UI" panose="020B0604030504040204" pitchFamily="50" charset="-128"/>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583865" y="1268760"/>
            <a:ext cx="6646891" cy="4824536"/>
          </a:xfrm>
        </p:spPr>
        <p:txBody>
          <a:bodyPr anchor="ctr"/>
          <a:lstStyle>
            <a:lvl1pPr marL="0" indent="0">
              <a:buNone/>
              <a:defRPr sz="1846">
                <a:solidFill>
                  <a:schemeClr val="tx1"/>
                </a:solidFill>
                <a:latin typeface="Meiryo UI" panose="020B0604030504040204" pitchFamily="50" charset="-128"/>
                <a:ea typeface="Meiryo UI" panose="020B0604030504040204" pitchFamily="50" charset="-128"/>
              </a:defRPr>
            </a:lvl1pPr>
            <a:lvl2pPr marL="421152" indent="0">
              <a:buNone/>
              <a:defRPr sz="1662">
                <a:solidFill>
                  <a:schemeClr val="tx1">
                    <a:tint val="75000"/>
                  </a:schemeClr>
                </a:solidFill>
              </a:defRPr>
            </a:lvl2pPr>
            <a:lvl3pPr marL="842307" indent="0">
              <a:buNone/>
              <a:defRPr sz="1477">
                <a:solidFill>
                  <a:schemeClr val="tx1">
                    <a:tint val="75000"/>
                  </a:schemeClr>
                </a:solidFill>
              </a:defRPr>
            </a:lvl3pPr>
            <a:lvl4pPr marL="1263463" indent="0">
              <a:buNone/>
              <a:defRPr sz="1292">
                <a:solidFill>
                  <a:schemeClr val="tx1">
                    <a:tint val="75000"/>
                  </a:schemeClr>
                </a:solidFill>
              </a:defRPr>
            </a:lvl4pPr>
            <a:lvl5pPr marL="1684615" indent="0">
              <a:buNone/>
              <a:defRPr sz="1292">
                <a:solidFill>
                  <a:schemeClr val="tx1">
                    <a:tint val="75000"/>
                  </a:schemeClr>
                </a:solidFill>
              </a:defRPr>
            </a:lvl5pPr>
            <a:lvl6pPr marL="2105770" indent="0">
              <a:buNone/>
              <a:defRPr sz="1292">
                <a:solidFill>
                  <a:schemeClr val="tx1">
                    <a:tint val="75000"/>
                  </a:schemeClr>
                </a:solidFill>
              </a:defRPr>
            </a:lvl6pPr>
            <a:lvl7pPr marL="2526925" indent="0">
              <a:buNone/>
              <a:defRPr sz="1292">
                <a:solidFill>
                  <a:schemeClr val="tx1">
                    <a:tint val="75000"/>
                  </a:schemeClr>
                </a:solidFill>
              </a:defRPr>
            </a:lvl7pPr>
            <a:lvl8pPr marL="2948079" indent="0">
              <a:buNone/>
              <a:defRPr sz="1292">
                <a:solidFill>
                  <a:schemeClr val="tx1">
                    <a:tint val="75000"/>
                  </a:schemeClr>
                </a:solidFill>
              </a:defRPr>
            </a:lvl8pPr>
            <a:lvl9pPr marL="3369234" indent="0">
              <a:buNone/>
              <a:defRPr sz="1292">
                <a:solidFill>
                  <a:schemeClr val="tx1">
                    <a:tint val="75000"/>
                  </a:schemeClr>
                </a:solidFill>
              </a:defRPr>
            </a:lvl9pPr>
          </a:lstStyle>
          <a:p>
            <a:pPr lvl="0"/>
            <a:r>
              <a:rPr lang="ja-JP" altLang="en-US" smtClean="0"/>
              <a:t>マスター テキストの書式設定</a:t>
            </a:r>
          </a:p>
        </p:txBody>
      </p:sp>
      <p:sp>
        <p:nvSpPr>
          <p:cNvPr id="8" name="テキスト プレースホルダ 2"/>
          <p:cNvSpPr>
            <a:spLocks noGrp="1"/>
          </p:cNvSpPr>
          <p:nvPr>
            <p:ph type="body" idx="13"/>
          </p:nvPr>
        </p:nvSpPr>
        <p:spPr>
          <a:xfrm>
            <a:off x="7348465" y="1268760"/>
            <a:ext cx="1676953" cy="4824536"/>
          </a:xfrm>
        </p:spPr>
        <p:txBody>
          <a:bodyPr anchor="ctr"/>
          <a:lstStyle>
            <a:lvl1pPr marL="0" indent="0">
              <a:buNone/>
              <a:defRPr sz="1846">
                <a:solidFill>
                  <a:schemeClr val="tx1"/>
                </a:solidFill>
                <a:latin typeface="Meiryo UI" panose="020B0604030504040204" pitchFamily="50" charset="-128"/>
                <a:ea typeface="Meiryo UI" panose="020B0604030504040204" pitchFamily="50" charset="-128"/>
              </a:defRPr>
            </a:lvl1pPr>
            <a:lvl2pPr marL="421152" indent="0">
              <a:buNone/>
              <a:defRPr sz="1662">
                <a:solidFill>
                  <a:schemeClr val="tx1">
                    <a:tint val="75000"/>
                  </a:schemeClr>
                </a:solidFill>
              </a:defRPr>
            </a:lvl2pPr>
            <a:lvl3pPr marL="842307" indent="0">
              <a:buNone/>
              <a:defRPr sz="1477">
                <a:solidFill>
                  <a:schemeClr val="tx1">
                    <a:tint val="75000"/>
                  </a:schemeClr>
                </a:solidFill>
              </a:defRPr>
            </a:lvl3pPr>
            <a:lvl4pPr marL="1263463" indent="0">
              <a:buNone/>
              <a:defRPr sz="1292">
                <a:solidFill>
                  <a:schemeClr val="tx1">
                    <a:tint val="75000"/>
                  </a:schemeClr>
                </a:solidFill>
              </a:defRPr>
            </a:lvl4pPr>
            <a:lvl5pPr marL="1684615" indent="0">
              <a:buNone/>
              <a:defRPr sz="1292">
                <a:solidFill>
                  <a:schemeClr val="tx1">
                    <a:tint val="75000"/>
                  </a:schemeClr>
                </a:solidFill>
              </a:defRPr>
            </a:lvl5pPr>
            <a:lvl6pPr marL="2105770" indent="0">
              <a:buNone/>
              <a:defRPr sz="1292">
                <a:solidFill>
                  <a:schemeClr val="tx1">
                    <a:tint val="75000"/>
                  </a:schemeClr>
                </a:solidFill>
              </a:defRPr>
            </a:lvl6pPr>
            <a:lvl7pPr marL="2526925" indent="0">
              <a:buNone/>
              <a:defRPr sz="1292">
                <a:solidFill>
                  <a:schemeClr val="tx1">
                    <a:tint val="75000"/>
                  </a:schemeClr>
                </a:solidFill>
              </a:defRPr>
            </a:lvl7pPr>
            <a:lvl8pPr marL="2948079" indent="0">
              <a:buNone/>
              <a:defRPr sz="1292">
                <a:solidFill>
                  <a:schemeClr val="tx1">
                    <a:tint val="75000"/>
                  </a:schemeClr>
                </a:solidFill>
              </a:defRPr>
            </a:lvl8pPr>
            <a:lvl9pPr marL="3369234" indent="0">
              <a:buNone/>
              <a:defRPr sz="1292">
                <a:solidFill>
                  <a:schemeClr val="tx1">
                    <a:tint val="75000"/>
                  </a:schemeClr>
                </a:solidFill>
              </a:defRPr>
            </a:lvl9pPr>
          </a:lstStyle>
          <a:p>
            <a:pPr lvl="0"/>
            <a:r>
              <a:rPr lang="ja-JP" altLang="en-US" smtClean="0"/>
              <a:t>マスター テキストの書式設定</a:t>
            </a:r>
          </a:p>
        </p:txBody>
      </p:sp>
      <p:sp>
        <p:nvSpPr>
          <p:cNvPr id="6" name="日付プレースホルダ 3"/>
          <p:cNvSpPr>
            <a:spLocks noGrp="1"/>
          </p:cNvSpPr>
          <p:nvPr>
            <p:ph type="dt" sz="half" idx="14"/>
          </p:nvPr>
        </p:nvSpPr>
        <p:spPr/>
        <p:txBody>
          <a:bodyPr/>
          <a:lstStyle>
            <a:lvl1pPr>
              <a:defRPr/>
            </a:lvl1pPr>
          </a:lstStyle>
          <a:p>
            <a:pPr>
              <a:defRPr/>
            </a:pPr>
            <a:endParaRPr lang="ja-JP" altLang="en-US"/>
          </a:p>
        </p:txBody>
      </p:sp>
      <p:sp>
        <p:nvSpPr>
          <p:cNvPr id="7" name="フッター プレースホルダ 4"/>
          <p:cNvSpPr>
            <a:spLocks noGrp="1"/>
          </p:cNvSpPr>
          <p:nvPr>
            <p:ph type="ftr" sz="quarter" idx="15"/>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6"/>
          </p:nvPr>
        </p:nvSpPr>
        <p:spPr>
          <a:xfrm>
            <a:off x="8689975" y="6588125"/>
            <a:ext cx="454025" cy="263525"/>
          </a:xfrm>
        </p:spPr>
        <p:txBody>
          <a:bodyPr wrap="none">
            <a:spAutoFit/>
          </a:bodyPr>
          <a:lstStyle>
            <a:lvl1pPr>
              <a:defRPr sz="1108" b="1">
                <a:solidFill>
                  <a:schemeClr val="tx1"/>
                </a:solidFill>
                <a:latin typeface="Meiryo UI" panose="020B0604030504040204" pitchFamily="50" charset="-128"/>
                <a:ea typeface="Meiryo UI" panose="020B0604030504040204" pitchFamily="50" charset="-128"/>
              </a:defRPr>
            </a:lvl1pPr>
          </a:lstStyle>
          <a:p>
            <a:pPr>
              <a:defRPr/>
            </a:pPr>
            <a:fld id="{AFC5A709-A37A-4A06-8584-1A937EB6291F}" type="slidenum">
              <a:rPr lang="ja-JP" altLang="en-US"/>
              <a:pPr>
                <a:defRPr/>
              </a:pPr>
              <a:t>‹#›</a:t>
            </a:fld>
            <a:endParaRPr lang="ja-JP" altLang="en-US" dirty="0"/>
          </a:p>
        </p:txBody>
      </p:sp>
    </p:spTree>
    <p:extLst>
      <p:ext uri="{BB962C8B-B14F-4D97-AF65-F5344CB8AC3E}">
        <p14:creationId xmlns:p14="http://schemas.microsoft.com/office/powerpoint/2010/main" val="2931525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21745086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セクション見出し">
    <p:spTree>
      <p:nvGrpSpPr>
        <p:cNvPr id="1" name=""/>
        <p:cNvGrpSpPr/>
        <p:nvPr/>
      </p:nvGrpSpPr>
      <p:grpSpPr>
        <a:xfrm>
          <a:off x="0" y="0"/>
          <a:ext cx="0" cy="0"/>
          <a:chOff x="0" y="0"/>
          <a:chExt cx="0" cy="0"/>
        </a:xfrm>
      </p:grpSpPr>
      <p:sp>
        <p:nvSpPr>
          <p:cNvPr id="4" name="正方形/長方形 3"/>
          <p:cNvSpPr/>
          <p:nvPr userDrawn="1"/>
        </p:nvSpPr>
        <p:spPr>
          <a:xfrm>
            <a:off x="317500" y="0"/>
            <a:ext cx="66675" cy="6858000"/>
          </a:xfrm>
          <a:prstGeom prst="rect">
            <a:avLst/>
          </a:prstGeom>
          <a:solidFill>
            <a:schemeClr val="tx2">
              <a:lumMod val="60000"/>
              <a:lumOff val="40000"/>
            </a:schemeClr>
          </a:solidFill>
          <a:ln>
            <a:noFill/>
          </a:ln>
        </p:spPr>
        <p:style>
          <a:lnRef idx="2">
            <a:schemeClr val="dk1"/>
          </a:lnRef>
          <a:fillRef idx="1">
            <a:schemeClr val="lt1"/>
          </a:fillRef>
          <a:effectRef idx="0">
            <a:schemeClr val="dk1"/>
          </a:effectRef>
          <a:fontRef idx="minor">
            <a:schemeClr val="dk1"/>
          </a:fontRef>
        </p:style>
        <p:txBody>
          <a:bodyPr/>
          <a:lstStyle/>
          <a:p>
            <a:pPr algn="ctr">
              <a:defRPr/>
            </a:pPr>
            <a:endParaRPr kumimoji="1" lang="ja-JP" altLang="en-US" sz="1846" b="1" spc="-138" dirty="0">
              <a:solidFill>
                <a:srgbClr val="26968B"/>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a:xfrm>
            <a:off x="0" y="2746477"/>
            <a:ext cx="7975385" cy="648000"/>
          </a:xfrm>
          <a:solidFill>
            <a:schemeClr val="tx1">
              <a:lumMod val="50000"/>
              <a:lumOff val="50000"/>
            </a:schemeClr>
          </a:solidFill>
          <a:ln w="28575">
            <a:solidFill>
              <a:schemeClr val="bg1"/>
            </a:solidFill>
          </a:ln>
        </p:spPr>
        <p:txBody>
          <a:bodyPr/>
          <a:lstStyle>
            <a:lvl1pPr algn="ctr">
              <a:defRPr sz="2215" b="1" cap="all" baseline="0">
                <a:solidFill>
                  <a:schemeClr val="bg1"/>
                </a:solidFill>
                <a:latin typeface="Meiryo UI" panose="020B0604030504040204" pitchFamily="50" charset="-128"/>
                <a:ea typeface="Meiryo UI" panose="020B0604030504040204" pitchFamily="50" charset="-128"/>
              </a:defRPr>
            </a:lvl1pPr>
          </a:lstStyle>
          <a:p>
            <a:endParaRPr lang="ja-JP" altLang="en-US" dirty="0"/>
          </a:p>
        </p:txBody>
      </p:sp>
      <p:sp>
        <p:nvSpPr>
          <p:cNvPr id="3" name="テキスト プレースホルダ 2"/>
          <p:cNvSpPr>
            <a:spLocks noGrp="1"/>
          </p:cNvSpPr>
          <p:nvPr>
            <p:ph type="body" idx="1"/>
          </p:nvPr>
        </p:nvSpPr>
        <p:spPr>
          <a:xfrm>
            <a:off x="1248554" y="3573016"/>
            <a:ext cx="7476849" cy="2520280"/>
          </a:xfrm>
        </p:spPr>
        <p:txBody>
          <a:bodyPr/>
          <a:lstStyle>
            <a:lvl1pPr marL="0" indent="0">
              <a:buNone/>
              <a:defRPr sz="1846">
                <a:solidFill>
                  <a:schemeClr val="tx1"/>
                </a:solidFill>
                <a:latin typeface="Meiryo UI" panose="020B0604030504040204" pitchFamily="50" charset="-128"/>
                <a:ea typeface="Meiryo UI" panose="020B0604030504040204" pitchFamily="50" charset="-128"/>
              </a:defRPr>
            </a:lvl1pPr>
            <a:lvl2pPr marL="421152" indent="0">
              <a:buNone/>
              <a:defRPr sz="1662">
                <a:solidFill>
                  <a:schemeClr val="tx1">
                    <a:tint val="75000"/>
                  </a:schemeClr>
                </a:solidFill>
              </a:defRPr>
            </a:lvl2pPr>
            <a:lvl3pPr marL="842307" indent="0">
              <a:buNone/>
              <a:defRPr sz="1477">
                <a:solidFill>
                  <a:schemeClr val="tx1">
                    <a:tint val="75000"/>
                  </a:schemeClr>
                </a:solidFill>
              </a:defRPr>
            </a:lvl3pPr>
            <a:lvl4pPr marL="1263463" indent="0">
              <a:buNone/>
              <a:defRPr sz="1292">
                <a:solidFill>
                  <a:schemeClr val="tx1">
                    <a:tint val="75000"/>
                  </a:schemeClr>
                </a:solidFill>
              </a:defRPr>
            </a:lvl4pPr>
            <a:lvl5pPr marL="1684615" indent="0">
              <a:buNone/>
              <a:defRPr sz="1292">
                <a:solidFill>
                  <a:schemeClr val="tx1">
                    <a:tint val="75000"/>
                  </a:schemeClr>
                </a:solidFill>
              </a:defRPr>
            </a:lvl5pPr>
            <a:lvl6pPr marL="2105770" indent="0">
              <a:buNone/>
              <a:defRPr sz="1292">
                <a:solidFill>
                  <a:schemeClr val="tx1">
                    <a:tint val="75000"/>
                  </a:schemeClr>
                </a:solidFill>
              </a:defRPr>
            </a:lvl6pPr>
            <a:lvl7pPr marL="2526925" indent="0">
              <a:buNone/>
              <a:defRPr sz="1292">
                <a:solidFill>
                  <a:schemeClr val="tx1">
                    <a:tint val="75000"/>
                  </a:schemeClr>
                </a:solidFill>
              </a:defRPr>
            </a:lvl7pPr>
            <a:lvl8pPr marL="2948079" indent="0">
              <a:buNone/>
              <a:defRPr sz="1292">
                <a:solidFill>
                  <a:schemeClr val="tx1">
                    <a:tint val="75000"/>
                  </a:schemeClr>
                </a:solidFill>
              </a:defRPr>
            </a:lvl8pPr>
            <a:lvl9pPr marL="3369234" indent="0">
              <a:buNone/>
              <a:defRPr sz="1292">
                <a:solidFill>
                  <a:schemeClr val="tx1">
                    <a:tint val="75000"/>
                  </a:schemeClr>
                </a:solidFill>
              </a:defRPr>
            </a:lvl9pPr>
          </a:lstStyle>
          <a:p>
            <a:pPr lvl="0"/>
            <a:r>
              <a:rPr lang="ja-JP" altLang="en-US" smtClean="0"/>
              <a:t>マスター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xfrm>
            <a:off x="8689975" y="6588125"/>
            <a:ext cx="454025" cy="263525"/>
          </a:xfrm>
        </p:spPr>
        <p:txBody>
          <a:bodyPr wrap="none">
            <a:spAutoFit/>
          </a:bodyPr>
          <a:lstStyle>
            <a:lvl1pPr>
              <a:defRPr sz="1108" b="1">
                <a:solidFill>
                  <a:schemeClr val="tx1"/>
                </a:solidFill>
                <a:latin typeface="Meiryo UI" panose="020B0604030504040204" pitchFamily="50" charset="-128"/>
                <a:ea typeface="Meiryo UI" panose="020B0604030504040204" pitchFamily="50" charset="-128"/>
              </a:defRPr>
            </a:lvl1pPr>
          </a:lstStyle>
          <a:p>
            <a:pPr>
              <a:defRPr/>
            </a:pPr>
            <a:fld id="{48FBA725-2F00-4710-AF98-B89FB4C11B76}" type="slidenum">
              <a:rPr lang="ja-JP" altLang="en-US"/>
              <a:pPr>
                <a:defRPr/>
              </a:pPr>
              <a:t>‹#›</a:t>
            </a:fld>
            <a:endParaRPr lang="ja-JP" altLang="en-US" dirty="0"/>
          </a:p>
        </p:txBody>
      </p:sp>
    </p:spTree>
    <p:extLst>
      <p:ext uri="{BB962C8B-B14F-4D97-AF65-F5344CB8AC3E}">
        <p14:creationId xmlns:p14="http://schemas.microsoft.com/office/powerpoint/2010/main" val="3597184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xfrm>
            <a:off x="8477250" y="6494463"/>
            <a:ext cx="666750" cy="365125"/>
          </a:xfrm>
        </p:spPr>
        <p:txBody>
          <a:bodyPr/>
          <a:lstStyle>
            <a:lvl1pPr>
              <a:defRPr>
                <a:solidFill>
                  <a:prstClr val="black"/>
                </a:solidFill>
              </a:defRPr>
            </a:lvl1pPr>
          </a:lstStyle>
          <a:p>
            <a:pPr>
              <a:defRPr/>
            </a:pPr>
            <a:fld id="{4795EE23-3315-4167-B2B2-3602CD17155D}" type="slidenum">
              <a:rPr lang="ja-JP" altLang="en-US"/>
              <a:pPr>
                <a:defRPr/>
              </a:pPr>
              <a:t>‹#›</a:t>
            </a:fld>
            <a:endParaRPr lang="ja-JP" altLang="en-US" dirty="0"/>
          </a:p>
        </p:txBody>
      </p:sp>
    </p:spTree>
    <p:extLst>
      <p:ext uri="{BB962C8B-B14F-4D97-AF65-F5344CB8AC3E}">
        <p14:creationId xmlns:p14="http://schemas.microsoft.com/office/powerpoint/2010/main" val="21115669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27" y="1600215"/>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2371" y="1600215"/>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A889861-85B9-4581-9558-2FD7CC53CD9D}" type="slidenum">
              <a:rPr lang="ja-JP" altLang="en-US"/>
              <a:pPr>
                <a:defRPr/>
              </a:pPr>
              <a:t>‹#›</a:t>
            </a:fld>
            <a:endParaRPr lang="ja-JP" altLang="en-US" dirty="0"/>
          </a:p>
        </p:txBody>
      </p:sp>
    </p:spTree>
    <p:extLst>
      <p:ext uri="{BB962C8B-B14F-4D97-AF65-F5344CB8AC3E}">
        <p14:creationId xmlns:p14="http://schemas.microsoft.com/office/powerpoint/2010/main" val="35329074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2" y="1535113"/>
            <a:ext cx="4040066" cy="639762"/>
          </a:xfrm>
        </p:spPr>
        <p:txBody>
          <a:bodyPr anchor="b"/>
          <a:lstStyle>
            <a:lvl1pPr marL="0" indent="0">
              <a:buNone/>
              <a:defRPr sz="2215" b="1"/>
            </a:lvl1pPr>
            <a:lvl2pPr marL="421152" indent="0">
              <a:buNone/>
              <a:defRPr sz="1846" b="1"/>
            </a:lvl2pPr>
            <a:lvl3pPr marL="842307" indent="0">
              <a:buNone/>
              <a:defRPr sz="1662" b="1"/>
            </a:lvl3pPr>
            <a:lvl4pPr marL="1263463" indent="0">
              <a:buNone/>
              <a:defRPr sz="1477" b="1"/>
            </a:lvl4pPr>
            <a:lvl5pPr marL="1684615" indent="0">
              <a:buNone/>
              <a:defRPr sz="1477" b="1"/>
            </a:lvl5pPr>
            <a:lvl6pPr marL="2105770" indent="0">
              <a:buNone/>
              <a:defRPr sz="1477" b="1"/>
            </a:lvl6pPr>
            <a:lvl7pPr marL="2526925" indent="0">
              <a:buNone/>
              <a:defRPr sz="1477" b="1"/>
            </a:lvl7pPr>
            <a:lvl8pPr marL="2948079" indent="0">
              <a:buNone/>
              <a:defRPr sz="1477" b="1"/>
            </a:lvl8pPr>
            <a:lvl9pPr marL="3369234" indent="0">
              <a:buNone/>
              <a:defRPr sz="1477"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2" y="2174878"/>
            <a:ext cx="4040066"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319" y="1535113"/>
            <a:ext cx="4041531" cy="639762"/>
          </a:xfrm>
        </p:spPr>
        <p:txBody>
          <a:bodyPr anchor="b"/>
          <a:lstStyle>
            <a:lvl1pPr marL="0" indent="0">
              <a:buNone/>
              <a:defRPr sz="2215" b="1"/>
            </a:lvl1pPr>
            <a:lvl2pPr marL="421152" indent="0">
              <a:buNone/>
              <a:defRPr sz="1846" b="1"/>
            </a:lvl2pPr>
            <a:lvl3pPr marL="842307" indent="0">
              <a:buNone/>
              <a:defRPr sz="1662" b="1"/>
            </a:lvl3pPr>
            <a:lvl4pPr marL="1263463" indent="0">
              <a:buNone/>
              <a:defRPr sz="1477" b="1"/>
            </a:lvl4pPr>
            <a:lvl5pPr marL="1684615" indent="0">
              <a:buNone/>
              <a:defRPr sz="1477" b="1"/>
            </a:lvl5pPr>
            <a:lvl6pPr marL="2105770" indent="0">
              <a:buNone/>
              <a:defRPr sz="1477" b="1"/>
            </a:lvl6pPr>
            <a:lvl7pPr marL="2526925" indent="0">
              <a:buNone/>
              <a:defRPr sz="1477" b="1"/>
            </a:lvl7pPr>
            <a:lvl8pPr marL="2948079" indent="0">
              <a:buNone/>
              <a:defRPr sz="1477" b="1"/>
            </a:lvl8pPr>
            <a:lvl9pPr marL="3369234" indent="0">
              <a:buNone/>
              <a:defRPr sz="1477"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319" y="2174878"/>
            <a:ext cx="404153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DA851DA2-7F57-46D1-95D9-8459218A70A6}" type="slidenum">
              <a:rPr lang="ja-JP" altLang="en-US"/>
              <a:pPr>
                <a:defRPr/>
              </a:pPr>
              <a:t>‹#›</a:t>
            </a:fld>
            <a:endParaRPr lang="ja-JP" altLang="en-US" dirty="0"/>
          </a:p>
        </p:txBody>
      </p:sp>
    </p:spTree>
    <p:extLst>
      <p:ext uri="{BB962C8B-B14F-4D97-AF65-F5344CB8AC3E}">
        <p14:creationId xmlns:p14="http://schemas.microsoft.com/office/powerpoint/2010/main" val="7777030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a:xfrm>
            <a:off x="8689975" y="6588125"/>
            <a:ext cx="454025" cy="263525"/>
          </a:xfrm>
        </p:spPr>
        <p:txBody>
          <a:bodyPr wrap="none">
            <a:spAutoFit/>
          </a:bodyPr>
          <a:lstStyle>
            <a:lvl1pPr>
              <a:defRPr sz="1108" b="1">
                <a:solidFill>
                  <a:schemeClr val="tx1"/>
                </a:solidFill>
                <a:latin typeface="Meiryo UI" panose="020B0604030504040204" pitchFamily="50" charset="-128"/>
                <a:ea typeface="Meiryo UI" panose="020B0604030504040204" pitchFamily="50" charset="-128"/>
              </a:defRPr>
            </a:lvl1pPr>
          </a:lstStyle>
          <a:p>
            <a:pPr>
              <a:defRPr/>
            </a:pPr>
            <a:fld id="{09A9E570-7575-4799-9653-FDE18F7E6E41}" type="slidenum">
              <a:rPr lang="ja-JP" altLang="en-US"/>
              <a:pPr>
                <a:defRPr/>
              </a:pPr>
              <a:t>‹#›</a:t>
            </a:fld>
            <a:endParaRPr lang="ja-JP" altLang="en-US" dirty="0"/>
          </a:p>
        </p:txBody>
      </p:sp>
    </p:spTree>
    <p:extLst>
      <p:ext uri="{BB962C8B-B14F-4D97-AF65-F5344CB8AC3E}">
        <p14:creationId xmlns:p14="http://schemas.microsoft.com/office/powerpoint/2010/main" val="19285338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327" y="273050"/>
            <a:ext cx="3008433" cy="1162050"/>
          </a:xfrm>
        </p:spPr>
        <p:txBody>
          <a:bodyPr anchor="b"/>
          <a:lstStyle>
            <a:lvl1pPr algn="l">
              <a:defRPr sz="1846"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567" y="273059"/>
            <a:ext cx="5111262"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327" y="1435103"/>
            <a:ext cx="3008433" cy="4691063"/>
          </a:xfrm>
        </p:spPr>
        <p:txBody>
          <a:bodyPr/>
          <a:lstStyle>
            <a:lvl1pPr marL="0" indent="0">
              <a:buNone/>
              <a:defRPr sz="1292"/>
            </a:lvl1pPr>
            <a:lvl2pPr marL="421152" indent="0">
              <a:buNone/>
              <a:defRPr sz="1108"/>
            </a:lvl2pPr>
            <a:lvl3pPr marL="842307" indent="0">
              <a:buNone/>
              <a:defRPr sz="923"/>
            </a:lvl3pPr>
            <a:lvl4pPr marL="1263463" indent="0">
              <a:buNone/>
              <a:defRPr sz="831"/>
            </a:lvl4pPr>
            <a:lvl5pPr marL="1684615" indent="0">
              <a:buNone/>
              <a:defRPr sz="831"/>
            </a:lvl5pPr>
            <a:lvl6pPr marL="2105770" indent="0">
              <a:buNone/>
              <a:defRPr sz="831"/>
            </a:lvl6pPr>
            <a:lvl7pPr marL="2526925" indent="0">
              <a:buNone/>
              <a:defRPr sz="831"/>
            </a:lvl7pPr>
            <a:lvl8pPr marL="2948079" indent="0">
              <a:buNone/>
              <a:defRPr sz="831"/>
            </a:lvl8pPr>
            <a:lvl9pPr marL="3369234" indent="0">
              <a:buNone/>
              <a:defRPr sz="831"/>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FF211CC-F798-4398-AF3A-9B79B6F1190C}" type="slidenum">
              <a:rPr lang="ja-JP" altLang="en-US"/>
              <a:pPr>
                <a:defRPr/>
              </a:pPr>
              <a:t>‹#›</a:t>
            </a:fld>
            <a:endParaRPr lang="ja-JP" altLang="en-US" dirty="0"/>
          </a:p>
        </p:txBody>
      </p:sp>
    </p:spTree>
    <p:extLst>
      <p:ext uri="{BB962C8B-B14F-4D97-AF65-F5344CB8AC3E}">
        <p14:creationId xmlns:p14="http://schemas.microsoft.com/office/powerpoint/2010/main" val="248980800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70" y="4800603"/>
            <a:ext cx="5486400" cy="566738"/>
          </a:xfrm>
        </p:spPr>
        <p:txBody>
          <a:bodyPr anchor="b"/>
          <a:lstStyle>
            <a:lvl1pPr algn="l">
              <a:defRPr sz="1846"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170" y="612775"/>
            <a:ext cx="5486400" cy="4114800"/>
          </a:xfrm>
        </p:spPr>
        <p:txBody>
          <a:bodyPr rtlCol="0">
            <a:normAutofit/>
          </a:bodyPr>
          <a:lstStyle>
            <a:lvl1pPr marL="0" indent="0">
              <a:buNone/>
              <a:defRPr sz="2954"/>
            </a:lvl1pPr>
            <a:lvl2pPr marL="421152" indent="0">
              <a:buNone/>
              <a:defRPr sz="2585"/>
            </a:lvl2pPr>
            <a:lvl3pPr marL="842307" indent="0">
              <a:buNone/>
              <a:defRPr sz="2215"/>
            </a:lvl3pPr>
            <a:lvl4pPr marL="1263463" indent="0">
              <a:buNone/>
              <a:defRPr sz="1846"/>
            </a:lvl4pPr>
            <a:lvl5pPr marL="1684615" indent="0">
              <a:buNone/>
              <a:defRPr sz="1846"/>
            </a:lvl5pPr>
            <a:lvl6pPr marL="2105770" indent="0">
              <a:buNone/>
              <a:defRPr sz="1846"/>
            </a:lvl6pPr>
            <a:lvl7pPr marL="2526925" indent="0">
              <a:buNone/>
              <a:defRPr sz="1846"/>
            </a:lvl7pPr>
            <a:lvl8pPr marL="2948079" indent="0">
              <a:buNone/>
              <a:defRPr sz="1846"/>
            </a:lvl8pPr>
            <a:lvl9pPr marL="3369234" indent="0">
              <a:buNone/>
              <a:defRPr sz="1846"/>
            </a:lvl9pPr>
          </a:lstStyle>
          <a:p>
            <a:pPr lvl="0"/>
            <a:endParaRPr lang="ja-JP" altLang="en-US" noProof="0" dirty="0" smtClean="0"/>
          </a:p>
        </p:txBody>
      </p:sp>
      <p:sp>
        <p:nvSpPr>
          <p:cNvPr id="4" name="テキスト プレースホルダ 3"/>
          <p:cNvSpPr>
            <a:spLocks noGrp="1"/>
          </p:cNvSpPr>
          <p:nvPr>
            <p:ph type="body" sz="half" idx="2"/>
          </p:nvPr>
        </p:nvSpPr>
        <p:spPr>
          <a:xfrm>
            <a:off x="1792170" y="5367338"/>
            <a:ext cx="5486400" cy="804862"/>
          </a:xfrm>
        </p:spPr>
        <p:txBody>
          <a:bodyPr/>
          <a:lstStyle>
            <a:lvl1pPr marL="0" indent="0">
              <a:buNone/>
              <a:defRPr sz="1292"/>
            </a:lvl1pPr>
            <a:lvl2pPr marL="421152" indent="0">
              <a:buNone/>
              <a:defRPr sz="1108"/>
            </a:lvl2pPr>
            <a:lvl3pPr marL="842307" indent="0">
              <a:buNone/>
              <a:defRPr sz="923"/>
            </a:lvl3pPr>
            <a:lvl4pPr marL="1263463" indent="0">
              <a:buNone/>
              <a:defRPr sz="831"/>
            </a:lvl4pPr>
            <a:lvl5pPr marL="1684615" indent="0">
              <a:buNone/>
              <a:defRPr sz="831"/>
            </a:lvl5pPr>
            <a:lvl6pPr marL="2105770" indent="0">
              <a:buNone/>
              <a:defRPr sz="831"/>
            </a:lvl6pPr>
            <a:lvl7pPr marL="2526925" indent="0">
              <a:buNone/>
              <a:defRPr sz="831"/>
            </a:lvl7pPr>
            <a:lvl8pPr marL="2948079" indent="0">
              <a:buNone/>
              <a:defRPr sz="831"/>
            </a:lvl8pPr>
            <a:lvl9pPr marL="3369234" indent="0">
              <a:buNone/>
              <a:defRPr sz="831"/>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ACAA15C3-C4DD-4FA4-8913-C85E04A49C79}" type="slidenum">
              <a:rPr lang="ja-JP" altLang="en-US"/>
              <a:pPr>
                <a:defRPr/>
              </a:pPr>
              <a:t>‹#›</a:t>
            </a:fld>
            <a:endParaRPr lang="ja-JP" altLang="en-US" dirty="0"/>
          </a:p>
        </p:txBody>
      </p:sp>
    </p:spTree>
    <p:extLst>
      <p:ext uri="{BB962C8B-B14F-4D97-AF65-F5344CB8AC3E}">
        <p14:creationId xmlns:p14="http://schemas.microsoft.com/office/powerpoint/2010/main" val="42704203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9BE7AE4-C583-4BC0-9F31-FA9044CD036A}" type="slidenum">
              <a:rPr lang="ja-JP" altLang="en-US"/>
              <a:pPr>
                <a:defRPr/>
              </a:pPr>
              <a:t>‹#›</a:t>
            </a:fld>
            <a:endParaRPr lang="ja-JP" altLang="en-US" dirty="0"/>
          </a:p>
        </p:txBody>
      </p:sp>
    </p:spTree>
    <p:extLst>
      <p:ext uri="{BB962C8B-B14F-4D97-AF65-F5344CB8AC3E}">
        <p14:creationId xmlns:p14="http://schemas.microsoft.com/office/powerpoint/2010/main" val="24602323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57" y="274654"/>
            <a:ext cx="2057399"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462" y="274654"/>
            <a:ext cx="6031522"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14CED6D9-CF25-41D1-BFEA-9D49B15EE828}" type="slidenum">
              <a:rPr lang="ja-JP" altLang="en-US"/>
              <a:pPr>
                <a:defRPr/>
              </a:pPr>
              <a:t>‹#›</a:t>
            </a:fld>
            <a:endParaRPr lang="ja-JP" altLang="en-US" dirty="0"/>
          </a:p>
        </p:txBody>
      </p:sp>
    </p:spTree>
    <p:extLst>
      <p:ext uri="{BB962C8B-B14F-4D97-AF65-F5344CB8AC3E}">
        <p14:creationId xmlns:p14="http://schemas.microsoft.com/office/powerpoint/2010/main" val="324690292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568" y="274638"/>
            <a:ext cx="8229601"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27" y="1600206"/>
            <a:ext cx="4044462"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2371" y="1600200"/>
            <a:ext cx="4044462"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2371" y="3938610"/>
            <a:ext cx="4044462"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11"/>
          <p:cNvSpPr>
            <a:spLocks noGrp="1" noChangeArrowheads="1"/>
          </p:cNvSpPr>
          <p:nvPr>
            <p:ph type="dt" sz="half" idx="10"/>
          </p:nvPr>
        </p:nvSpPr>
        <p:spPr/>
        <p:txBody>
          <a:bodyPr/>
          <a:lstStyle>
            <a:lvl1pPr>
              <a:defRPr/>
            </a:lvl1pPr>
          </a:lstStyle>
          <a:p>
            <a:pPr>
              <a:defRPr/>
            </a:pPr>
            <a:endParaRPr lang="en-US" altLang="ja-JP"/>
          </a:p>
        </p:txBody>
      </p:sp>
      <p:sp>
        <p:nvSpPr>
          <p:cNvPr id="7" name="Rectangle 12"/>
          <p:cNvSpPr>
            <a:spLocks noGrp="1" noChangeArrowheads="1"/>
          </p:cNvSpPr>
          <p:nvPr>
            <p:ph type="ftr" sz="quarter" idx="11"/>
          </p:nvPr>
        </p:nvSpPr>
        <p:spPr/>
        <p:txBody>
          <a:bodyPr/>
          <a:lstStyle>
            <a:lvl1pPr>
              <a:defRPr/>
            </a:lvl1pPr>
          </a:lstStyle>
          <a:p>
            <a:pPr>
              <a:defRPr/>
            </a:pPr>
            <a:endParaRPr lang="en-US" altLang="ja-JP"/>
          </a:p>
        </p:txBody>
      </p:sp>
      <p:sp>
        <p:nvSpPr>
          <p:cNvPr id="8" name="Rectangle 13"/>
          <p:cNvSpPr>
            <a:spLocks noGrp="1" noChangeArrowheads="1"/>
          </p:cNvSpPr>
          <p:nvPr>
            <p:ph type="sldNum" sz="quarter" idx="12"/>
          </p:nvPr>
        </p:nvSpPr>
        <p:spPr/>
        <p:txBody>
          <a:bodyPr/>
          <a:lstStyle>
            <a:lvl1pPr>
              <a:defRPr/>
            </a:lvl1pPr>
          </a:lstStyle>
          <a:p>
            <a:pPr>
              <a:defRPr/>
            </a:pPr>
            <a:fld id="{98190ADB-A013-42C2-94FD-A4DB9FC312B7}" type="slidenum">
              <a:rPr lang="en-US" altLang="ja-JP"/>
              <a:pPr>
                <a:defRPr/>
              </a:pPr>
              <a:t>‹#›</a:t>
            </a:fld>
            <a:endParaRPr lang="en-US" altLang="ja-JP" dirty="0"/>
          </a:p>
        </p:txBody>
      </p:sp>
    </p:spTree>
    <p:extLst>
      <p:ext uri="{BB962C8B-B14F-4D97-AF65-F5344CB8AC3E}">
        <p14:creationId xmlns:p14="http://schemas.microsoft.com/office/powerpoint/2010/main" val="4231814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2143874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2239213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4072179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2877895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1148002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1167298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3793558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749"/>
            <a:ext cx="1952272" cy="6852504"/>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8E3F47B7-1296-4DF1-AEA0-BF5CF06A7AB1}" type="datetimeFigureOut">
              <a:rPr kumimoji="1" lang="ja-JP" altLang="en-US" smtClean="0"/>
              <a:t>2022/1/21</a:t>
            </a:fld>
            <a:endParaRPr kumimoji="1" lang="ja-JP" alt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3468858601"/>
      </p:ext>
    </p:extLst>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 id="2147483967" r:id="rId5"/>
    <p:sldLayoutId id="2147483968" r:id="rId6"/>
    <p:sldLayoutId id="2147483969" r:id="rId7"/>
    <p:sldLayoutId id="2147483970" r:id="rId8"/>
    <p:sldLayoutId id="2147483971" r:id="rId9"/>
    <p:sldLayoutId id="2147483972" r:id="rId10"/>
    <p:sldLayoutId id="2147483973" r:id="rId11"/>
    <p:sldLayoutId id="2147483974" r:id="rId12"/>
    <p:sldLayoutId id="2147483975" r:id="rId13"/>
    <p:sldLayoutId id="2147483976" r:id="rId14"/>
    <p:sldLayoutId id="2147483977" r:id="rId15"/>
    <p:sldLayoutId id="2147483978" r:id="rId16"/>
  </p:sldLayoutIdLst>
  <p:txStyles>
    <p:titleStyle>
      <a:lvl1pPr algn="l" defTabSz="457200" rtl="0" eaLnBrk="1" latinLnBrk="0" hangingPunct="1">
        <a:spcBef>
          <a:spcPct val="0"/>
        </a:spcBef>
        <a:buNone/>
        <a:defRPr kumimoji="1" sz="3600" kern="1200">
          <a:solidFill>
            <a:schemeClr val="accent2">
              <a:lumMod val="7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47" tIns="45621" rIns="91247" bIns="45621"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47" tIns="45621" rIns="91247" bIns="45621"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7938"/>
            <a:ext cx="2133600" cy="365125"/>
          </a:xfrm>
          <a:prstGeom prst="rect">
            <a:avLst/>
          </a:prstGeom>
        </p:spPr>
        <p:txBody>
          <a:bodyPr vert="horz" lIns="91247" tIns="45621" rIns="91247" bIns="45621" rtlCol="0" anchor="ctr"/>
          <a:lstStyle>
            <a:lvl1pPr algn="l">
              <a:defRPr sz="1108">
                <a:solidFill>
                  <a:prstClr val="black">
                    <a:tint val="75000"/>
                  </a:prstClr>
                </a:solidFill>
                <a:latin typeface="Arial" charset="0"/>
                <a:ea typeface="ＭＳ Ｐゴシック" charset="-128"/>
              </a:defRPr>
            </a:lvl1pPr>
          </a:lstStyle>
          <a:p>
            <a:pPr>
              <a:defRPr/>
            </a:pPr>
            <a:endParaRPr lang="ja-JP" altLang="en-US"/>
          </a:p>
        </p:txBody>
      </p:sp>
      <p:sp>
        <p:nvSpPr>
          <p:cNvPr id="5" name="フッター プレースホルダ 4"/>
          <p:cNvSpPr>
            <a:spLocks noGrp="1"/>
          </p:cNvSpPr>
          <p:nvPr>
            <p:ph type="ftr" sz="quarter" idx="3"/>
          </p:nvPr>
        </p:nvSpPr>
        <p:spPr>
          <a:xfrm>
            <a:off x="3124200" y="6357938"/>
            <a:ext cx="2895600" cy="365125"/>
          </a:xfrm>
          <a:prstGeom prst="rect">
            <a:avLst/>
          </a:prstGeom>
        </p:spPr>
        <p:txBody>
          <a:bodyPr vert="horz" lIns="91247" tIns="45621" rIns="91247" bIns="45621" rtlCol="0" anchor="ctr"/>
          <a:lstStyle>
            <a:lvl1pPr algn="ctr">
              <a:defRPr sz="1108">
                <a:solidFill>
                  <a:prstClr val="black">
                    <a:tint val="75000"/>
                  </a:prstClr>
                </a:solidFill>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4"/>
          </p:nvPr>
        </p:nvSpPr>
        <p:spPr>
          <a:xfrm>
            <a:off x="8020050" y="6492875"/>
            <a:ext cx="1123950" cy="365125"/>
          </a:xfrm>
          <a:prstGeom prst="rect">
            <a:avLst/>
          </a:prstGeom>
        </p:spPr>
        <p:txBody>
          <a:bodyPr vert="horz" lIns="91247" tIns="45621" rIns="91247" bIns="45621" rtlCol="0" anchor="ctr"/>
          <a:lstStyle>
            <a:lvl1pPr algn="r">
              <a:defRPr sz="1292">
                <a:solidFill>
                  <a:prstClr val="black">
                    <a:tint val="75000"/>
                  </a:prstClr>
                </a:solidFill>
                <a:latin typeface="HG丸ｺﾞｼｯｸM-PRO" panose="020F0600000000000000" pitchFamily="50" charset="-128"/>
                <a:ea typeface="HG丸ｺﾞｼｯｸM-PRO" panose="020F0600000000000000" pitchFamily="50" charset="-128"/>
              </a:defRPr>
            </a:lvl1pPr>
          </a:lstStyle>
          <a:p>
            <a:pPr>
              <a:defRPr/>
            </a:pPr>
            <a:fld id="{2C5694E4-0FFF-4930-A163-EEF4BC37326A}" type="slidenum">
              <a:rPr lang="ja-JP" altLang="en-US"/>
              <a:pPr>
                <a:defRPr/>
              </a:pPr>
              <a:t>‹#›</a:t>
            </a:fld>
            <a:endParaRPr lang="ja-JP" altLang="en-US" dirty="0"/>
          </a:p>
        </p:txBody>
      </p:sp>
    </p:spTree>
    <p:extLst>
      <p:ext uri="{BB962C8B-B14F-4D97-AF65-F5344CB8AC3E}">
        <p14:creationId xmlns:p14="http://schemas.microsoft.com/office/powerpoint/2010/main" val="3772231468"/>
      </p:ext>
    </p:extLst>
  </p:cSld>
  <p:clrMap bg1="lt1" tx1="dk1" bg2="lt2" tx2="dk2" accent1="accent1" accent2="accent2" accent3="accent3" accent4="accent4" accent5="accent5" accent6="accent6" hlink="hlink" folHlink="folHlink"/>
  <p:sldLayoutIdLst>
    <p:sldLayoutId id="2147483980" r:id="rId1"/>
    <p:sldLayoutId id="2147483981" r:id="rId2"/>
    <p:sldLayoutId id="2147483982" r:id="rId3"/>
    <p:sldLayoutId id="2147483983" r:id="rId4"/>
    <p:sldLayoutId id="2147483984" r:id="rId5"/>
    <p:sldLayoutId id="2147483985" r:id="rId6"/>
    <p:sldLayoutId id="2147483986" r:id="rId7"/>
    <p:sldLayoutId id="2147483987" r:id="rId8"/>
    <p:sldLayoutId id="2147483988" r:id="rId9"/>
    <p:sldLayoutId id="2147483989" r:id="rId10"/>
    <p:sldLayoutId id="2147483990" r:id="rId11"/>
    <p:sldLayoutId id="2147483991" r:id="rId12"/>
    <p:sldLayoutId id="2147483992" r:id="rId13"/>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4000" kern="1200">
          <a:solidFill>
            <a:schemeClr val="tx1"/>
          </a:solidFill>
          <a:latin typeface="+mj-lt"/>
          <a:ea typeface="+mj-ea"/>
          <a:cs typeface="+mj-cs"/>
        </a:defRPr>
      </a:lvl1pPr>
      <a:lvl2pPr algn="ctr" rtl="0" eaLnBrk="0" fontAlgn="base" hangingPunct="0">
        <a:spcBef>
          <a:spcPct val="0"/>
        </a:spcBef>
        <a:spcAft>
          <a:spcPct val="0"/>
        </a:spcAft>
        <a:defRPr kumimoji="1" sz="40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0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0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000">
          <a:solidFill>
            <a:schemeClr val="tx1"/>
          </a:solidFill>
          <a:latin typeface="Calibri" pitchFamily="34" charset="0"/>
          <a:ea typeface="ＭＳ Ｐゴシック" charset="-128"/>
        </a:defRPr>
      </a:lvl5pPr>
      <a:lvl6pPr marL="421152" algn="ctr" rtl="0" fontAlgn="base">
        <a:spcBef>
          <a:spcPct val="0"/>
        </a:spcBef>
        <a:spcAft>
          <a:spcPct val="0"/>
        </a:spcAft>
        <a:defRPr kumimoji="1" sz="4062">
          <a:solidFill>
            <a:schemeClr val="tx1"/>
          </a:solidFill>
          <a:latin typeface="Calibri" pitchFamily="34" charset="0"/>
          <a:ea typeface="ＭＳ Ｐゴシック" charset="-128"/>
        </a:defRPr>
      </a:lvl6pPr>
      <a:lvl7pPr marL="842307" algn="ctr" rtl="0" fontAlgn="base">
        <a:spcBef>
          <a:spcPct val="0"/>
        </a:spcBef>
        <a:spcAft>
          <a:spcPct val="0"/>
        </a:spcAft>
        <a:defRPr kumimoji="1" sz="4062">
          <a:solidFill>
            <a:schemeClr val="tx1"/>
          </a:solidFill>
          <a:latin typeface="Calibri" pitchFamily="34" charset="0"/>
          <a:ea typeface="ＭＳ Ｐゴシック" charset="-128"/>
        </a:defRPr>
      </a:lvl7pPr>
      <a:lvl8pPr marL="1263463" algn="ctr" rtl="0" fontAlgn="base">
        <a:spcBef>
          <a:spcPct val="0"/>
        </a:spcBef>
        <a:spcAft>
          <a:spcPct val="0"/>
        </a:spcAft>
        <a:defRPr kumimoji="1" sz="4062">
          <a:solidFill>
            <a:schemeClr val="tx1"/>
          </a:solidFill>
          <a:latin typeface="Calibri" pitchFamily="34" charset="0"/>
          <a:ea typeface="ＭＳ Ｐゴシック" charset="-128"/>
        </a:defRPr>
      </a:lvl8pPr>
      <a:lvl9pPr marL="1684615" algn="ctr" rtl="0" fontAlgn="base">
        <a:spcBef>
          <a:spcPct val="0"/>
        </a:spcBef>
        <a:spcAft>
          <a:spcPct val="0"/>
        </a:spcAft>
        <a:defRPr kumimoji="1" sz="4062">
          <a:solidFill>
            <a:schemeClr val="tx1"/>
          </a:solidFill>
          <a:latin typeface="Calibri" pitchFamily="34" charset="0"/>
          <a:ea typeface="ＭＳ Ｐゴシック" charset="-128"/>
        </a:defRPr>
      </a:lvl9pPr>
    </p:titleStyle>
    <p:bodyStyle>
      <a:lvl1pPr marL="314325" indent="-314325" algn="l" rtl="0" eaLnBrk="0" fontAlgn="base" hangingPunct="0">
        <a:spcBef>
          <a:spcPct val="20000"/>
        </a:spcBef>
        <a:spcAft>
          <a:spcPct val="0"/>
        </a:spcAft>
        <a:buFont typeface="Arial" panose="020B0604020202020204" pitchFamily="34" charset="0"/>
        <a:buChar char="•"/>
        <a:defRPr kumimoji="1" sz="2900" kern="1200">
          <a:solidFill>
            <a:schemeClr val="tx1"/>
          </a:solidFill>
          <a:latin typeface="+mn-lt"/>
          <a:ea typeface="+mn-ea"/>
          <a:cs typeface="+mn-cs"/>
        </a:defRPr>
      </a:lvl1pPr>
      <a:lvl2pPr marL="684213" indent="-261938" algn="l" rtl="0" eaLnBrk="0" fontAlgn="base" hangingPunct="0">
        <a:spcBef>
          <a:spcPct val="20000"/>
        </a:spcBef>
        <a:spcAft>
          <a:spcPct val="0"/>
        </a:spcAft>
        <a:buFont typeface="Arial" panose="020B0604020202020204" pitchFamily="34" charset="0"/>
        <a:buChar char="–"/>
        <a:defRPr kumimoji="1" sz="2500" kern="1200">
          <a:solidFill>
            <a:schemeClr val="tx1"/>
          </a:solidFill>
          <a:latin typeface="+mn-lt"/>
          <a:ea typeface="+mn-ea"/>
          <a:cs typeface="+mn-cs"/>
        </a:defRPr>
      </a:lvl2pPr>
      <a:lvl3pPr marL="1052513" indent="-209550" algn="l" rtl="0" eaLnBrk="0" fontAlgn="base" hangingPunct="0">
        <a:spcBef>
          <a:spcPct val="20000"/>
        </a:spcBef>
        <a:spcAft>
          <a:spcPct val="0"/>
        </a:spcAft>
        <a:buFont typeface="Arial" panose="020B0604020202020204" pitchFamily="34" charset="0"/>
        <a:buChar char="•"/>
        <a:defRPr kumimoji="1" sz="2200" kern="1200">
          <a:solidFill>
            <a:schemeClr val="tx1"/>
          </a:solidFill>
          <a:latin typeface="+mn-lt"/>
          <a:ea typeface="+mn-ea"/>
          <a:cs typeface="+mn-cs"/>
        </a:defRPr>
      </a:lvl3pPr>
      <a:lvl4pPr marL="1473200" indent="-209550" algn="l" rtl="0" eaLnBrk="0" fontAlgn="base" hangingPunct="0">
        <a:spcBef>
          <a:spcPct val="20000"/>
        </a:spcBef>
        <a:spcAft>
          <a:spcPct val="0"/>
        </a:spcAft>
        <a:buFont typeface="Arial" panose="020B0604020202020204" pitchFamily="34" charset="0"/>
        <a:buChar char="–"/>
        <a:defRPr kumimoji="1" kern="1200">
          <a:solidFill>
            <a:schemeClr val="tx1"/>
          </a:solidFill>
          <a:latin typeface="+mn-lt"/>
          <a:ea typeface="+mn-ea"/>
          <a:cs typeface="+mn-cs"/>
        </a:defRPr>
      </a:lvl4pPr>
      <a:lvl5pPr marL="1893888" indent="-209550" algn="l" rtl="0" eaLnBrk="0" fontAlgn="base" hangingPunct="0">
        <a:spcBef>
          <a:spcPct val="20000"/>
        </a:spcBef>
        <a:spcAft>
          <a:spcPct val="0"/>
        </a:spcAft>
        <a:buFont typeface="Arial" panose="020B0604020202020204" pitchFamily="34" charset="0"/>
        <a:buChar char="»"/>
        <a:defRPr kumimoji="1" kern="1200">
          <a:solidFill>
            <a:schemeClr val="tx1"/>
          </a:solidFill>
          <a:latin typeface="+mn-lt"/>
          <a:ea typeface="+mn-ea"/>
          <a:cs typeface="+mn-cs"/>
        </a:defRPr>
      </a:lvl5pPr>
      <a:lvl6pPr marL="2316349" indent="-210578" algn="l" defTabSz="842307"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37502" indent="-210578" algn="l" defTabSz="842307"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58653" indent="-210578" algn="l" defTabSz="842307"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79809" indent="-210578" algn="l" defTabSz="842307"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2307" rtl="0" eaLnBrk="1" latinLnBrk="0" hangingPunct="1">
        <a:defRPr kumimoji="1" sz="1662" kern="1200">
          <a:solidFill>
            <a:schemeClr val="tx1"/>
          </a:solidFill>
          <a:latin typeface="+mn-lt"/>
          <a:ea typeface="+mn-ea"/>
          <a:cs typeface="+mn-cs"/>
        </a:defRPr>
      </a:lvl1pPr>
      <a:lvl2pPr marL="421152" algn="l" defTabSz="842307" rtl="0" eaLnBrk="1" latinLnBrk="0" hangingPunct="1">
        <a:defRPr kumimoji="1" sz="1662" kern="1200">
          <a:solidFill>
            <a:schemeClr val="tx1"/>
          </a:solidFill>
          <a:latin typeface="+mn-lt"/>
          <a:ea typeface="+mn-ea"/>
          <a:cs typeface="+mn-cs"/>
        </a:defRPr>
      </a:lvl2pPr>
      <a:lvl3pPr marL="842307" algn="l" defTabSz="842307" rtl="0" eaLnBrk="1" latinLnBrk="0" hangingPunct="1">
        <a:defRPr kumimoji="1" sz="1662" kern="1200">
          <a:solidFill>
            <a:schemeClr val="tx1"/>
          </a:solidFill>
          <a:latin typeface="+mn-lt"/>
          <a:ea typeface="+mn-ea"/>
          <a:cs typeface="+mn-cs"/>
        </a:defRPr>
      </a:lvl3pPr>
      <a:lvl4pPr marL="1263463" algn="l" defTabSz="842307" rtl="0" eaLnBrk="1" latinLnBrk="0" hangingPunct="1">
        <a:defRPr kumimoji="1" sz="1662" kern="1200">
          <a:solidFill>
            <a:schemeClr val="tx1"/>
          </a:solidFill>
          <a:latin typeface="+mn-lt"/>
          <a:ea typeface="+mn-ea"/>
          <a:cs typeface="+mn-cs"/>
        </a:defRPr>
      </a:lvl4pPr>
      <a:lvl5pPr marL="1684615" algn="l" defTabSz="842307" rtl="0" eaLnBrk="1" latinLnBrk="0" hangingPunct="1">
        <a:defRPr kumimoji="1" sz="1662" kern="1200">
          <a:solidFill>
            <a:schemeClr val="tx1"/>
          </a:solidFill>
          <a:latin typeface="+mn-lt"/>
          <a:ea typeface="+mn-ea"/>
          <a:cs typeface="+mn-cs"/>
        </a:defRPr>
      </a:lvl5pPr>
      <a:lvl6pPr marL="2105770" algn="l" defTabSz="842307" rtl="0" eaLnBrk="1" latinLnBrk="0" hangingPunct="1">
        <a:defRPr kumimoji="1" sz="1662" kern="1200">
          <a:solidFill>
            <a:schemeClr val="tx1"/>
          </a:solidFill>
          <a:latin typeface="+mn-lt"/>
          <a:ea typeface="+mn-ea"/>
          <a:cs typeface="+mn-cs"/>
        </a:defRPr>
      </a:lvl6pPr>
      <a:lvl7pPr marL="2526925" algn="l" defTabSz="842307" rtl="0" eaLnBrk="1" latinLnBrk="0" hangingPunct="1">
        <a:defRPr kumimoji="1" sz="1662" kern="1200">
          <a:solidFill>
            <a:schemeClr val="tx1"/>
          </a:solidFill>
          <a:latin typeface="+mn-lt"/>
          <a:ea typeface="+mn-ea"/>
          <a:cs typeface="+mn-cs"/>
        </a:defRPr>
      </a:lvl7pPr>
      <a:lvl8pPr marL="2948079" algn="l" defTabSz="842307" rtl="0" eaLnBrk="1" latinLnBrk="0" hangingPunct="1">
        <a:defRPr kumimoji="1" sz="1662" kern="1200">
          <a:solidFill>
            <a:schemeClr val="tx1"/>
          </a:solidFill>
          <a:latin typeface="+mn-lt"/>
          <a:ea typeface="+mn-ea"/>
          <a:cs typeface="+mn-cs"/>
        </a:defRPr>
      </a:lvl8pPr>
      <a:lvl9pPr marL="3369234" algn="l" defTabSz="842307"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8.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7504" y="2194746"/>
            <a:ext cx="9036496" cy="874214"/>
          </a:xfrm>
        </p:spPr>
        <p:txBody>
          <a:bodyPr anchor="ctr" anchorCtr="1">
            <a:normAutofit fontScale="90000"/>
          </a:bodyPr>
          <a:lstStyle/>
          <a:p>
            <a:r>
              <a:rPr kumimoji="1" lang="ja-JP" altLang="en-US" sz="3800" dirty="0" smtClean="0">
                <a:solidFill>
                  <a:schemeClr val="tx1"/>
                </a:solidFill>
              </a:rPr>
              <a:t>労働時間と３６協定の作成方法等について</a:t>
            </a:r>
            <a:endParaRPr kumimoji="1" lang="ja-JP" altLang="en-US" sz="3800" dirty="0">
              <a:solidFill>
                <a:schemeClr val="tx1"/>
              </a:solidFill>
            </a:endParaRPr>
          </a:p>
        </p:txBody>
      </p:sp>
      <p:sp>
        <p:nvSpPr>
          <p:cNvPr id="3" name="サブタイトル 2"/>
          <p:cNvSpPr>
            <a:spLocks noGrp="1"/>
          </p:cNvSpPr>
          <p:nvPr>
            <p:ph type="subTitle" idx="1"/>
          </p:nvPr>
        </p:nvSpPr>
        <p:spPr>
          <a:xfrm>
            <a:off x="1043608" y="4437112"/>
            <a:ext cx="8100392" cy="576064"/>
          </a:xfrm>
        </p:spPr>
        <p:txBody>
          <a:bodyPr>
            <a:noAutofit/>
          </a:bodyPr>
          <a:lstStyle/>
          <a:p>
            <a:r>
              <a:rPr kumimoji="1" lang="ja-JP" altLang="en-US" sz="2800" dirty="0" smtClean="0"/>
              <a:t>　</a:t>
            </a:r>
            <a:r>
              <a:rPr kumimoji="1" lang="ja-JP" altLang="en-US" sz="2800" dirty="0" smtClean="0">
                <a:solidFill>
                  <a:schemeClr val="tx1"/>
                </a:solidFill>
              </a:rPr>
              <a:t>小田原労働基準監督署</a:t>
            </a:r>
            <a:r>
              <a:rPr lang="ja-JP" altLang="en-US" sz="2800" dirty="0">
                <a:solidFill>
                  <a:schemeClr val="tx1"/>
                </a:solidFill>
              </a:rPr>
              <a:t>　</a:t>
            </a:r>
            <a:r>
              <a:rPr lang="ja-JP" altLang="en-US" sz="2800" dirty="0" smtClean="0">
                <a:solidFill>
                  <a:schemeClr val="tx1"/>
                </a:solidFill>
              </a:rPr>
              <a:t>労働時間相談・支援班</a:t>
            </a:r>
            <a:endParaRPr kumimoji="1" lang="ja-JP" altLang="en-US" sz="2800" dirty="0">
              <a:solidFill>
                <a:schemeClr val="tx1"/>
              </a:solidFill>
            </a:endParaRPr>
          </a:p>
        </p:txBody>
      </p:sp>
      <p:sp>
        <p:nvSpPr>
          <p:cNvPr id="4" name="テキスト ボックス 3"/>
          <p:cNvSpPr txBox="1"/>
          <p:nvPr/>
        </p:nvSpPr>
        <p:spPr>
          <a:xfrm>
            <a:off x="1403648" y="4221088"/>
            <a:ext cx="5832648" cy="369332"/>
          </a:xfrm>
          <a:prstGeom prst="rect">
            <a:avLst/>
          </a:prstGeom>
          <a:noFill/>
        </p:spPr>
        <p:txBody>
          <a:bodyPr wrap="square" rtlCol="0">
            <a:spAutoFit/>
          </a:bodyPr>
          <a:lstStyle/>
          <a:p>
            <a:endParaRPr kumimoji="1" lang="ja-JP" altLang="en-US" dirty="0"/>
          </a:p>
        </p:txBody>
      </p:sp>
      <p:sp>
        <p:nvSpPr>
          <p:cNvPr id="5" name="サブタイトル 2"/>
          <p:cNvSpPr txBox="1">
            <a:spLocks/>
          </p:cNvSpPr>
          <p:nvPr/>
        </p:nvSpPr>
        <p:spPr>
          <a:xfrm>
            <a:off x="-302724" y="477817"/>
            <a:ext cx="9468544" cy="576064"/>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Font typeface="Wingdings 3" charset="2"/>
              <a:buNone/>
              <a:defRPr kumimoji="1"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kumimoji="1"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kumimoji="1"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kumimoji="1"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kumimoji="1"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kumimoji="1"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kumimoji="1"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kumimoji="1"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kumimoji="1" sz="1200" kern="1200">
                <a:solidFill>
                  <a:schemeClr val="tx1">
                    <a:tint val="75000"/>
                  </a:schemeClr>
                </a:solidFill>
                <a:latin typeface="+mn-lt"/>
                <a:ea typeface="+mn-ea"/>
                <a:cs typeface="+mn-cs"/>
              </a:defRPr>
            </a:lvl9pPr>
          </a:lstStyle>
          <a:p>
            <a:r>
              <a:rPr lang="ja-JP" altLang="en-US" sz="2800" dirty="0" smtClean="0"/>
              <a:t>　</a:t>
            </a:r>
            <a:r>
              <a:rPr lang="ja-JP" altLang="en-US" sz="2800" dirty="0" smtClean="0">
                <a:solidFill>
                  <a:schemeClr val="tx1"/>
                </a:solidFill>
              </a:rPr>
              <a:t>～働き方改革関連法および労働時間等に関する講習会～</a:t>
            </a:r>
            <a:endParaRPr lang="ja-JP" altLang="en-US" sz="2800" dirty="0">
              <a:solidFill>
                <a:schemeClr val="tx1"/>
              </a:solidFill>
            </a:endParaRPr>
          </a:p>
        </p:txBody>
      </p:sp>
    </p:spTree>
    <p:extLst>
      <p:ext uri="{BB962C8B-B14F-4D97-AF65-F5344CB8AC3E}">
        <p14:creationId xmlns:p14="http://schemas.microsoft.com/office/powerpoint/2010/main" val="10844356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503238"/>
          </a:xfrm>
          <a:solidFill>
            <a:srgbClr val="002060"/>
          </a:solidFill>
        </p:spPr>
        <p:txBody>
          <a:bodyPr/>
          <a:lstStyle/>
          <a:p>
            <a:pPr>
              <a:defRPr/>
            </a:pPr>
            <a:r>
              <a:rPr lang="ja-JP" altLang="en-US" dirty="0" smtClean="0"/>
              <a:t>協定に係る締結当事者の適格性①</a:t>
            </a:r>
            <a:endParaRPr lang="ja-JP" altLang="en-US" dirty="0"/>
          </a:p>
        </p:txBody>
      </p:sp>
      <p:pic>
        <p:nvPicPr>
          <p:cNvPr id="5" name="コンテンツ プレースホルダー 3"/>
          <p:cNvPicPr>
            <a:picLocks noChangeAspect="1"/>
          </p:cNvPicPr>
          <p:nvPr/>
        </p:nvPicPr>
        <p:blipFill>
          <a:blip r:embed="rId3"/>
          <a:stretch>
            <a:fillRect/>
          </a:stretch>
        </p:blipFill>
        <p:spPr>
          <a:xfrm>
            <a:off x="315905" y="959818"/>
            <a:ext cx="8608226" cy="5086002"/>
          </a:xfrm>
          <a:prstGeom prst="rect">
            <a:avLst/>
          </a:prstGeom>
        </p:spPr>
      </p:pic>
      <p:cxnSp>
        <p:nvCxnSpPr>
          <p:cNvPr id="4" name="直線コネクタ 3"/>
          <p:cNvCxnSpPr/>
          <p:nvPr/>
        </p:nvCxnSpPr>
        <p:spPr>
          <a:xfrm>
            <a:off x="1259632" y="2420888"/>
            <a:ext cx="7488832" cy="0"/>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1259632" y="2780928"/>
            <a:ext cx="1872208" cy="0"/>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9946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503238"/>
          </a:xfrm>
          <a:solidFill>
            <a:srgbClr val="002060"/>
          </a:solidFill>
        </p:spPr>
        <p:txBody>
          <a:bodyPr/>
          <a:lstStyle/>
          <a:p>
            <a:pPr>
              <a:defRPr/>
            </a:pPr>
            <a:r>
              <a:rPr lang="ja-JP" altLang="en-US" dirty="0"/>
              <a:t>協定に係る締結当事者の</a:t>
            </a:r>
            <a:r>
              <a:rPr lang="ja-JP" altLang="en-US" dirty="0" smtClean="0"/>
              <a:t>適格性②</a:t>
            </a:r>
            <a:endParaRPr lang="ja-JP" altLang="en-US" dirty="0"/>
          </a:p>
        </p:txBody>
      </p:sp>
      <p:pic>
        <p:nvPicPr>
          <p:cNvPr id="5" name="コンテンツ プレースホルダー 3"/>
          <p:cNvPicPr>
            <a:picLocks noChangeAspect="1"/>
          </p:cNvPicPr>
          <p:nvPr/>
        </p:nvPicPr>
        <p:blipFill>
          <a:blip r:embed="rId3"/>
          <a:stretch>
            <a:fillRect/>
          </a:stretch>
        </p:blipFill>
        <p:spPr>
          <a:xfrm>
            <a:off x="395536" y="503238"/>
            <a:ext cx="8064896" cy="2848934"/>
          </a:xfrm>
          <a:prstGeom prst="rect">
            <a:avLst/>
          </a:prstGeom>
        </p:spPr>
      </p:pic>
      <p:pic>
        <p:nvPicPr>
          <p:cNvPr id="6" name="図 5"/>
          <p:cNvPicPr>
            <a:picLocks noChangeAspect="1"/>
          </p:cNvPicPr>
          <p:nvPr/>
        </p:nvPicPr>
        <p:blipFill>
          <a:blip r:embed="rId4"/>
          <a:stretch>
            <a:fillRect/>
          </a:stretch>
        </p:blipFill>
        <p:spPr>
          <a:xfrm>
            <a:off x="395536" y="3352172"/>
            <a:ext cx="7920880" cy="3345890"/>
          </a:xfrm>
          <a:prstGeom prst="rect">
            <a:avLst/>
          </a:prstGeom>
        </p:spPr>
      </p:pic>
      <p:cxnSp>
        <p:nvCxnSpPr>
          <p:cNvPr id="4" name="直線コネクタ 3"/>
          <p:cNvCxnSpPr/>
          <p:nvPr/>
        </p:nvCxnSpPr>
        <p:spPr>
          <a:xfrm>
            <a:off x="1043608" y="1916832"/>
            <a:ext cx="4032448" cy="0"/>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115616" y="2924944"/>
            <a:ext cx="7200800" cy="0"/>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115616" y="3284984"/>
            <a:ext cx="5256584" cy="0"/>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1115616" y="3717032"/>
            <a:ext cx="6408712" cy="0"/>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8702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36</a:t>
            </a:r>
            <a:r>
              <a:rPr kumimoji="1" lang="ja-JP" altLang="en-US" dirty="0" smtClean="0"/>
              <a:t>協定の押印省略について</a:t>
            </a:r>
            <a:endParaRPr kumimoji="1" lang="ja-JP" altLang="en-US" dirty="0"/>
          </a:p>
        </p:txBody>
      </p:sp>
      <p:graphicFrame>
        <p:nvGraphicFramePr>
          <p:cNvPr id="7" name="図表 6"/>
          <p:cNvGraphicFramePr/>
          <p:nvPr>
            <p:extLst/>
          </p:nvPr>
        </p:nvGraphicFramePr>
        <p:xfrm>
          <a:off x="1475656" y="1700808"/>
          <a:ext cx="6792416" cy="4552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角丸四角形 3"/>
          <p:cNvSpPr/>
          <p:nvPr/>
        </p:nvSpPr>
        <p:spPr>
          <a:xfrm>
            <a:off x="1475656" y="5762724"/>
            <a:ext cx="6792416" cy="980728"/>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kumimoji="1" lang="en-US" altLang="ja-JP" dirty="0">
                <a:solidFill>
                  <a:schemeClr val="tx1"/>
                </a:solidFill>
              </a:rPr>
              <a:t>36</a:t>
            </a:r>
            <a:r>
              <a:rPr kumimoji="1" lang="ja-JP" altLang="en-US" dirty="0">
                <a:solidFill>
                  <a:schemeClr val="tx1"/>
                </a:solidFill>
              </a:rPr>
              <a:t>協定と</a:t>
            </a:r>
            <a:r>
              <a:rPr kumimoji="1" lang="en-US" altLang="ja-JP" dirty="0">
                <a:solidFill>
                  <a:schemeClr val="tx1"/>
                </a:solidFill>
              </a:rPr>
              <a:t>36</a:t>
            </a:r>
            <a:r>
              <a:rPr kumimoji="1" lang="ja-JP" altLang="en-US" dirty="0">
                <a:solidFill>
                  <a:schemeClr val="tx1"/>
                </a:solidFill>
              </a:rPr>
              <a:t>協定届を兼ねる場合には、労使で合意がなされたことが明らかとなるような方法（記名押印又は署名など）により</a:t>
            </a:r>
            <a:r>
              <a:rPr kumimoji="1" lang="en-US" altLang="ja-JP" dirty="0">
                <a:solidFill>
                  <a:schemeClr val="tx1"/>
                </a:solidFill>
              </a:rPr>
              <a:t>36</a:t>
            </a:r>
            <a:r>
              <a:rPr kumimoji="1" lang="ja-JP" altLang="en-US" dirty="0">
                <a:solidFill>
                  <a:schemeClr val="tx1"/>
                </a:solidFill>
              </a:rPr>
              <a:t>協定を</a:t>
            </a:r>
            <a:r>
              <a:rPr kumimoji="1" lang="ja-JP" altLang="en-US" dirty="0" smtClean="0">
                <a:solidFill>
                  <a:schemeClr val="tx1"/>
                </a:solidFill>
              </a:rPr>
              <a:t>締結してください。</a:t>
            </a:r>
            <a:endParaRPr kumimoji="1" lang="ja-JP" altLang="en-US" dirty="0">
              <a:solidFill>
                <a:schemeClr val="tx1"/>
              </a:solidFill>
            </a:endParaRPr>
          </a:p>
        </p:txBody>
      </p:sp>
    </p:spTree>
    <p:extLst>
      <p:ext uri="{BB962C8B-B14F-4D97-AF65-F5344CB8AC3E}">
        <p14:creationId xmlns:p14="http://schemas.microsoft.com/office/powerpoint/2010/main" val="29960880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36</a:t>
            </a:r>
            <a:r>
              <a:rPr lang="ja-JP" altLang="en-US" dirty="0" smtClean="0"/>
              <a:t>協定押印省略につい</a:t>
            </a:r>
            <a:r>
              <a:rPr lang="ja-JP" altLang="en-US" dirty="0"/>
              <a:t>て</a:t>
            </a:r>
            <a:endParaRPr kumimoji="1" lang="ja-JP" altLang="en-US" dirty="0"/>
          </a:p>
        </p:txBody>
      </p:sp>
      <p:pic>
        <p:nvPicPr>
          <p:cNvPr id="4" name="コンテンツ プレースホルダー 3"/>
          <p:cNvPicPr>
            <a:picLocks noGrp="1" noChangeAspect="1"/>
          </p:cNvPicPr>
          <p:nvPr>
            <p:ph idx="1"/>
          </p:nvPr>
        </p:nvPicPr>
        <p:blipFill>
          <a:blip r:embed="rId3"/>
          <a:stretch>
            <a:fillRect/>
          </a:stretch>
        </p:blipFill>
        <p:spPr>
          <a:xfrm>
            <a:off x="609244" y="1448229"/>
            <a:ext cx="8145571" cy="4758626"/>
          </a:xfrm>
          <a:prstGeom prst="rect">
            <a:avLst/>
          </a:prstGeom>
          <a:ln>
            <a:solidFill>
              <a:schemeClr val="accent1">
                <a:shade val="50000"/>
              </a:schemeClr>
            </a:solidFill>
          </a:ln>
        </p:spPr>
      </p:pic>
      <p:sp>
        <p:nvSpPr>
          <p:cNvPr id="8" name="楕円 7"/>
          <p:cNvSpPr/>
          <p:nvPr/>
        </p:nvSpPr>
        <p:spPr>
          <a:xfrm>
            <a:off x="3655824" y="5510520"/>
            <a:ext cx="360040" cy="288032"/>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楕円 8"/>
          <p:cNvSpPr/>
          <p:nvPr/>
        </p:nvSpPr>
        <p:spPr>
          <a:xfrm>
            <a:off x="8293471" y="5218258"/>
            <a:ext cx="360040" cy="288032"/>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624707" y="1505774"/>
            <a:ext cx="73452" cy="1638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5187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475656" y="692696"/>
            <a:ext cx="6611052" cy="584775"/>
          </a:xfrm>
          <a:prstGeom prst="rect">
            <a:avLst/>
          </a:prstGeom>
        </p:spPr>
        <p:txBody>
          <a:bodyPr wrap="square">
            <a:spAutoFit/>
          </a:bodyPr>
          <a:lstStyle/>
          <a:p>
            <a:pPr marL="44450" lvl="0" defTabSz="914400" eaLnBrk="0" fontAlgn="base" hangingPunct="0">
              <a:spcBef>
                <a:spcPct val="20000"/>
              </a:spcBef>
              <a:spcAft>
                <a:spcPct val="0"/>
              </a:spcAft>
              <a:buClr>
                <a:srgbClr val="C66951"/>
              </a:buClr>
              <a:defRPr/>
            </a:pPr>
            <a:r>
              <a:rPr kumimoji="1" lang="ja-JP" altLang="en-US" sz="3200" spc="150" dirty="0" smtClean="0">
                <a:solidFill>
                  <a:srgbClr val="534949"/>
                </a:solidFill>
                <a:latin typeface="Franklin Gothic Medium"/>
                <a:ea typeface="HG創英角ｺﾞｼｯｸUB" panose="020B0909000000000000" pitchFamily="49" charset="-128"/>
              </a:rPr>
              <a:t>３６協定のポイント</a:t>
            </a:r>
            <a:endParaRPr kumimoji="1" lang="en-US" altLang="ja-JP" sz="3200" spc="150" dirty="0">
              <a:solidFill>
                <a:srgbClr val="534949"/>
              </a:solidFill>
              <a:latin typeface="Franklin Gothic Medium"/>
              <a:ea typeface="HG創英角ｺﾞｼｯｸUB" panose="020B0909000000000000" pitchFamily="49" charset="-128"/>
            </a:endParaRPr>
          </a:p>
        </p:txBody>
      </p:sp>
      <p:sp>
        <p:nvSpPr>
          <p:cNvPr id="5" name="角丸四角形 4"/>
          <p:cNvSpPr/>
          <p:nvPr/>
        </p:nvSpPr>
        <p:spPr>
          <a:xfrm>
            <a:off x="1043608" y="1357155"/>
            <a:ext cx="7632848" cy="792088"/>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t>令和６年（２０２４年）３月３１日まで、建設業は上限規制の適用を受けません。　</a:t>
            </a:r>
            <a:endParaRPr kumimoji="1" lang="ja-JP" altLang="en-US" sz="2000" b="1" dirty="0"/>
          </a:p>
        </p:txBody>
      </p:sp>
      <p:sp>
        <p:nvSpPr>
          <p:cNvPr id="6" name="角丸四角形 5"/>
          <p:cNvSpPr/>
          <p:nvPr/>
        </p:nvSpPr>
        <p:spPr>
          <a:xfrm>
            <a:off x="1043608" y="2466809"/>
            <a:ext cx="7632848" cy="792088"/>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t>現状は、様式第９号の４を使用します。　</a:t>
            </a:r>
            <a:endParaRPr kumimoji="1" lang="ja-JP" altLang="en-US" sz="2000" b="1" dirty="0"/>
          </a:p>
        </p:txBody>
      </p:sp>
      <p:sp>
        <p:nvSpPr>
          <p:cNvPr id="7" name="角丸四角形 6"/>
          <p:cNvSpPr/>
          <p:nvPr/>
        </p:nvSpPr>
        <p:spPr>
          <a:xfrm>
            <a:off x="1043608" y="4767359"/>
            <a:ext cx="7632848" cy="792088"/>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t>協定</a:t>
            </a:r>
            <a:r>
              <a:rPr kumimoji="1" lang="ja-JP" altLang="en-US" sz="2000" b="1" dirty="0"/>
              <a:t>に係る締結当事者の</a:t>
            </a:r>
            <a:r>
              <a:rPr kumimoji="1" lang="ja-JP" altLang="en-US" sz="2000" b="1" dirty="0" smtClean="0"/>
              <a:t>適格性に注意しましょう。　</a:t>
            </a:r>
            <a:endParaRPr kumimoji="1" lang="ja-JP" altLang="en-US" sz="2000" b="1" dirty="0"/>
          </a:p>
        </p:txBody>
      </p:sp>
      <p:sp>
        <p:nvSpPr>
          <p:cNvPr id="8" name="角丸四角形 7"/>
          <p:cNvSpPr/>
          <p:nvPr/>
        </p:nvSpPr>
        <p:spPr>
          <a:xfrm>
            <a:off x="1043608" y="5877272"/>
            <a:ext cx="7632848" cy="792088"/>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t>届出には押印が不要となりました。要件を確認しましょう。</a:t>
            </a:r>
            <a:endParaRPr kumimoji="1" lang="ja-JP" altLang="en-US" sz="2000" b="1" dirty="0"/>
          </a:p>
        </p:txBody>
      </p:sp>
      <p:sp>
        <p:nvSpPr>
          <p:cNvPr id="9" name="角丸四角形 8"/>
          <p:cNvSpPr/>
          <p:nvPr/>
        </p:nvSpPr>
        <p:spPr>
          <a:xfrm>
            <a:off x="1043608" y="3559972"/>
            <a:ext cx="7632848" cy="792088"/>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t>原則、期間は１年となりますので、毎年提出が必要となります。　</a:t>
            </a:r>
            <a:endParaRPr kumimoji="1" lang="ja-JP" altLang="en-US" sz="2000" b="1" dirty="0"/>
          </a:p>
        </p:txBody>
      </p:sp>
    </p:spTree>
    <p:extLst>
      <p:ext uri="{BB962C8B-B14F-4D97-AF65-F5344CB8AC3E}">
        <p14:creationId xmlns:p14="http://schemas.microsoft.com/office/powerpoint/2010/main" val="1942347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230632" y="152015"/>
            <a:ext cx="6695200" cy="546547"/>
          </a:xfrm>
          <a:prstGeom prst="roundRect">
            <a:avLst/>
          </a:prstGeom>
          <a:solidFill>
            <a:srgbClr val="002060"/>
          </a:solidFill>
          <a:ln>
            <a:solidFill>
              <a:schemeClr val="tx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6755" tIns="43377" rIns="86755" bIns="43377" numCol="1" spcCol="0" rtlCol="0" fromWordArt="0" anchor="ctr" anchorCtr="0" forceAA="0" compatLnSpc="1">
            <a:prstTxWarp prst="textNoShape">
              <a:avLst/>
            </a:prstTxWarp>
            <a:noAutofit/>
          </a:bodyPr>
          <a:lstStyle/>
          <a:p>
            <a:pPr algn="ctr" fontAlgn="base" hangingPunct="0"/>
            <a:r>
              <a:rPr lang="ja-JP" altLang="en-US" sz="3416" b="1" kern="0" dirty="0">
                <a:ln w="0">
                  <a:solidFill>
                    <a:schemeClr val="bg1"/>
                  </a:solidFill>
                </a:ln>
                <a:solidFill>
                  <a:srgbClr val="FFFFFF"/>
                </a:solidFill>
                <a:latin typeface="HG丸ｺﾞｼｯｸM-PRO" panose="020F0600000000000000" pitchFamily="50" charset="-128"/>
                <a:ea typeface="HG丸ｺﾞｼｯｸM-PRO" panose="020F0600000000000000" pitchFamily="50" charset="-128"/>
                <a:cs typeface="Meiryo UI" panose="020B0604030504040204" pitchFamily="50" charset="-128"/>
              </a:rPr>
              <a:t>無料訪問</a:t>
            </a:r>
            <a:r>
              <a:rPr lang="ja-JP" altLang="en-US" sz="3416" b="1" kern="0" dirty="0" smtClean="0">
                <a:ln w="0">
                  <a:solidFill>
                    <a:schemeClr val="bg1"/>
                  </a:solidFill>
                </a:ln>
                <a:solidFill>
                  <a:srgbClr val="FFFFFF"/>
                </a:solidFill>
                <a:latin typeface="HG丸ｺﾞｼｯｸM-PRO" panose="020F0600000000000000" pitchFamily="50" charset="-128"/>
                <a:ea typeface="HG丸ｺﾞｼｯｸM-PRO" panose="020F0600000000000000" pitchFamily="50" charset="-128"/>
                <a:cs typeface="Meiryo UI" panose="020B0604030504040204" pitchFamily="50" charset="-128"/>
              </a:rPr>
              <a:t>相談を実施しています</a:t>
            </a:r>
            <a:endParaRPr lang="ja-JP" altLang="en-US" sz="3416" kern="100" dirty="0">
              <a:ln w="0">
                <a:solidFill>
                  <a:schemeClr val="bg1"/>
                </a:solidFill>
              </a:ln>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大かっこ 5"/>
          <p:cNvSpPr/>
          <p:nvPr/>
        </p:nvSpPr>
        <p:spPr>
          <a:xfrm>
            <a:off x="2432129" y="2636098"/>
            <a:ext cx="5606942" cy="478229"/>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992"/>
          </a:p>
        </p:txBody>
      </p:sp>
      <p:sp>
        <p:nvSpPr>
          <p:cNvPr id="7" name="角丸四角形 6"/>
          <p:cNvSpPr/>
          <p:nvPr/>
        </p:nvSpPr>
        <p:spPr>
          <a:xfrm>
            <a:off x="1268460" y="773310"/>
            <a:ext cx="6831932" cy="409910"/>
          </a:xfrm>
          <a:prstGeom prst="roundRect">
            <a:avLst/>
          </a:prstGeom>
          <a:solidFill>
            <a:srgbClr val="FFC000"/>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92"/>
          </a:p>
        </p:txBody>
      </p:sp>
      <p:sp>
        <p:nvSpPr>
          <p:cNvPr id="9" name="テキスト ボックス 8"/>
          <p:cNvSpPr txBox="1"/>
          <p:nvPr/>
        </p:nvSpPr>
        <p:spPr>
          <a:xfrm>
            <a:off x="1385370" y="833158"/>
            <a:ext cx="6558563" cy="302567"/>
          </a:xfrm>
          <a:prstGeom prst="rect">
            <a:avLst/>
          </a:prstGeom>
          <a:noFill/>
        </p:spPr>
        <p:txBody>
          <a:bodyPr wrap="square" lIns="0" tIns="34155" rIns="0" bIns="34155" rtlCol="0" anchor="ctr" anchorCtr="0">
            <a:spAutoFit/>
          </a:bodyPr>
          <a:lstStyle/>
          <a:p>
            <a:pPr>
              <a:spcBef>
                <a:spcPts val="569"/>
              </a:spcBef>
            </a:pPr>
            <a:r>
              <a:rPr lang="ja-JP" altLang="en-US" sz="1518" dirty="0">
                <a:ln w="19050" cmpd="sng">
                  <a:noFill/>
                </a:ln>
                <a:latin typeface="Meiryo UI" panose="020B0604030504040204" pitchFamily="50" charset="-128"/>
                <a:ea typeface="Meiryo UI" panose="020B0604030504040204" pitchFamily="50" charset="-128"/>
                <a:cs typeface="Meiryo UI" panose="020B0604030504040204" pitchFamily="50" charset="-128"/>
              </a:rPr>
              <a:t>● 管轄の労働基準監督署の </a:t>
            </a:r>
            <a:r>
              <a:rPr lang="ja-JP" altLang="en-US" sz="1518" b="1" dirty="0">
                <a:ln w="3175" cmpd="sng">
                  <a:solidFill>
                    <a:schemeClr val="tx1"/>
                  </a:solidFill>
                </a:ln>
                <a:latin typeface="HG丸ｺﾞｼｯｸM-PRO" panose="020F0600000000000000" pitchFamily="50" charset="-128"/>
                <a:ea typeface="HG丸ｺﾞｼｯｸM-PRO" panose="020F0600000000000000" pitchFamily="50" charset="-128"/>
                <a:cs typeface="Meiryo UI" panose="020B0604030504040204" pitchFamily="50" charset="-128"/>
              </a:rPr>
              <a:t>労働時間相談・支援班</a:t>
            </a:r>
            <a:r>
              <a:rPr lang="ja-JP" altLang="en-US" sz="1518" b="1" dirty="0">
                <a:ln w="3175" cmpd="sng">
                  <a:solidFill>
                    <a:schemeClr val="tx1"/>
                  </a:solidFill>
                </a:ln>
                <a:latin typeface="Meiryo UI" panose="020B0604030504040204" pitchFamily="50" charset="-128"/>
                <a:ea typeface="Meiryo UI" panose="020B0604030504040204" pitchFamily="50" charset="-128"/>
                <a:cs typeface="Meiryo UI" panose="020B0604030504040204" pitchFamily="50" charset="-128"/>
              </a:rPr>
              <a:t> </a:t>
            </a:r>
            <a:r>
              <a:rPr lang="ja-JP" altLang="en-US" sz="1518" dirty="0">
                <a:ln w="19050" cmpd="sng">
                  <a:noFill/>
                </a:ln>
                <a:latin typeface="Meiryo UI" panose="020B0604030504040204" pitchFamily="50" charset="-128"/>
                <a:ea typeface="Meiryo UI" panose="020B0604030504040204" pitchFamily="50" charset="-128"/>
                <a:cs typeface="Meiryo UI" panose="020B0604030504040204" pitchFamily="50" charset="-128"/>
              </a:rPr>
              <a:t>が </a:t>
            </a:r>
            <a:r>
              <a:rPr lang="ja-JP" altLang="en-US" sz="1518" b="1" dirty="0">
                <a:ln w="3175" cmpd="sng">
                  <a:solidFill>
                    <a:schemeClr val="tx1"/>
                  </a:solidFill>
                </a:ln>
                <a:latin typeface="HG丸ｺﾞｼｯｸM-PRO" panose="020F0600000000000000" pitchFamily="50" charset="-128"/>
                <a:ea typeface="HG丸ｺﾞｼｯｸM-PRO" panose="020F0600000000000000" pitchFamily="50" charset="-128"/>
                <a:cs typeface="Meiryo UI" panose="020B0604030504040204" pitchFamily="50" charset="-128"/>
              </a:rPr>
              <a:t>無料訪問</a:t>
            </a:r>
            <a:r>
              <a:rPr lang="ja-JP" altLang="en-US" sz="1518" b="1" dirty="0">
                <a:ln w="3175" cmpd="sng">
                  <a:solidFill>
                    <a:schemeClr val="tx1"/>
                  </a:solidFill>
                </a:ln>
                <a:latin typeface="Meiryo UI" panose="020B0604030504040204" pitchFamily="50" charset="-128"/>
                <a:ea typeface="Meiryo UI" panose="020B0604030504040204" pitchFamily="50" charset="-128"/>
                <a:cs typeface="Meiryo UI" panose="020B0604030504040204" pitchFamily="50" charset="-128"/>
              </a:rPr>
              <a:t> </a:t>
            </a:r>
            <a:r>
              <a:rPr lang="ja-JP" altLang="en-US" sz="1518" dirty="0">
                <a:ln w="19050" cmpd="sng">
                  <a:noFill/>
                </a:ln>
                <a:latin typeface="Meiryo UI" panose="020B0604030504040204" pitchFamily="50" charset="-128"/>
                <a:ea typeface="Meiryo UI" panose="020B0604030504040204" pitchFamily="50" charset="-128"/>
                <a:cs typeface="Meiryo UI" panose="020B0604030504040204" pitchFamily="50" charset="-128"/>
              </a:rPr>
              <a:t>いたします。</a:t>
            </a:r>
          </a:p>
        </p:txBody>
      </p:sp>
      <p:sp>
        <p:nvSpPr>
          <p:cNvPr id="10" name="テキスト ボックス 9"/>
          <p:cNvSpPr txBox="1"/>
          <p:nvPr/>
        </p:nvSpPr>
        <p:spPr>
          <a:xfrm>
            <a:off x="1316017" y="1060319"/>
            <a:ext cx="6627916" cy="1937822"/>
          </a:xfrm>
          <a:prstGeom prst="rect">
            <a:avLst/>
          </a:prstGeom>
          <a:noFill/>
        </p:spPr>
        <p:txBody>
          <a:bodyPr wrap="square" lIns="0" tIns="34155" rIns="0" bIns="34155" rtlCol="0" anchor="ctr" anchorCtr="0">
            <a:spAutoFit/>
          </a:bodyPr>
          <a:lstStyle/>
          <a:p>
            <a:pPr marL="506090" indent="-337393"/>
            <a:r>
              <a:rPr lang="ja-JP" altLang="en-US" sz="1518" dirty="0">
                <a:latin typeface="Meiryo UI" panose="020B0604030504040204" pitchFamily="50" charset="-128"/>
                <a:ea typeface="Meiryo UI" panose="020B0604030504040204" pitchFamily="50" charset="-128"/>
                <a:cs typeface="Meiryo UI" panose="020B0604030504040204" pitchFamily="50" charset="-128"/>
              </a:rPr>
              <a:t>□ 労働基準法、労働安全衛生法、労働時間等の設定の改善に関する法律</a:t>
            </a:r>
            <a:endParaRPr lang="en-US" altLang="ja-JP" sz="1518" dirty="0">
              <a:latin typeface="Meiryo UI" panose="020B0604030504040204" pitchFamily="50" charset="-128"/>
              <a:ea typeface="Meiryo UI" panose="020B0604030504040204" pitchFamily="50" charset="-128"/>
              <a:cs typeface="Meiryo UI" panose="020B0604030504040204" pitchFamily="50" charset="-128"/>
            </a:endParaRPr>
          </a:p>
          <a:p>
            <a:pPr marL="506090" indent="-337393"/>
            <a:r>
              <a:rPr lang="ja-JP" altLang="en-US" sz="1518" dirty="0">
                <a:latin typeface="Meiryo UI" panose="020B0604030504040204" pitchFamily="50" charset="-128"/>
                <a:ea typeface="Meiryo UI" panose="020B0604030504040204" pitchFamily="50" charset="-128"/>
                <a:cs typeface="Meiryo UI" panose="020B0604030504040204" pitchFamily="50" charset="-128"/>
              </a:rPr>
              <a:t>　　の </a:t>
            </a:r>
            <a:r>
              <a:rPr lang="ja-JP" altLang="en-US" sz="1992" b="1" u="sng" dirty="0">
                <a:latin typeface="Meiryo UI" panose="020B0604030504040204" pitchFamily="50" charset="-128"/>
                <a:ea typeface="Meiryo UI" panose="020B0604030504040204" pitchFamily="50" charset="-128"/>
                <a:cs typeface="Meiryo UI" panose="020B0604030504040204" pitchFamily="50" charset="-128"/>
              </a:rPr>
              <a:t>改正内容</a:t>
            </a:r>
            <a:r>
              <a:rPr lang="ja-JP" altLang="en-US" sz="1518" dirty="0">
                <a:latin typeface="Meiryo UI" panose="020B0604030504040204" pitchFamily="50" charset="-128"/>
                <a:ea typeface="Meiryo UI" panose="020B0604030504040204" pitchFamily="50" charset="-128"/>
                <a:cs typeface="Meiryo UI" panose="020B0604030504040204" pitchFamily="50" charset="-128"/>
              </a:rPr>
              <a:t> に関すること</a:t>
            </a:r>
            <a:endParaRPr lang="en-US" altLang="ja-JP" sz="569" dirty="0">
              <a:latin typeface="Meiryo UI" panose="020B0604030504040204" pitchFamily="50" charset="-128"/>
              <a:ea typeface="Meiryo UI" panose="020B0604030504040204" pitchFamily="50" charset="-128"/>
              <a:cs typeface="Meiryo UI" panose="020B0604030504040204" pitchFamily="50" charset="-128"/>
            </a:endParaRPr>
          </a:p>
          <a:p>
            <a:pPr marL="506090" indent="-337393"/>
            <a:endParaRPr lang="ja-JP" altLang="en-US" sz="380" dirty="0">
              <a:latin typeface="Meiryo UI" panose="020B0604030504040204" pitchFamily="50" charset="-128"/>
              <a:ea typeface="Meiryo UI" panose="020B0604030504040204" pitchFamily="50" charset="-128"/>
              <a:cs typeface="Meiryo UI" panose="020B0604030504040204" pitchFamily="50" charset="-128"/>
            </a:endParaRPr>
          </a:p>
          <a:p>
            <a:pPr marL="506090" indent="-337393"/>
            <a:r>
              <a:rPr lang="ja-JP" altLang="en-US" sz="1518" dirty="0">
                <a:latin typeface="Meiryo UI" panose="020B0604030504040204" pitchFamily="50" charset="-128"/>
                <a:ea typeface="Meiryo UI" panose="020B0604030504040204" pitchFamily="50" charset="-128"/>
                <a:cs typeface="Meiryo UI" panose="020B0604030504040204" pitchFamily="50" charset="-128"/>
              </a:rPr>
              <a:t>□ ３６協定を含む </a:t>
            </a:r>
            <a:r>
              <a:rPr lang="ja-JP" altLang="en-US" sz="1992" b="1" u="sng" dirty="0">
                <a:latin typeface="Meiryo UI" panose="020B0604030504040204" pitchFamily="50" charset="-128"/>
                <a:ea typeface="Meiryo UI" panose="020B0604030504040204" pitchFamily="50" charset="-128"/>
                <a:cs typeface="Meiryo UI" panose="020B0604030504040204" pitchFamily="50" charset="-128"/>
              </a:rPr>
              <a:t>労働時間制度全般</a:t>
            </a:r>
            <a:r>
              <a:rPr lang="ja-JP" altLang="en-US" sz="1518" dirty="0">
                <a:latin typeface="Meiryo UI" panose="020B0604030504040204" pitchFamily="50" charset="-128"/>
                <a:ea typeface="Meiryo UI" panose="020B0604030504040204" pitchFamily="50" charset="-128"/>
                <a:cs typeface="Meiryo UI" panose="020B0604030504040204" pitchFamily="50" charset="-128"/>
              </a:rPr>
              <a:t> に関すること</a:t>
            </a:r>
            <a:endParaRPr lang="en-US" altLang="ja-JP" sz="1518" dirty="0">
              <a:latin typeface="Meiryo UI" panose="020B0604030504040204" pitchFamily="50" charset="-128"/>
              <a:ea typeface="Meiryo UI" panose="020B0604030504040204" pitchFamily="50" charset="-128"/>
              <a:cs typeface="Meiryo UI" panose="020B0604030504040204" pitchFamily="50" charset="-128"/>
            </a:endParaRPr>
          </a:p>
          <a:p>
            <a:pPr marL="506090" indent="-337393"/>
            <a:endParaRPr lang="ja-JP" altLang="en-US" sz="380" dirty="0">
              <a:latin typeface="Meiryo UI" panose="020B0604030504040204" pitchFamily="50" charset="-128"/>
              <a:ea typeface="Meiryo UI" panose="020B0604030504040204" pitchFamily="50" charset="-128"/>
              <a:cs typeface="Meiryo UI" panose="020B0604030504040204" pitchFamily="50" charset="-128"/>
            </a:endParaRPr>
          </a:p>
          <a:p>
            <a:pPr marL="506090" indent="-337393"/>
            <a:r>
              <a:rPr lang="ja-JP" altLang="en-US" sz="1518" dirty="0">
                <a:latin typeface="Meiryo UI" panose="020B0604030504040204" pitchFamily="50" charset="-128"/>
                <a:ea typeface="Meiryo UI" panose="020B0604030504040204" pitchFamily="50" charset="-128"/>
                <a:cs typeface="Meiryo UI" panose="020B0604030504040204" pitchFamily="50" charset="-128"/>
              </a:rPr>
              <a:t>□ 変形労働時間制等 の内容・導入にあたって、</a:t>
            </a:r>
            <a:endParaRPr lang="en-US" altLang="ja-JP" sz="1518" dirty="0">
              <a:latin typeface="Meiryo UI" panose="020B0604030504040204" pitchFamily="50" charset="-128"/>
              <a:ea typeface="Meiryo UI" panose="020B0604030504040204" pitchFamily="50" charset="-128"/>
              <a:cs typeface="Meiryo UI" panose="020B0604030504040204" pitchFamily="50" charset="-128"/>
            </a:endParaRPr>
          </a:p>
          <a:p>
            <a:pPr marL="506090" indent="-337393"/>
            <a:r>
              <a:rPr lang="ja-JP" altLang="en-US" sz="1518" dirty="0">
                <a:latin typeface="Meiryo UI" panose="020B0604030504040204" pitchFamily="50" charset="-128"/>
                <a:ea typeface="Meiryo UI" panose="020B0604030504040204" pitchFamily="50" charset="-128"/>
                <a:cs typeface="Meiryo UI" panose="020B0604030504040204" pitchFamily="50" charset="-128"/>
              </a:rPr>
              <a:t>　　必要</a:t>
            </a:r>
            <a:r>
              <a:rPr lang="ja-JP" altLang="en-US" sz="1518" dirty="0" smtClean="0">
                <a:latin typeface="Meiryo UI" panose="020B0604030504040204" pitchFamily="50" charset="-128"/>
                <a:ea typeface="Meiryo UI" panose="020B0604030504040204" pitchFamily="50" charset="-128"/>
                <a:cs typeface="Meiryo UI" panose="020B0604030504040204" pitchFamily="50" charset="-128"/>
              </a:rPr>
              <a:t>な労働基準</a:t>
            </a:r>
            <a:r>
              <a:rPr lang="ja-JP" altLang="en-US" sz="1518" dirty="0">
                <a:latin typeface="Meiryo UI" panose="020B0604030504040204" pitchFamily="50" charset="-128"/>
                <a:ea typeface="Meiryo UI" panose="020B0604030504040204" pitchFamily="50" charset="-128"/>
                <a:cs typeface="Meiryo UI" panose="020B0604030504040204" pitchFamily="50" charset="-128"/>
              </a:rPr>
              <a:t>監督署への </a:t>
            </a:r>
            <a:r>
              <a:rPr lang="ja-JP" altLang="en-US" sz="1992" b="1" u="sng" dirty="0">
                <a:latin typeface="Meiryo UI" panose="020B0604030504040204" pitchFamily="50" charset="-128"/>
                <a:ea typeface="Meiryo UI" panose="020B0604030504040204" pitchFamily="50" charset="-128"/>
                <a:cs typeface="Meiryo UI" panose="020B0604030504040204" pitchFamily="50" charset="-128"/>
              </a:rPr>
              <a:t>届出書類の作成</a:t>
            </a:r>
            <a:r>
              <a:rPr lang="ja-JP" altLang="en-US" sz="1518" dirty="0">
                <a:latin typeface="Meiryo UI" panose="020B0604030504040204" pitchFamily="50" charset="-128"/>
                <a:ea typeface="Meiryo UI" panose="020B0604030504040204" pitchFamily="50" charset="-128"/>
                <a:cs typeface="Meiryo UI" panose="020B0604030504040204" pitchFamily="50" charset="-128"/>
              </a:rPr>
              <a:t> に関すること</a:t>
            </a:r>
            <a:endParaRPr lang="en-US" altLang="ja-JP" sz="1518" dirty="0">
              <a:latin typeface="Meiryo UI" panose="020B0604030504040204" pitchFamily="50" charset="-128"/>
              <a:ea typeface="Meiryo UI" panose="020B0604030504040204" pitchFamily="50" charset="-128"/>
              <a:cs typeface="Meiryo UI" panose="020B0604030504040204" pitchFamily="50" charset="-128"/>
            </a:endParaRPr>
          </a:p>
          <a:p>
            <a:pPr marL="506090" indent="-337393"/>
            <a:endParaRPr lang="en-US" altLang="ja-JP" sz="380" dirty="0">
              <a:ln w="19050" cmpd="sng">
                <a:noFill/>
              </a:ln>
              <a:latin typeface="Meiryo UI" panose="020B0604030504040204" pitchFamily="50" charset="-128"/>
              <a:ea typeface="Meiryo UI" panose="020B0604030504040204" pitchFamily="50" charset="-128"/>
              <a:cs typeface="Meiryo UI" panose="020B0604030504040204" pitchFamily="50" charset="-128"/>
            </a:endParaRPr>
          </a:p>
          <a:p>
            <a:pPr marL="506090" indent="-337393"/>
            <a:r>
              <a:rPr lang="ja-JP" altLang="en-US" sz="1518" dirty="0">
                <a:ln w="19050" cmpd="sng">
                  <a:noFill/>
                </a:ln>
                <a:latin typeface="Meiryo UI" panose="020B0604030504040204" pitchFamily="50" charset="-128"/>
                <a:ea typeface="Meiryo UI" panose="020B0604030504040204" pitchFamily="50" charset="-128"/>
                <a:cs typeface="Meiryo UI" panose="020B0604030504040204" pitchFamily="50" charset="-128"/>
              </a:rPr>
              <a:t>□ </a:t>
            </a:r>
            <a:r>
              <a:rPr lang="ja-JP" altLang="en-US" sz="1992" b="1" u="sng" dirty="0">
                <a:ln w="19050" cmpd="sng">
                  <a:noFill/>
                </a:ln>
                <a:latin typeface="Meiryo UI" panose="020B0604030504040204" pitchFamily="50" charset="-128"/>
                <a:ea typeface="Meiryo UI" panose="020B0604030504040204" pitchFamily="50" charset="-128"/>
                <a:cs typeface="Meiryo UI" panose="020B0604030504040204" pitchFamily="50" charset="-128"/>
              </a:rPr>
              <a:t>その他</a:t>
            </a:r>
          </a:p>
        </p:txBody>
      </p:sp>
      <p:sp>
        <p:nvSpPr>
          <p:cNvPr id="11" name="角丸四角形 10"/>
          <p:cNvSpPr/>
          <p:nvPr/>
        </p:nvSpPr>
        <p:spPr>
          <a:xfrm>
            <a:off x="1268460" y="3102122"/>
            <a:ext cx="6831932" cy="409910"/>
          </a:xfrm>
          <a:prstGeom prst="roundRect">
            <a:avLst/>
          </a:prstGeom>
          <a:solidFill>
            <a:srgbClr val="FFC000"/>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92"/>
          </a:p>
        </p:txBody>
      </p:sp>
      <p:sp>
        <p:nvSpPr>
          <p:cNvPr id="12" name="テキスト ボックス 11"/>
          <p:cNvSpPr txBox="1"/>
          <p:nvPr/>
        </p:nvSpPr>
        <p:spPr>
          <a:xfrm>
            <a:off x="1385370" y="3161767"/>
            <a:ext cx="6558563" cy="302567"/>
          </a:xfrm>
          <a:prstGeom prst="rect">
            <a:avLst/>
          </a:prstGeom>
          <a:noFill/>
        </p:spPr>
        <p:txBody>
          <a:bodyPr wrap="square" lIns="0" tIns="34155" rIns="0" bIns="34155" rtlCol="0" anchor="ctr" anchorCtr="0">
            <a:spAutoFit/>
          </a:bodyPr>
          <a:lstStyle/>
          <a:p>
            <a:pPr>
              <a:spcBef>
                <a:spcPts val="569"/>
              </a:spcBef>
            </a:pPr>
            <a:r>
              <a:rPr lang="ja-JP" altLang="en-US" sz="1518" dirty="0">
                <a:ln w="19050" cmpd="sng">
                  <a:noFill/>
                </a:ln>
                <a:latin typeface="Meiryo UI" panose="020B0604030504040204" pitchFamily="50" charset="-128"/>
                <a:ea typeface="Meiryo UI" panose="020B0604030504040204" pitchFamily="50" charset="-128"/>
                <a:cs typeface="Meiryo UI" panose="020B0604030504040204" pitchFamily="50" charset="-128"/>
              </a:rPr>
              <a:t>● </a:t>
            </a:r>
            <a:r>
              <a:rPr lang="ja-JP" altLang="en-US" sz="1518" b="1" dirty="0">
                <a:ln w="3175" cmpd="sng">
                  <a:solidFill>
                    <a:schemeClr val="tx1"/>
                  </a:solidFill>
                </a:ln>
                <a:latin typeface="HG丸ｺﾞｼｯｸM-PRO" panose="020F0600000000000000" pitchFamily="50" charset="-128"/>
                <a:ea typeface="HG丸ｺﾞｼｯｸM-PRO" panose="020F0600000000000000" pitchFamily="50" charset="-128"/>
                <a:cs typeface="Meiryo UI" panose="020B0604030504040204" pitchFamily="50" charset="-128"/>
              </a:rPr>
              <a:t>神奈川働き方改革推進支援センター</a:t>
            </a:r>
            <a:r>
              <a:rPr lang="ja-JP" altLang="en-US" sz="1518" b="1" dirty="0">
                <a:ln w="3175" cmpd="sng">
                  <a:solidFill>
                    <a:schemeClr val="tx1"/>
                  </a:solidFill>
                </a:ln>
                <a:latin typeface="Meiryo UI" panose="020B0604030504040204" pitchFamily="50" charset="-128"/>
                <a:ea typeface="Meiryo UI" panose="020B0604030504040204" pitchFamily="50" charset="-128"/>
                <a:cs typeface="Meiryo UI" panose="020B0604030504040204" pitchFamily="50" charset="-128"/>
              </a:rPr>
              <a:t> </a:t>
            </a:r>
            <a:r>
              <a:rPr lang="ja-JP" altLang="en-US" sz="1518" dirty="0">
                <a:ln w="19050" cmpd="sng">
                  <a:noFill/>
                </a:ln>
                <a:latin typeface="Meiryo UI" panose="020B0604030504040204" pitchFamily="50" charset="-128"/>
                <a:ea typeface="Meiryo UI" panose="020B0604030504040204" pitchFamily="50" charset="-128"/>
                <a:cs typeface="Meiryo UI" panose="020B0604030504040204" pitchFamily="50" charset="-128"/>
              </a:rPr>
              <a:t>が </a:t>
            </a:r>
            <a:r>
              <a:rPr lang="ja-JP" altLang="en-US" sz="1518" b="1" dirty="0">
                <a:ln w="3175" cmpd="sng">
                  <a:solidFill>
                    <a:schemeClr val="tx1"/>
                  </a:solidFill>
                </a:ln>
                <a:latin typeface="HG丸ｺﾞｼｯｸM-PRO" panose="020F0600000000000000" pitchFamily="50" charset="-128"/>
                <a:ea typeface="HG丸ｺﾞｼｯｸM-PRO" panose="020F0600000000000000" pitchFamily="50" charset="-128"/>
                <a:cs typeface="Meiryo UI" panose="020B0604030504040204" pitchFamily="50" charset="-128"/>
              </a:rPr>
              <a:t>無料訪問</a:t>
            </a:r>
            <a:r>
              <a:rPr lang="ja-JP" altLang="en-US" sz="1518" b="1" dirty="0">
                <a:ln w="3175" cmpd="sng">
                  <a:solidFill>
                    <a:schemeClr val="tx1"/>
                  </a:solidFill>
                </a:ln>
                <a:latin typeface="Meiryo UI" panose="020B0604030504040204" pitchFamily="50" charset="-128"/>
                <a:ea typeface="Meiryo UI" panose="020B0604030504040204" pitchFamily="50" charset="-128"/>
                <a:cs typeface="Meiryo UI" panose="020B0604030504040204" pitchFamily="50" charset="-128"/>
              </a:rPr>
              <a:t> </a:t>
            </a:r>
            <a:r>
              <a:rPr lang="ja-JP" altLang="en-US" sz="1518" dirty="0">
                <a:ln w="19050" cmpd="sng">
                  <a:noFill/>
                </a:ln>
                <a:latin typeface="Meiryo UI" panose="020B0604030504040204" pitchFamily="50" charset="-128"/>
                <a:ea typeface="Meiryo UI" panose="020B0604030504040204" pitchFamily="50" charset="-128"/>
                <a:cs typeface="Meiryo UI" panose="020B0604030504040204" pitchFamily="50" charset="-128"/>
              </a:rPr>
              <a:t>いたします。</a:t>
            </a:r>
          </a:p>
        </p:txBody>
      </p:sp>
      <p:sp>
        <p:nvSpPr>
          <p:cNvPr id="13" name="テキスト ボックス 12"/>
          <p:cNvSpPr txBox="1"/>
          <p:nvPr/>
        </p:nvSpPr>
        <p:spPr>
          <a:xfrm>
            <a:off x="1307834" y="3395289"/>
            <a:ext cx="6695248" cy="2200715"/>
          </a:xfrm>
          <a:prstGeom prst="rect">
            <a:avLst/>
          </a:prstGeom>
          <a:noFill/>
        </p:spPr>
        <p:txBody>
          <a:bodyPr wrap="square" lIns="0" tIns="34155" rIns="0" bIns="34155" rtlCol="0" anchor="ctr" anchorCtr="0">
            <a:spAutoFit/>
          </a:bodyPr>
          <a:lstStyle/>
          <a:p>
            <a:pPr marL="506090" indent="-337393"/>
            <a:r>
              <a:rPr lang="ja-JP" altLang="en-US" sz="1518" dirty="0">
                <a:latin typeface="Meiryo UI" panose="020B0604030504040204" pitchFamily="50" charset="-128"/>
                <a:ea typeface="Meiryo UI" panose="020B0604030504040204" pitchFamily="50" charset="-128"/>
                <a:cs typeface="Meiryo UI" panose="020B0604030504040204" pitchFamily="50" charset="-128"/>
              </a:rPr>
              <a:t>□ </a:t>
            </a:r>
            <a:r>
              <a:rPr lang="ja-JP" altLang="en-US" sz="1992" b="1" u="sng" dirty="0">
                <a:latin typeface="Meiryo UI" panose="020B0604030504040204" pitchFamily="50" charset="-128"/>
                <a:ea typeface="Meiryo UI" panose="020B0604030504040204" pitchFamily="50" charset="-128"/>
                <a:cs typeface="Meiryo UI" panose="020B0604030504040204" pitchFamily="50" charset="-128"/>
              </a:rPr>
              <a:t>長時間労働の削減</a:t>
            </a:r>
            <a:r>
              <a:rPr lang="ja-JP" altLang="en-US" sz="1518"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18" dirty="0">
                <a:latin typeface="Meiryo UI" panose="020B0604030504040204" pitchFamily="50" charset="-128"/>
                <a:ea typeface="Meiryo UI" panose="020B0604030504040204" pitchFamily="50" charset="-128"/>
                <a:cs typeface="Meiryo UI" panose="020B0604030504040204" pitchFamily="50" charset="-128"/>
              </a:rPr>
              <a:t>に関すること</a:t>
            </a:r>
            <a:endParaRPr lang="en-US" altLang="ja-JP" sz="569" dirty="0">
              <a:latin typeface="Meiryo UI" panose="020B0604030504040204" pitchFamily="50" charset="-128"/>
              <a:ea typeface="Meiryo UI" panose="020B0604030504040204" pitchFamily="50" charset="-128"/>
              <a:cs typeface="Meiryo UI" panose="020B0604030504040204" pitchFamily="50" charset="-128"/>
            </a:endParaRPr>
          </a:p>
          <a:p>
            <a:pPr marL="506090" indent="-337393"/>
            <a:endParaRPr lang="ja-JP" altLang="en-US" sz="380" dirty="0">
              <a:latin typeface="Meiryo UI" panose="020B0604030504040204" pitchFamily="50" charset="-128"/>
              <a:ea typeface="Meiryo UI" panose="020B0604030504040204" pitchFamily="50" charset="-128"/>
              <a:cs typeface="Meiryo UI" panose="020B0604030504040204" pitchFamily="50" charset="-128"/>
            </a:endParaRPr>
          </a:p>
          <a:p>
            <a:pPr marL="506090" indent="-337393"/>
            <a:r>
              <a:rPr lang="ja-JP" altLang="en-US" sz="1518" dirty="0">
                <a:latin typeface="Meiryo UI" panose="020B0604030504040204" pitchFamily="50" charset="-128"/>
                <a:ea typeface="Meiryo UI" panose="020B0604030504040204" pitchFamily="50" charset="-128"/>
                <a:cs typeface="Meiryo UI" panose="020B0604030504040204" pitchFamily="50" charset="-128"/>
              </a:rPr>
              <a:t>□ 時間外労働などの </a:t>
            </a:r>
            <a:r>
              <a:rPr lang="ja-JP" altLang="en-US" sz="1992" b="1" u="sng" dirty="0">
                <a:latin typeface="Meiryo UI" panose="020B0604030504040204" pitchFamily="50" charset="-128"/>
                <a:ea typeface="Meiryo UI" panose="020B0604030504040204" pitchFamily="50" charset="-128"/>
                <a:cs typeface="Meiryo UI" panose="020B0604030504040204" pitchFamily="50" charset="-128"/>
              </a:rPr>
              <a:t>改善助成金など</a:t>
            </a:r>
            <a:r>
              <a:rPr lang="ja-JP" altLang="en-US" sz="1518"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18" dirty="0">
                <a:latin typeface="Meiryo UI" panose="020B0604030504040204" pitchFamily="50" charset="-128"/>
                <a:ea typeface="Meiryo UI" panose="020B0604030504040204" pitchFamily="50" charset="-128"/>
                <a:cs typeface="Meiryo UI" panose="020B0604030504040204" pitchFamily="50" charset="-128"/>
              </a:rPr>
              <a:t>支援策に関すること</a:t>
            </a:r>
            <a:endParaRPr lang="en-US" altLang="ja-JP" sz="1518" dirty="0">
              <a:latin typeface="Meiryo UI" panose="020B0604030504040204" pitchFamily="50" charset="-128"/>
              <a:ea typeface="Meiryo UI" panose="020B0604030504040204" pitchFamily="50" charset="-128"/>
              <a:cs typeface="Meiryo UI" panose="020B0604030504040204" pitchFamily="50" charset="-128"/>
            </a:endParaRPr>
          </a:p>
          <a:p>
            <a:pPr marL="506090" indent="-337393"/>
            <a:endParaRPr lang="ja-JP" altLang="en-US" sz="380" dirty="0">
              <a:latin typeface="Meiryo UI" panose="020B0604030504040204" pitchFamily="50" charset="-128"/>
              <a:ea typeface="Meiryo UI" panose="020B0604030504040204" pitchFamily="50" charset="-128"/>
              <a:cs typeface="Meiryo UI" panose="020B0604030504040204" pitchFamily="50" charset="-128"/>
            </a:endParaRPr>
          </a:p>
          <a:p>
            <a:pPr marL="506090" indent="-337393"/>
            <a:r>
              <a:rPr lang="ja-JP" altLang="en-US" sz="1518" dirty="0">
                <a:latin typeface="Meiryo UI" panose="020B0604030504040204" pitchFamily="50" charset="-128"/>
                <a:ea typeface="Meiryo UI" panose="020B0604030504040204" pitchFamily="50" charset="-128"/>
                <a:cs typeface="Meiryo UI" panose="020B0604030504040204" pitchFamily="50" charset="-128"/>
              </a:rPr>
              <a:t>□ </a:t>
            </a:r>
            <a:r>
              <a:rPr lang="ja-JP" altLang="en-US" sz="1992" b="1" u="sng" dirty="0">
                <a:latin typeface="Meiryo UI" panose="020B0604030504040204" pitchFamily="50" charset="-128"/>
                <a:ea typeface="Meiryo UI" panose="020B0604030504040204" pitchFamily="50" charset="-128"/>
                <a:cs typeface="Meiryo UI" panose="020B0604030504040204" pitchFamily="50" charset="-128"/>
              </a:rPr>
              <a:t>非正規雇用の待遇改善</a:t>
            </a:r>
            <a:r>
              <a:rPr lang="ja-JP" altLang="en-US" sz="1518"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518" dirty="0">
                <a:latin typeface="Meiryo UI" panose="020B0604030504040204" pitchFamily="50" charset="-128"/>
                <a:ea typeface="Meiryo UI" panose="020B0604030504040204" pitchFamily="50" charset="-128"/>
                <a:cs typeface="Meiryo UI" panose="020B0604030504040204" pitchFamily="50" charset="-128"/>
              </a:rPr>
              <a:t>(</a:t>
            </a:r>
            <a:r>
              <a:rPr lang="ja-JP" altLang="en-US" sz="1518" b="1" dirty="0">
                <a:latin typeface="Meiryo UI" panose="020B0604030504040204" pitchFamily="50" charset="-128"/>
                <a:ea typeface="Meiryo UI" panose="020B0604030504040204" pitchFamily="50" charset="-128"/>
                <a:cs typeface="Meiryo UI" panose="020B0604030504040204" pitchFamily="50" charset="-128"/>
              </a:rPr>
              <a:t>同一労働同一賃金</a:t>
            </a:r>
            <a:r>
              <a:rPr lang="en-US" altLang="ja-JP" sz="1518" dirty="0">
                <a:latin typeface="Meiryo UI" panose="020B0604030504040204" pitchFamily="50" charset="-128"/>
                <a:ea typeface="Meiryo UI" panose="020B0604030504040204" pitchFamily="50" charset="-128"/>
                <a:cs typeface="Meiryo UI" panose="020B0604030504040204" pitchFamily="50" charset="-128"/>
              </a:rPr>
              <a:t>)</a:t>
            </a:r>
            <a:r>
              <a:rPr lang="ja-JP" altLang="en-US" sz="1518" dirty="0">
                <a:latin typeface="Meiryo UI" panose="020B0604030504040204" pitchFamily="50" charset="-128"/>
                <a:ea typeface="Meiryo UI" panose="020B0604030504040204" pitchFamily="50" charset="-128"/>
                <a:cs typeface="Meiryo UI" panose="020B0604030504040204" pitchFamily="50" charset="-128"/>
              </a:rPr>
              <a:t>に関すること</a:t>
            </a:r>
            <a:endParaRPr lang="en-US" altLang="ja-JP" sz="1518" dirty="0">
              <a:latin typeface="Meiryo UI" panose="020B0604030504040204" pitchFamily="50" charset="-128"/>
              <a:ea typeface="Meiryo UI" panose="020B0604030504040204" pitchFamily="50" charset="-128"/>
              <a:cs typeface="Meiryo UI" panose="020B0604030504040204" pitchFamily="50" charset="-128"/>
            </a:endParaRPr>
          </a:p>
          <a:p>
            <a:pPr marL="506090" indent="-337393"/>
            <a:endParaRPr lang="en-US" altLang="ja-JP" sz="380" dirty="0">
              <a:ln w="19050" cmpd="sng">
                <a:noFill/>
              </a:ln>
              <a:latin typeface="Meiryo UI" panose="020B0604030504040204" pitchFamily="50" charset="-128"/>
              <a:ea typeface="Meiryo UI" panose="020B0604030504040204" pitchFamily="50" charset="-128"/>
              <a:cs typeface="Meiryo UI" panose="020B0604030504040204" pitchFamily="50" charset="-128"/>
            </a:endParaRPr>
          </a:p>
          <a:p>
            <a:pPr marL="506090" indent="-337393"/>
            <a:r>
              <a:rPr lang="ja-JP" altLang="en-US" sz="1518" dirty="0">
                <a:ln w="19050" cmpd="sng">
                  <a:noFill/>
                </a:ln>
                <a:latin typeface="Meiryo UI" panose="020B0604030504040204" pitchFamily="50" charset="-128"/>
                <a:ea typeface="Meiryo UI" panose="020B0604030504040204" pitchFamily="50" charset="-128"/>
                <a:cs typeface="Meiryo UI" panose="020B0604030504040204" pitchFamily="50" charset="-128"/>
              </a:rPr>
              <a:t>□ </a:t>
            </a:r>
            <a:r>
              <a:rPr lang="ja-JP" altLang="en-US" sz="1992" b="1" u="sng" dirty="0">
                <a:ln w="19050" cmpd="sng">
                  <a:noFill/>
                </a:ln>
                <a:latin typeface="Meiryo UI" panose="020B0604030504040204" pitchFamily="50" charset="-128"/>
                <a:ea typeface="Meiryo UI" panose="020B0604030504040204" pitchFamily="50" charset="-128"/>
                <a:cs typeface="Meiryo UI" panose="020B0604030504040204" pitchFamily="50" charset="-128"/>
              </a:rPr>
              <a:t>賃金引上げ</a:t>
            </a:r>
            <a:r>
              <a:rPr lang="ja-JP" altLang="en-US" sz="1518" b="1" dirty="0">
                <a:ln w="19050" cmpd="sng">
                  <a:noFill/>
                </a:ln>
                <a:latin typeface="Meiryo UI" panose="020B0604030504040204" pitchFamily="50" charset="-128"/>
                <a:ea typeface="Meiryo UI" panose="020B0604030504040204" pitchFamily="50" charset="-128"/>
                <a:cs typeface="Meiryo UI" panose="020B0604030504040204" pitchFamily="50" charset="-128"/>
              </a:rPr>
              <a:t> </a:t>
            </a:r>
            <a:r>
              <a:rPr lang="ja-JP" altLang="en-US" sz="1518" dirty="0">
                <a:ln w="19050" cmpd="sng">
                  <a:noFill/>
                </a:ln>
                <a:latin typeface="Meiryo UI" panose="020B0604030504040204" pitchFamily="50" charset="-128"/>
                <a:ea typeface="Meiryo UI" panose="020B0604030504040204" pitchFamily="50" charset="-128"/>
                <a:cs typeface="Meiryo UI" panose="020B0604030504040204" pitchFamily="50" charset="-128"/>
              </a:rPr>
              <a:t>と </a:t>
            </a:r>
            <a:r>
              <a:rPr lang="ja-JP" altLang="en-US" sz="1992" b="1" u="sng" dirty="0">
                <a:ln w="19050" cmpd="sng">
                  <a:noFill/>
                </a:ln>
                <a:latin typeface="Meiryo UI" panose="020B0604030504040204" pitchFamily="50" charset="-128"/>
                <a:ea typeface="Meiryo UI" panose="020B0604030504040204" pitchFamily="50" charset="-128"/>
                <a:cs typeface="Meiryo UI" panose="020B0604030504040204" pitchFamily="50" charset="-128"/>
              </a:rPr>
              <a:t>生産性向上</a:t>
            </a:r>
            <a:r>
              <a:rPr lang="ja-JP" altLang="en-US" sz="1518" b="1" dirty="0">
                <a:ln w="19050" cmpd="sng">
                  <a:noFill/>
                </a:ln>
                <a:latin typeface="Meiryo UI" panose="020B0604030504040204" pitchFamily="50" charset="-128"/>
                <a:ea typeface="Meiryo UI" panose="020B0604030504040204" pitchFamily="50" charset="-128"/>
                <a:cs typeface="Meiryo UI" panose="020B0604030504040204" pitchFamily="50" charset="-128"/>
              </a:rPr>
              <a:t> </a:t>
            </a:r>
            <a:r>
              <a:rPr lang="ja-JP" altLang="en-US" sz="1518" dirty="0">
                <a:ln w="19050" cmpd="sng">
                  <a:noFill/>
                </a:ln>
                <a:latin typeface="Meiryo UI" panose="020B0604030504040204" pitchFamily="50" charset="-128"/>
                <a:ea typeface="Meiryo UI" panose="020B0604030504040204" pitchFamily="50" charset="-128"/>
                <a:cs typeface="Meiryo UI" panose="020B0604030504040204" pitchFamily="50" charset="-128"/>
              </a:rPr>
              <a:t>に関すること</a:t>
            </a:r>
            <a:endParaRPr lang="en-US" altLang="ja-JP" sz="1518" dirty="0">
              <a:ln w="19050" cmpd="sng">
                <a:noFill/>
              </a:ln>
              <a:latin typeface="Meiryo UI" panose="020B0604030504040204" pitchFamily="50" charset="-128"/>
              <a:ea typeface="Meiryo UI" panose="020B0604030504040204" pitchFamily="50" charset="-128"/>
              <a:cs typeface="Meiryo UI" panose="020B0604030504040204" pitchFamily="50" charset="-128"/>
            </a:endParaRPr>
          </a:p>
          <a:p>
            <a:pPr marL="506090" indent="-337393"/>
            <a:endParaRPr lang="en-US" altLang="ja-JP" sz="380" dirty="0">
              <a:ln w="19050" cmpd="sng">
                <a:noFill/>
              </a:ln>
              <a:latin typeface="Meiryo UI" panose="020B0604030504040204" pitchFamily="50" charset="-128"/>
              <a:ea typeface="Meiryo UI" panose="020B0604030504040204" pitchFamily="50" charset="-128"/>
              <a:cs typeface="Meiryo UI" panose="020B0604030504040204" pitchFamily="50" charset="-128"/>
            </a:endParaRPr>
          </a:p>
          <a:p>
            <a:pPr marL="506090" indent="-337393"/>
            <a:r>
              <a:rPr lang="ja-JP" altLang="en-US" sz="1518" dirty="0">
                <a:ln w="19050" cmpd="sng">
                  <a:noFill/>
                </a:ln>
                <a:latin typeface="Meiryo UI" panose="020B0604030504040204" pitchFamily="50" charset="-128"/>
                <a:ea typeface="Meiryo UI" panose="020B0604030504040204" pitchFamily="50" charset="-128"/>
                <a:cs typeface="Meiryo UI" panose="020B0604030504040204" pitchFamily="50" charset="-128"/>
              </a:rPr>
              <a:t>□ </a:t>
            </a:r>
            <a:r>
              <a:rPr lang="ja-JP" altLang="en-US" sz="1992" b="1" u="sng" dirty="0">
                <a:ln w="19050" cmpd="sng">
                  <a:noFill/>
                </a:ln>
                <a:latin typeface="Meiryo UI" panose="020B0604030504040204" pitchFamily="50" charset="-128"/>
                <a:ea typeface="Meiryo UI" panose="020B0604030504040204" pitchFamily="50" charset="-128"/>
                <a:cs typeface="Meiryo UI" panose="020B0604030504040204" pitchFamily="50" charset="-128"/>
              </a:rPr>
              <a:t>人手不足解消に向けた雇用管理</a:t>
            </a:r>
            <a:r>
              <a:rPr lang="ja-JP" altLang="en-US" sz="1518" b="1" dirty="0">
                <a:ln w="19050" cmpd="sng">
                  <a:noFill/>
                </a:ln>
                <a:latin typeface="Meiryo UI" panose="020B0604030504040204" pitchFamily="50" charset="-128"/>
                <a:ea typeface="Meiryo UI" panose="020B0604030504040204" pitchFamily="50" charset="-128"/>
                <a:cs typeface="Meiryo UI" panose="020B0604030504040204" pitchFamily="50" charset="-128"/>
              </a:rPr>
              <a:t> </a:t>
            </a:r>
            <a:r>
              <a:rPr lang="ja-JP" altLang="en-US" sz="1518" dirty="0">
                <a:ln w="19050" cmpd="sng">
                  <a:noFill/>
                </a:ln>
                <a:latin typeface="Meiryo UI" panose="020B0604030504040204" pitchFamily="50" charset="-128"/>
                <a:ea typeface="Meiryo UI" panose="020B0604030504040204" pitchFamily="50" charset="-128"/>
                <a:cs typeface="Meiryo UI" panose="020B0604030504040204" pitchFamily="50" charset="-128"/>
              </a:rPr>
              <a:t>に関すること</a:t>
            </a:r>
            <a:endParaRPr lang="en-US" altLang="ja-JP" sz="1518" dirty="0">
              <a:ln w="19050" cmpd="sng">
                <a:noFill/>
              </a:ln>
              <a:latin typeface="Meiryo UI" panose="020B0604030504040204" pitchFamily="50" charset="-128"/>
              <a:ea typeface="Meiryo UI" panose="020B0604030504040204" pitchFamily="50" charset="-128"/>
              <a:cs typeface="Meiryo UI" panose="020B0604030504040204" pitchFamily="50" charset="-128"/>
            </a:endParaRPr>
          </a:p>
          <a:p>
            <a:pPr marL="506090" indent="-337393"/>
            <a:endParaRPr lang="en-US" altLang="ja-JP" sz="380" dirty="0">
              <a:ln w="19050" cmpd="sng">
                <a:noFill/>
              </a:ln>
              <a:latin typeface="Meiryo UI" panose="020B0604030504040204" pitchFamily="50" charset="-128"/>
              <a:ea typeface="Meiryo UI" panose="020B0604030504040204" pitchFamily="50" charset="-128"/>
              <a:cs typeface="Meiryo UI" panose="020B0604030504040204" pitchFamily="50" charset="-128"/>
            </a:endParaRPr>
          </a:p>
          <a:p>
            <a:pPr marL="506090" indent="-337393"/>
            <a:r>
              <a:rPr lang="ja-JP" altLang="en-US" sz="1518" dirty="0">
                <a:ln w="19050" cmpd="sng">
                  <a:noFill/>
                </a:ln>
                <a:latin typeface="Meiryo UI" panose="020B0604030504040204" pitchFamily="50" charset="-128"/>
                <a:ea typeface="Meiryo UI" panose="020B0604030504040204" pitchFamily="50" charset="-128"/>
                <a:cs typeface="Meiryo UI" panose="020B0604030504040204" pitchFamily="50" charset="-128"/>
              </a:rPr>
              <a:t>□ </a:t>
            </a:r>
            <a:r>
              <a:rPr lang="ja-JP" altLang="en-US" sz="1992" b="1" u="sng" dirty="0">
                <a:ln w="19050" cmpd="sng">
                  <a:noFill/>
                </a:ln>
                <a:latin typeface="Meiryo UI" panose="020B0604030504040204" pitchFamily="50" charset="-128"/>
                <a:ea typeface="Meiryo UI" panose="020B0604030504040204" pitchFamily="50" charset="-128"/>
                <a:cs typeface="Meiryo UI" panose="020B0604030504040204" pitchFamily="50" charset="-128"/>
              </a:rPr>
              <a:t>その他</a:t>
            </a:r>
          </a:p>
        </p:txBody>
      </p:sp>
      <p:sp>
        <p:nvSpPr>
          <p:cNvPr id="14" name="角丸四角形 13"/>
          <p:cNvSpPr/>
          <p:nvPr/>
        </p:nvSpPr>
        <p:spPr>
          <a:xfrm>
            <a:off x="1437043" y="5619542"/>
            <a:ext cx="3026087" cy="1238458"/>
          </a:xfrm>
          <a:prstGeom prst="roundRect">
            <a:avLst/>
          </a:prstGeom>
          <a:solidFill>
            <a:schemeClr val="accent6">
              <a:lumMod val="40000"/>
              <a:lumOff val="60000"/>
            </a:scheme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92"/>
          </a:p>
        </p:txBody>
      </p:sp>
      <p:sp>
        <p:nvSpPr>
          <p:cNvPr id="16" name="角丸四角形 15"/>
          <p:cNvSpPr/>
          <p:nvPr/>
        </p:nvSpPr>
        <p:spPr>
          <a:xfrm>
            <a:off x="4463129" y="5628270"/>
            <a:ext cx="3709271" cy="1238458"/>
          </a:xfrm>
          <a:prstGeom prst="roundRect">
            <a:avLst/>
          </a:prstGeom>
          <a:solidFill>
            <a:schemeClr val="accent6">
              <a:lumMod val="40000"/>
              <a:lumOff val="60000"/>
            </a:scheme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92"/>
          </a:p>
        </p:txBody>
      </p:sp>
      <p:sp>
        <p:nvSpPr>
          <p:cNvPr id="17" name="テキスト ボックス 16"/>
          <p:cNvSpPr txBox="1"/>
          <p:nvPr/>
        </p:nvSpPr>
        <p:spPr>
          <a:xfrm>
            <a:off x="1508727" y="5712872"/>
            <a:ext cx="2954403" cy="1069251"/>
          </a:xfrm>
          <a:prstGeom prst="rect">
            <a:avLst/>
          </a:prstGeom>
          <a:noFill/>
        </p:spPr>
        <p:txBody>
          <a:bodyPr wrap="square" lIns="0" tIns="34155" rIns="0" bIns="34155" rtlCol="0" anchor="ctr" anchorCtr="0">
            <a:spAutoFit/>
          </a:bodyPr>
          <a:lstStyle/>
          <a:p>
            <a:pPr>
              <a:lnSpc>
                <a:spcPts val="759"/>
              </a:lnSpc>
              <a:spcBef>
                <a:spcPts val="569"/>
              </a:spcBef>
            </a:pPr>
            <a:r>
              <a:rPr lang="ja-JP" altLang="en-US" sz="996" dirty="0">
                <a:ln w="19050" cmpd="sng">
                  <a:noFill/>
                </a:ln>
                <a:latin typeface="HG丸ｺﾞｼｯｸM-PRO" panose="020F0600000000000000" pitchFamily="50" charset="-128"/>
                <a:ea typeface="HG丸ｺﾞｼｯｸM-PRO" panose="020F0600000000000000" pitchFamily="50" charset="-128"/>
                <a:cs typeface="Meiryo UI" panose="020B0604030504040204" pitchFamily="50" charset="-128"/>
              </a:rPr>
              <a:t>● ＦＡＸにてお申込み受付後、無料訪問相談の</a:t>
            </a:r>
            <a:endParaRPr lang="en-US" altLang="ja-JP" sz="996" dirty="0">
              <a:ln w="19050" cmpd="sng">
                <a:noFill/>
              </a:ln>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759"/>
              </a:lnSpc>
              <a:spcBef>
                <a:spcPts val="569"/>
              </a:spcBef>
            </a:pPr>
            <a:r>
              <a:rPr lang="ja-JP" altLang="en-US" sz="996" b="1" dirty="0">
                <a:ln w="19050" cmpd="sng">
                  <a:noFill/>
                </a:ln>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996" b="1" u="sng" dirty="0">
                <a:ln w="19050" cmpd="sng">
                  <a:noFill/>
                </a:ln>
                <a:latin typeface="HG丸ｺﾞｼｯｸM-PRO" panose="020F0600000000000000" pitchFamily="50" charset="-128"/>
                <a:ea typeface="HG丸ｺﾞｼｯｸM-PRO" panose="020F0600000000000000" pitchFamily="50" charset="-128"/>
                <a:cs typeface="Meiryo UI" panose="020B0604030504040204" pitchFamily="50" charset="-128"/>
              </a:rPr>
              <a:t>日程調整のご連絡をいたします</a:t>
            </a:r>
            <a:r>
              <a:rPr lang="ja-JP" altLang="en-US" sz="996" dirty="0">
                <a:ln w="19050" cmpd="sng">
                  <a:noFill/>
                </a:ln>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en-US" altLang="ja-JP" sz="996" dirty="0">
              <a:ln w="19050" cmpd="sng">
                <a:noFill/>
              </a:ln>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759"/>
              </a:lnSpc>
              <a:spcBef>
                <a:spcPts val="569"/>
              </a:spcBef>
            </a:pPr>
            <a:r>
              <a:rPr lang="en-US" altLang="ja-JP" sz="996" dirty="0">
                <a:ln w="19050" cmpd="sng">
                  <a:noFill/>
                </a:ln>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996" dirty="0">
                <a:ln w="19050" cmpd="sng">
                  <a:noFill/>
                </a:ln>
                <a:latin typeface="HG丸ｺﾞｼｯｸM-PRO" panose="020F0600000000000000" pitchFamily="50" charset="-128"/>
                <a:ea typeface="HG丸ｺﾞｼｯｸM-PRO" panose="020F0600000000000000" pitchFamily="50" charset="-128"/>
                <a:cs typeface="Meiryo UI" panose="020B0604030504040204" pitchFamily="50" charset="-128"/>
              </a:rPr>
              <a:t>無料訪問相談は中小企業支援を目的としており、</a:t>
            </a:r>
            <a:endParaRPr lang="en-US" altLang="ja-JP" sz="996" dirty="0">
              <a:ln w="19050" cmpd="sng">
                <a:noFill/>
              </a:ln>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759"/>
              </a:lnSpc>
              <a:spcBef>
                <a:spcPts val="569"/>
              </a:spcBef>
            </a:pPr>
            <a:r>
              <a:rPr lang="ja-JP" altLang="en-US" sz="996" dirty="0">
                <a:ln w="19050" cmpd="sng">
                  <a:noFill/>
                </a:ln>
                <a:latin typeface="HG丸ｺﾞｼｯｸM-PRO" panose="020F0600000000000000" pitchFamily="50" charset="-128"/>
                <a:ea typeface="HG丸ｺﾞｼｯｸM-PRO" panose="020F0600000000000000" pitchFamily="50" charset="-128"/>
                <a:cs typeface="Meiryo UI" panose="020B0604030504040204" pitchFamily="50" charset="-128"/>
              </a:rPr>
              <a:t>　 調査や法令指摘をするものではありません。</a:t>
            </a:r>
            <a:endParaRPr lang="en-US" altLang="ja-JP" sz="996" dirty="0">
              <a:ln w="19050" cmpd="sng">
                <a:noFill/>
              </a:ln>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759"/>
              </a:lnSpc>
              <a:spcBef>
                <a:spcPts val="569"/>
              </a:spcBef>
            </a:pPr>
            <a:r>
              <a:rPr lang="en-US" altLang="ja-JP" sz="996" dirty="0">
                <a:ln w="19050" cmpd="sng">
                  <a:noFill/>
                </a:ln>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996" dirty="0">
                <a:ln w="19050" cmpd="sng">
                  <a:noFill/>
                </a:ln>
                <a:latin typeface="HG丸ｺﾞｼｯｸM-PRO" panose="020F0600000000000000" pitchFamily="50" charset="-128"/>
                <a:ea typeface="HG丸ｺﾞｼｯｸM-PRO" panose="020F0600000000000000" pitchFamily="50" charset="-128"/>
                <a:cs typeface="Meiryo UI" panose="020B0604030504040204" pitchFamily="50" charset="-128"/>
              </a:rPr>
              <a:t>費用は一切かかりません。</a:t>
            </a:r>
            <a:endParaRPr lang="en-US" altLang="ja-JP" sz="996" dirty="0">
              <a:ln w="19050" cmpd="sng">
                <a:noFill/>
              </a:ln>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759"/>
              </a:lnSpc>
              <a:spcBef>
                <a:spcPts val="569"/>
              </a:spcBef>
            </a:pPr>
            <a:r>
              <a:rPr lang="ja-JP" altLang="en-US" sz="996" dirty="0">
                <a:ln w="19050" cmpd="sng">
                  <a:noFill/>
                </a:ln>
                <a:latin typeface="HG丸ｺﾞｼｯｸM-PRO" panose="020F0600000000000000" pitchFamily="50" charset="-128"/>
                <a:ea typeface="HG丸ｺﾞｼｯｸM-PRO" panose="020F0600000000000000" pitchFamily="50" charset="-128"/>
                <a:cs typeface="Meiryo UI" panose="020B0604030504040204" pitchFamily="50" charset="-128"/>
              </a:rPr>
              <a:t>　 お気軽にご相談ください。</a:t>
            </a:r>
          </a:p>
        </p:txBody>
      </p:sp>
      <p:sp>
        <p:nvSpPr>
          <p:cNvPr id="18" name="テキスト ボックス 17"/>
          <p:cNvSpPr txBox="1"/>
          <p:nvPr/>
        </p:nvSpPr>
        <p:spPr>
          <a:xfrm>
            <a:off x="4598109" y="5696415"/>
            <a:ext cx="3479153" cy="1146195"/>
          </a:xfrm>
          <a:prstGeom prst="rect">
            <a:avLst/>
          </a:prstGeom>
          <a:noFill/>
        </p:spPr>
        <p:txBody>
          <a:bodyPr wrap="square" lIns="0" tIns="34155" rIns="0" bIns="34155" rtlCol="0" anchor="ctr" anchorCtr="0">
            <a:spAutoFit/>
          </a:bodyPr>
          <a:lstStyle/>
          <a:p>
            <a:pPr algn="ctr">
              <a:lnSpc>
                <a:spcPts val="664"/>
              </a:lnSpc>
              <a:spcBef>
                <a:spcPts val="569"/>
              </a:spcBef>
            </a:pPr>
            <a:r>
              <a:rPr lang="ja-JP" altLang="en-US" sz="1044" dirty="0">
                <a:ln w="19050" cmpd="sng">
                  <a:noFill/>
                </a:ln>
                <a:latin typeface="Meiryo UI" panose="020B0604030504040204" pitchFamily="50" charset="-128"/>
                <a:ea typeface="Meiryo UI" panose="020B0604030504040204" pitchFamily="50" charset="-128"/>
                <a:cs typeface="Meiryo UI" panose="020B0604030504040204" pitchFamily="50" charset="-128"/>
              </a:rPr>
              <a:t>～ </a:t>
            </a:r>
            <a:r>
              <a:rPr lang="ja-JP" altLang="en-US" sz="1044" u="sng" dirty="0">
                <a:ln w="19050" cmpd="sng">
                  <a:noFill/>
                </a:ln>
                <a:latin typeface="Meiryo UI" panose="020B0604030504040204" pitchFamily="50" charset="-128"/>
                <a:ea typeface="Meiryo UI" panose="020B0604030504040204" pitchFamily="50" charset="-128"/>
                <a:cs typeface="Meiryo UI" panose="020B0604030504040204" pitchFamily="50" charset="-128"/>
              </a:rPr>
              <a:t>お問合せ先</a:t>
            </a:r>
            <a:r>
              <a:rPr lang="ja-JP" altLang="en-US" sz="1044" dirty="0">
                <a:ln w="19050" cmpd="sng">
                  <a:noFill/>
                </a:ln>
                <a:latin typeface="Meiryo UI" panose="020B0604030504040204" pitchFamily="50" charset="-128"/>
                <a:ea typeface="Meiryo UI" panose="020B0604030504040204" pitchFamily="50" charset="-128"/>
                <a:cs typeface="Meiryo UI" panose="020B0604030504040204" pitchFamily="50" charset="-128"/>
              </a:rPr>
              <a:t> ～</a:t>
            </a:r>
            <a:endParaRPr lang="en-US" altLang="ja-JP" sz="1044" dirty="0">
              <a:ln w="19050" cmpd="sng">
                <a:noFill/>
              </a:ln>
              <a:latin typeface="Meiryo UI" panose="020B0604030504040204" pitchFamily="50" charset="-128"/>
              <a:ea typeface="Meiryo UI" panose="020B0604030504040204" pitchFamily="50" charset="-128"/>
              <a:cs typeface="Meiryo UI" panose="020B0604030504040204" pitchFamily="50" charset="-128"/>
            </a:endParaRPr>
          </a:p>
          <a:p>
            <a:pPr>
              <a:lnSpc>
                <a:spcPts val="664"/>
              </a:lnSpc>
              <a:spcBef>
                <a:spcPts val="569"/>
              </a:spcBef>
            </a:pPr>
            <a:r>
              <a:rPr lang="ja-JP" altLang="en-US" sz="1044" dirty="0">
                <a:ln w="19050" cmpd="sng">
                  <a:noFill/>
                </a:ln>
                <a:latin typeface="Meiryo UI" panose="020B0604030504040204" pitchFamily="50" charset="-128"/>
                <a:ea typeface="Meiryo UI" panose="020B0604030504040204" pitchFamily="50" charset="-128"/>
                <a:cs typeface="Meiryo UI" panose="020B0604030504040204" pitchFamily="50" charset="-128"/>
              </a:rPr>
              <a:t>● </a:t>
            </a:r>
            <a:r>
              <a:rPr lang="ja-JP" altLang="en-US" sz="1044" b="1" dirty="0">
                <a:ln w="19050" cmpd="sng">
                  <a:noFill/>
                </a:ln>
                <a:latin typeface="HG丸ｺﾞｼｯｸM-PRO" panose="020F0600000000000000" pitchFamily="50" charset="-128"/>
                <a:ea typeface="HG丸ｺﾞｼｯｸM-PRO" panose="020F0600000000000000" pitchFamily="50" charset="-128"/>
                <a:cs typeface="Meiryo UI" panose="020B0604030504040204" pitchFamily="50" charset="-128"/>
              </a:rPr>
              <a:t>神奈川労働局 労働基準部 監督課</a:t>
            </a:r>
            <a:endParaRPr lang="en-US" altLang="ja-JP" sz="1044" b="1" dirty="0">
              <a:ln w="19050" cmpd="sng">
                <a:noFill/>
              </a:ln>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617"/>
              </a:lnSpc>
              <a:spcBef>
                <a:spcPts val="569"/>
              </a:spcBef>
            </a:pPr>
            <a:r>
              <a:rPr lang="ja-JP" altLang="en-US" sz="1044" dirty="0">
                <a:ln w="19050" cmpd="sng">
                  <a:noFill/>
                </a:ln>
                <a:latin typeface="Meiryo UI" panose="020B0604030504040204" pitchFamily="50" charset="-128"/>
                <a:ea typeface="Meiryo UI" panose="020B0604030504040204" pitchFamily="50" charset="-128"/>
                <a:cs typeface="Meiryo UI" panose="020B0604030504040204" pitchFamily="50" charset="-128"/>
              </a:rPr>
              <a:t>　　　住所：</a:t>
            </a:r>
            <a:r>
              <a:rPr lang="ja-JP" altLang="en-US" sz="901" dirty="0">
                <a:ln w="19050" cmpd="sng">
                  <a:noFill/>
                </a:ln>
                <a:latin typeface="Meiryo UI" panose="020B0604030504040204" pitchFamily="50" charset="-128"/>
                <a:ea typeface="Meiryo UI" panose="020B0604030504040204" pitchFamily="50" charset="-128"/>
                <a:cs typeface="Meiryo UI" panose="020B0604030504040204" pitchFamily="50" charset="-128"/>
              </a:rPr>
              <a:t>横浜市中区北仲通</a:t>
            </a:r>
            <a:r>
              <a:rPr lang="en-US" altLang="ja-JP" sz="901" dirty="0">
                <a:ln w="19050" cmpd="sng">
                  <a:noFill/>
                </a:ln>
                <a:latin typeface="Meiryo UI" panose="020B0604030504040204" pitchFamily="50" charset="-128"/>
                <a:ea typeface="Meiryo UI" panose="020B0604030504040204" pitchFamily="50" charset="-128"/>
                <a:cs typeface="Meiryo UI" panose="020B0604030504040204" pitchFamily="50" charset="-128"/>
              </a:rPr>
              <a:t>5-57 </a:t>
            </a:r>
            <a:r>
              <a:rPr lang="ja-JP" altLang="en-US" sz="901" dirty="0">
                <a:ln w="19050" cmpd="sng">
                  <a:noFill/>
                </a:ln>
                <a:latin typeface="Meiryo UI" panose="020B0604030504040204" pitchFamily="50" charset="-128"/>
                <a:ea typeface="Meiryo UI" panose="020B0604030504040204" pitchFamily="50" charset="-128"/>
                <a:cs typeface="Meiryo UI" panose="020B0604030504040204" pitchFamily="50" charset="-128"/>
              </a:rPr>
              <a:t>横浜第二合同庁舎</a:t>
            </a:r>
            <a:r>
              <a:rPr lang="en-US" altLang="ja-JP" sz="901" dirty="0">
                <a:ln w="19050" cmpd="sng">
                  <a:noFill/>
                </a:ln>
                <a:latin typeface="Meiryo UI" panose="020B0604030504040204" pitchFamily="50" charset="-128"/>
                <a:ea typeface="Meiryo UI" panose="020B0604030504040204" pitchFamily="50" charset="-128"/>
                <a:cs typeface="Meiryo UI" panose="020B0604030504040204" pitchFamily="50" charset="-128"/>
              </a:rPr>
              <a:t>8</a:t>
            </a:r>
            <a:r>
              <a:rPr lang="ja-JP" altLang="en-US" sz="901" dirty="0">
                <a:ln w="19050" cmpd="sng">
                  <a:noFill/>
                </a:ln>
                <a:latin typeface="Meiryo UI" panose="020B0604030504040204" pitchFamily="50" charset="-128"/>
                <a:ea typeface="Meiryo UI" panose="020B0604030504040204" pitchFamily="50" charset="-128"/>
                <a:cs typeface="Meiryo UI" panose="020B0604030504040204" pitchFamily="50" charset="-128"/>
              </a:rPr>
              <a:t>階</a:t>
            </a:r>
            <a:endParaRPr lang="en-US" altLang="ja-JP" sz="901" dirty="0">
              <a:ln w="19050" cmpd="sng">
                <a:noFill/>
              </a:ln>
              <a:latin typeface="Meiryo UI" panose="020B0604030504040204" pitchFamily="50" charset="-128"/>
              <a:ea typeface="Meiryo UI" panose="020B0604030504040204" pitchFamily="50" charset="-128"/>
              <a:cs typeface="Meiryo UI" panose="020B0604030504040204" pitchFamily="50" charset="-128"/>
            </a:endParaRPr>
          </a:p>
          <a:p>
            <a:pPr>
              <a:lnSpc>
                <a:spcPts val="664"/>
              </a:lnSpc>
              <a:spcBef>
                <a:spcPts val="569"/>
              </a:spcBef>
            </a:pPr>
            <a:r>
              <a:rPr lang="ja-JP" altLang="en-US" sz="1044" dirty="0">
                <a:ln w="19050" cmpd="sng">
                  <a:noFill/>
                </a:ln>
                <a:latin typeface="Meiryo UI" panose="020B0604030504040204" pitchFamily="50" charset="-128"/>
                <a:ea typeface="Meiryo UI" panose="020B0604030504040204" pitchFamily="50" charset="-128"/>
                <a:cs typeface="Meiryo UI" panose="020B0604030504040204" pitchFamily="50" charset="-128"/>
              </a:rPr>
              <a:t>　　　電話：</a:t>
            </a:r>
            <a:r>
              <a:rPr lang="en-US" altLang="ja-JP" sz="1044" dirty="0">
                <a:ln w="19050" cmpd="sng">
                  <a:noFill/>
                </a:ln>
                <a:latin typeface="Meiryo UI" panose="020B0604030504040204" pitchFamily="50" charset="-128"/>
                <a:ea typeface="Meiryo UI" panose="020B0604030504040204" pitchFamily="50" charset="-128"/>
                <a:cs typeface="Meiryo UI" panose="020B0604030504040204" pitchFamily="50" charset="-128"/>
              </a:rPr>
              <a:t>045-211-7351 / </a:t>
            </a:r>
            <a:r>
              <a:rPr lang="ja-JP" altLang="en-US" sz="1044" dirty="0">
                <a:ln w="19050" cmpd="sng">
                  <a:noFill/>
                </a:ln>
                <a:latin typeface="Meiryo UI" panose="020B0604030504040204" pitchFamily="50" charset="-128"/>
                <a:ea typeface="Meiryo UI" panose="020B0604030504040204" pitchFamily="50" charset="-128"/>
                <a:cs typeface="Meiryo UI" panose="020B0604030504040204" pitchFamily="50" charset="-128"/>
              </a:rPr>
              <a:t>ＦＡＸ：</a:t>
            </a:r>
            <a:r>
              <a:rPr lang="en-US" altLang="ja-JP" sz="1044" dirty="0">
                <a:ln w="19050" cmpd="sng">
                  <a:noFill/>
                </a:ln>
                <a:latin typeface="Meiryo UI" panose="020B0604030504040204" pitchFamily="50" charset="-128"/>
                <a:ea typeface="Meiryo UI" panose="020B0604030504040204" pitchFamily="50" charset="-128"/>
                <a:cs typeface="Meiryo UI" panose="020B0604030504040204" pitchFamily="50" charset="-128"/>
              </a:rPr>
              <a:t>045-211-7360</a:t>
            </a:r>
          </a:p>
          <a:p>
            <a:pPr>
              <a:lnSpc>
                <a:spcPts val="664"/>
              </a:lnSpc>
              <a:spcBef>
                <a:spcPts val="569"/>
              </a:spcBef>
            </a:pPr>
            <a:r>
              <a:rPr lang="ja-JP" altLang="en-US" sz="1044" dirty="0">
                <a:ln w="19050" cmpd="sng">
                  <a:noFill/>
                </a:ln>
                <a:latin typeface="Meiryo UI" panose="020B0604030504040204" pitchFamily="50" charset="-128"/>
                <a:ea typeface="Meiryo UI" panose="020B0604030504040204" pitchFamily="50" charset="-128"/>
                <a:cs typeface="Meiryo UI" panose="020B0604030504040204" pitchFamily="50" charset="-128"/>
              </a:rPr>
              <a:t>● </a:t>
            </a:r>
            <a:r>
              <a:rPr lang="ja-JP" altLang="en-US" sz="1044" b="1" dirty="0">
                <a:ln w="19050" cmpd="sng">
                  <a:noFill/>
                </a:ln>
                <a:latin typeface="HG丸ｺﾞｼｯｸM-PRO" panose="020F0600000000000000" pitchFamily="50" charset="-128"/>
                <a:ea typeface="HG丸ｺﾞｼｯｸM-PRO" panose="020F0600000000000000" pitchFamily="50" charset="-128"/>
                <a:cs typeface="Meiryo UI" panose="020B0604030504040204" pitchFamily="50" charset="-128"/>
              </a:rPr>
              <a:t>神奈川働き方改革推進支援センター</a:t>
            </a:r>
            <a:endParaRPr lang="en-US" altLang="ja-JP" sz="1044" b="1" dirty="0">
              <a:ln w="19050" cmpd="sng">
                <a:noFill/>
              </a:ln>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664"/>
              </a:lnSpc>
              <a:spcBef>
                <a:spcPts val="569"/>
              </a:spcBef>
            </a:pPr>
            <a:r>
              <a:rPr lang="ja-JP" altLang="en-US" sz="1044" dirty="0">
                <a:ln w="19050" cmpd="sng">
                  <a:noFill/>
                </a:ln>
                <a:latin typeface="Meiryo UI" panose="020B0604030504040204" pitchFamily="50" charset="-128"/>
                <a:ea typeface="Meiryo UI" panose="020B0604030504040204" pitchFamily="50" charset="-128"/>
                <a:cs typeface="Meiryo UI" panose="020B0604030504040204" pitchFamily="50" charset="-128"/>
              </a:rPr>
              <a:t>　　　住所：</a:t>
            </a:r>
            <a:r>
              <a:rPr lang="ja-JP" altLang="en-US" sz="901" dirty="0">
                <a:ln w="19050" cmpd="sng">
                  <a:noFill/>
                </a:ln>
                <a:latin typeface="Meiryo UI" panose="020B0604030504040204" pitchFamily="50" charset="-128"/>
                <a:ea typeface="Meiryo UI" panose="020B0604030504040204" pitchFamily="50" charset="-128"/>
                <a:cs typeface="Meiryo UI" panose="020B0604030504040204" pitchFamily="50" charset="-128"/>
              </a:rPr>
              <a:t>横浜市中区</a:t>
            </a:r>
            <a:r>
              <a:rPr lang="ja-JP" altLang="en-US" sz="901" dirty="0" smtClean="0">
                <a:ln w="19050" cmpd="sng">
                  <a:noFill/>
                </a:ln>
                <a:latin typeface="Meiryo UI" panose="020B0604030504040204" pitchFamily="50" charset="-128"/>
                <a:ea typeface="Meiryo UI" panose="020B0604030504040204" pitchFamily="50" charset="-128"/>
                <a:cs typeface="Meiryo UI" panose="020B0604030504040204" pitchFamily="50" charset="-128"/>
              </a:rPr>
              <a:t>尾上町</a:t>
            </a:r>
            <a:r>
              <a:rPr lang="en-US" altLang="ja-JP" sz="901" dirty="0" smtClean="0">
                <a:ln w="19050" cmpd="sng">
                  <a:noFill/>
                </a:ln>
                <a:latin typeface="Meiryo UI" panose="020B0604030504040204" pitchFamily="50" charset="-128"/>
                <a:ea typeface="Meiryo UI" panose="020B0604030504040204" pitchFamily="50" charset="-128"/>
                <a:cs typeface="Meiryo UI" panose="020B0604030504040204" pitchFamily="50" charset="-128"/>
              </a:rPr>
              <a:t>5-77-2</a:t>
            </a:r>
            <a:r>
              <a:rPr lang="ja-JP" altLang="en-US" sz="901" dirty="0" smtClean="0">
                <a:ln w="19050" cmpd="sng">
                  <a:noFill/>
                </a:ln>
                <a:latin typeface="Meiryo UI" panose="020B0604030504040204" pitchFamily="50" charset="-128"/>
                <a:ea typeface="Meiryo UI" panose="020B0604030504040204" pitchFamily="50" charset="-128"/>
                <a:cs typeface="Meiryo UI" panose="020B0604030504040204" pitchFamily="50" charset="-128"/>
              </a:rPr>
              <a:t>馬車道ウエストビル６階</a:t>
            </a:r>
            <a:endParaRPr lang="en-US" altLang="ja-JP" sz="901" dirty="0">
              <a:ln w="19050" cmpd="sng">
                <a:noFill/>
              </a:ln>
              <a:latin typeface="Meiryo UI" panose="020B0604030504040204" pitchFamily="50" charset="-128"/>
              <a:ea typeface="Meiryo UI" panose="020B0604030504040204" pitchFamily="50" charset="-128"/>
              <a:cs typeface="Meiryo UI" panose="020B0604030504040204" pitchFamily="50" charset="-128"/>
            </a:endParaRPr>
          </a:p>
          <a:p>
            <a:pPr>
              <a:lnSpc>
                <a:spcPts val="664"/>
              </a:lnSpc>
              <a:spcBef>
                <a:spcPts val="569"/>
              </a:spcBef>
            </a:pPr>
            <a:r>
              <a:rPr lang="ja-JP" altLang="en-US" sz="1044" dirty="0">
                <a:ln w="19050" cmpd="sng">
                  <a:noFill/>
                </a:ln>
                <a:latin typeface="Meiryo UI" panose="020B0604030504040204" pitchFamily="50" charset="-128"/>
                <a:ea typeface="Meiryo UI" panose="020B0604030504040204" pitchFamily="50" charset="-128"/>
                <a:cs typeface="Meiryo UI" panose="020B0604030504040204" pitchFamily="50" charset="-128"/>
              </a:rPr>
              <a:t>　　　電話：</a:t>
            </a:r>
            <a:r>
              <a:rPr lang="en-US" altLang="ja-JP" sz="1044" dirty="0">
                <a:ln w="19050" cmpd="sng">
                  <a:noFill/>
                </a:ln>
                <a:latin typeface="Meiryo UI" panose="020B0604030504040204" pitchFamily="50" charset="-128"/>
                <a:ea typeface="Meiryo UI" panose="020B0604030504040204" pitchFamily="50" charset="-128"/>
                <a:cs typeface="Meiryo UI" panose="020B0604030504040204" pitchFamily="50" charset="-128"/>
              </a:rPr>
              <a:t>0120-910-090</a:t>
            </a:r>
            <a:endParaRPr lang="ja-JP" altLang="en-US" sz="1044" dirty="0">
              <a:ln w="19050" cmpd="sng">
                <a:noFill/>
              </a:ln>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大かっこ 20"/>
          <p:cNvSpPr/>
          <p:nvPr/>
        </p:nvSpPr>
        <p:spPr>
          <a:xfrm>
            <a:off x="2437927" y="5183019"/>
            <a:ext cx="5606942" cy="478229"/>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992"/>
          </a:p>
        </p:txBody>
      </p:sp>
    </p:spTree>
    <p:extLst>
      <p:ext uri="{BB962C8B-B14F-4D97-AF65-F5344CB8AC3E}">
        <p14:creationId xmlns:p14="http://schemas.microsoft.com/office/powerpoint/2010/main" val="3510136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1"/>
          <p:cNvSpPr txBox="1">
            <a:spLocks/>
          </p:cNvSpPr>
          <p:nvPr/>
        </p:nvSpPr>
        <p:spPr>
          <a:xfrm>
            <a:off x="1619672" y="620688"/>
            <a:ext cx="8407400" cy="736148"/>
          </a:xfrm>
          <a:prstGeom prst="rect">
            <a:avLst/>
          </a:prstGeom>
        </p:spPr>
        <p:txBody>
          <a:bodyPr vert="horz" lIns="91440" tIns="45720" rIns="91440" bIns="45720" rtlCol="0">
            <a:noAutofit/>
          </a:bodyPr>
          <a:lstStyle>
            <a:lvl1pPr marL="273050" indent="-228600" algn="l" rtl="0" eaLnBrk="0" fontAlgn="base" hangingPunct="0">
              <a:spcBef>
                <a:spcPct val="20000"/>
              </a:spcBef>
              <a:spcAft>
                <a:spcPct val="0"/>
              </a:spcAft>
              <a:buClr>
                <a:schemeClr val="accent1"/>
              </a:buClr>
              <a:buFont typeface="Wingdings 2" panose="05020102010507070707" pitchFamily="18" charset="2"/>
              <a:buChar char=""/>
              <a:defRPr kumimoji="1" sz="2000" kern="1200" spc="150">
                <a:solidFill>
                  <a:schemeClr val="tx2"/>
                </a:solidFill>
                <a:latin typeface="+mn-lt"/>
                <a:ea typeface="+mn-ea"/>
                <a:cs typeface="+mn-cs"/>
              </a:defRPr>
            </a:lvl1pPr>
            <a:lvl2pPr marL="547688" indent="-182563" algn="l" rtl="0" eaLnBrk="0" fontAlgn="base" hangingPunct="0">
              <a:spcBef>
                <a:spcPct val="20000"/>
              </a:spcBef>
              <a:spcAft>
                <a:spcPct val="0"/>
              </a:spcAft>
              <a:buClr>
                <a:schemeClr val="accent2"/>
              </a:buClr>
              <a:buFont typeface="Wingdings" panose="05000000000000000000" pitchFamily="2" charset="2"/>
              <a:buChar char="§"/>
              <a:defRPr kumimoji="1" kern="1200" spc="100">
                <a:solidFill>
                  <a:schemeClr val="tx2"/>
                </a:solidFill>
                <a:latin typeface="+mn-lt"/>
                <a:ea typeface="+mn-ea"/>
                <a:cs typeface="+mn-cs"/>
              </a:defRPr>
            </a:lvl2pPr>
            <a:lvl3pPr marL="822325" indent="-182563" algn="l" rtl="0" eaLnBrk="0" fontAlgn="base" hangingPunct="0">
              <a:spcBef>
                <a:spcPct val="20000"/>
              </a:spcBef>
              <a:spcAft>
                <a:spcPct val="0"/>
              </a:spcAft>
              <a:buClr>
                <a:srgbClr val="928B70"/>
              </a:buClr>
              <a:buFont typeface="Wingdings" panose="05000000000000000000" pitchFamily="2" charset="2"/>
              <a:buChar char="§"/>
              <a:defRPr kumimoji="1" sz="1600" kern="1200" spc="100">
                <a:solidFill>
                  <a:schemeClr val="tx2"/>
                </a:solidFill>
                <a:latin typeface="+mn-lt"/>
                <a:ea typeface="+mn-ea"/>
                <a:cs typeface="+mn-cs"/>
              </a:defRPr>
            </a:lvl3pPr>
            <a:lvl4pPr marL="1096963" indent="-182563" algn="l" rtl="0" eaLnBrk="0" fontAlgn="base" hangingPunct="0">
              <a:spcBef>
                <a:spcPct val="20000"/>
              </a:spcBef>
              <a:spcAft>
                <a:spcPct val="0"/>
              </a:spcAft>
              <a:buClr>
                <a:srgbClr val="87706B"/>
              </a:buClr>
              <a:buFont typeface="Wingdings" panose="05000000000000000000" pitchFamily="2" charset="2"/>
              <a:buChar char="§"/>
              <a:defRPr kumimoji="1" sz="1400" kern="1200">
                <a:solidFill>
                  <a:schemeClr val="tx2"/>
                </a:solidFill>
                <a:latin typeface="+mn-lt"/>
                <a:ea typeface="+mn-ea"/>
                <a:cs typeface="+mn-cs"/>
              </a:defRPr>
            </a:lvl4pPr>
            <a:lvl5pPr marL="1279525" indent="-182563" algn="l" rtl="0" eaLnBrk="0" fontAlgn="base" hangingPunct="0">
              <a:spcBef>
                <a:spcPct val="20000"/>
              </a:spcBef>
              <a:spcAft>
                <a:spcPct val="0"/>
              </a:spcAft>
              <a:buClr>
                <a:srgbClr val="6F777D"/>
              </a:buClr>
              <a:buFont typeface="Wingdings" panose="05000000000000000000" pitchFamily="2" charset="2"/>
              <a:buChar char="§"/>
              <a:defRPr kumimoji="1" sz="1300" kern="1200" spc="10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kumimoji="1"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kumimoji="1"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kumimoji="1"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kumimoji="1" sz="1200" kern="1200">
                <a:solidFill>
                  <a:schemeClr val="tx2"/>
                </a:solidFill>
                <a:latin typeface="+mn-lt"/>
                <a:ea typeface="+mn-ea"/>
                <a:cs typeface="+mn-cs"/>
              </a:defRPr>
            </a:lvl9pPr>
          </a:lstStyle>
          <a:p>
            <a:pPr marL="44450" marR="0" lvl="0" indent="0" algn="l" defTabSz="914400" rtl="0" eaLnBrk="0" fontAlgn="base" latinLnBrk="0" hangingPunct="0">
              <a:lnSpc>
                <a:spcPct val="100000"/>
              </a:lnSpc>
              <a:spcBef>
                <a:spcPct val="20000"/>
              </a:spcBef>
              <a:spcAft>
                <a:spcPct val="0"/>
              </a:spcAft>
              <a:buClr>
                <a:srgbClr val="C66951"/>
              </a:buClr>
              <a:buSzTx/>
              <a:buNone/>
              <a:tabLst/>
              <a:defRPr/>
            </a:pPr>
            <a:r>
              <a:rPr kumimoji="1" lang="ja-JP" altLang="en-US" sz="4000" b="0" i="0" u="none" strike="noStrike" kern="1200" cap="none" spc="150" normalizeH="0" baseline="0" noProof="0" dirty="0" smtClean="0">
                <a:ln>
                  <a:noFill/>
                </a:ln>
                <a:solidFill>
                  <a:srgbClr val="534949"/>
                </a:solidFill>
                <a:effectLst/>
                <a:uLnTx/>
                <a:uFillTx/>
                <a:latin typeface="Franklin Gothic Medium"/>
                <a:ea typeface="HG創英角ｺﾞｼｯｸUB" panose="020B0909000000000000" pitchFamily="49" charset="-128"/>
                <a:cs typeface="+mn-cs"/>
              </a:rPr>
              <a:t>労働時間とは</a:t>
            </a:r>
            <a:endParaRPr kumimoji="1" lang="en-US" altLang="ja-JP" sz="4000" b="0" i="0" u="none" strike="noStrike" kern="1200" cap="none" spc="150" normalizeH="0" baseline="0" noProof="0" dirty="0" smtClean="0">
              <a:ln>
                <a:noFill/>
              </a:ln>
              <a:solidFill>
                <a:srgbClr val="534949"/>
              </a:solidFill>
              <a:effectLst/>
              <a:uLnTx/>
              <a:uFillTx/>
              <a:latin typeface="Franklin Gothic Medium"/>
              <a:ea typeface="HG創英角ｺﾞｼｯｸUB" panose="020B0909000000000000" pitchFamily="49" charset="-128"/>
              <a:cs typeface="+mn-cs"/>
            </a:endParaRPr>
          </a:p>
          <a:p>
            <a:pPr marL="44450" marR="0" lvl="0" indent="0" algn="l" defTabSz="914400" rtl="0" eaLnBrk="0" fontAlgn="base" latinLnBrk="0" hangingPunct="0">
              <a:lnSpc>
                <a:spcPct val="100000"/>
              </a:lnSpc>
              <a:spcBef>
                <a:spcPct val="20000"/>
              </a:spcBef>
              <a:spcAft>
                <a:spcPct val="0"/>
              </a:spcAft>
              <a:buClr>
                <a:srgbClr val="C66951"/>
              </a:buClr>
              <a:buSzTx/>
              <a:buFont typeface="Wingdings 2" panose="05020102010507070707" pitchFamily="18" charset="2"/>
              <a:buNone/>
              <a:tabLst/>
              <a:defRPr/>
            </a:pPr>
            <a:r>
              <a:rPr kumimoji="1" lang="ja-JP" altLang="en-US" sz="4000" b="0" i="0" u="none" strike="noStrike" kern="1200" cap="none" spc="150" normalizeH="0" baseline="0" noProof="0" dirty="0" smtClean="0">
                <a:ln>
                  <a:noFill/>
                </a:ln>
                <a:solidFill>
                  <a:srgbClr val="534949"/>
                </a:solidFill>
                <a:effectLst/>
                <a:uLnTx/>
                <a:uFillTx/>
                <a:latin typeface="Franklin Gothic Medium"/>
                <a:ea typeface="HG創英角ｺﾞｼｯｸUB" panose="020B0909000000000000" pitchFamily="49" charset="-128"/>
                <a:cs typeface="+mn-cs"/>
              </a:rPr>
              <a:t>　</a:t>
            </a:r>
            <a:endParaRPr kumimoji="1" lang="en-US" altLang="ja-JP" sz="4000" b="0" i="0" u="none" strike="noStrike" kern="1200" cap="none" spc="150" normalizeH="0" baseline="0" noProof="0" dirty="0" smtClean="0">
              <a:ln>
                <a:noFill/>
              </a:ln>
              <a:solidFill>
                <a:srgbClr val="534949"/>
              </a:solidFill>
              <a:effectLst/>
              <a:uLnTx/>
              <a:uFillTx/>
              <a:latin typeface="Franklin Gothic Medium"/>
              <a:ea typeface="HG創英角ｺﾞｼｯｸUB" panose="020B0909000000000000" pitchFamily="49" charset="-128"/>
              <a:cs typeface="+mn-cs"/>
            </a:endParaRPr>
          </a:p>
          <a:p>
            <a:pPr marL="273050" marR="0" lvl="0" indent="-228600" algn="l" defTabSz="914400" rtl="0" eaLnBrk="0" fontAlgn="base" latinLnBrk="0" hangingPunct="0">
              <a:lnSpc>
                <a:spcPct val="100000"/>
              </a:lnSpc>
              <a:spcBef>
                <a:spcPct val="20000"/>
              </a:spcBef>
              <a:spcAft>
                <a:spcPct val="0"/>
              </a:spcAft>
              <a:buClr>
                <a:srgbClr val="C66951"/>
              </a:buClr>
              <a:buSzTx/>
              <a:buFont typeface="Wingdings 2" panose="05020102010507070707" pitchFamily="18" charset="2"/>
              <a:buChar char=""/>
              <a:tabLst/>
              <a:defRPr/>
            </a:pPr>
            <a:endParaRPr kumimoji="1" lang="en-US" altLang="ja-JP" sz="4000" b="0" i="0" u="none" strike="noStrike" kern="1200" cap="none" spc="150" normalizeH="0" baseline="0" noProof="0" dirty="0" smtClean="0">
              <a:ln>
                <a:noFill/>
              </a:ln>
              <a:solidFill>
                <a:srgbClr val="534949"/>
              </a:solidFill>
              <a:effectLst/>
              <a:uLnTx/>
              <a:uFillTx/>
              <a:latin typeface="Franklin Gothic Medium"/>
              <a:ea typeface="HG創英角ｺﾞｼｯｸUB" panose="020B0909000000000000" pitchFamily="49" charset="-128"/>
              <a:cs typeface="+mn-cs"/>
            </a:endParaRPr>
          </a:p>
          <a:p>
            <a:pPr marL="44450" marR="0" lvl="0" indent="0" algn="l" defTabSz="914400" rtl="0" eaLnBrk="0" fontAlgn="base" latinLnBrk="0" hangingPunct="0">
              <a:lnSpc>
                <a:spcPct val="100000"/>
              </a:lnSpc>
              <a:spcBef>
                <a:spcPct val="20000"/>
              </a:spcBef>
              <a:spcAft>
                <a:spcPct val="0"/>
              </a:spcAft>
              <a:buClr>
                <a:srgbClr val="C66951"/>
              </a:buClr>
              <a:buSzTx/>
              <a:buFont typeface="Wingdings 2" panose="05020102010507070707" pitchFamily="18" charset="2"/>
              <a:buNone/>
              <a:tabLst/>
              <a:defRPr/>
            </a:pPr>
            <a:r>
              <a:rPr kumimoji="1" lang="ja-JP" altLang="en-US" sz="4000" b="0" i="0" u="none" strike="noStrike" kern="1200" cap="none" spc="150" normalizeH="0" baseline="0" noProof="0" dirty="0" smtClean="0">
                <a:ln>
                  <a:noFill/>
                </a:ln>
                <a:solidFill>
                  <a:srgbClr val="534949"/>
                </a:solidFill>
                <a:effectLst/>
                <a:uLnTx/>
                <a:uFillTx/>
                <a:latin typeface="Franklin Gothic Medium"/>
                <a:ea typeface="HG創英角ｺﾞｼｯｸUB" panose="020B0909000000000000" pitchFamily="49" charset="-128"/>
                <a:cs typeface="+mn-cs"/>
              </a:rPr>
              <a:t>　</a:t>
            </a:r>
            <a:endParaRPr kumimoji="1" lang="ja-JP" altLang="en-US" sz="4000" b="0" i="0" u="none" strike="noStrike" kern="1200" cap="none" spc="150" normalizeH="0" baseline="0" noProof="0" dirty="0">
              <a:ln>
                <a:noFill/>
              </a:ln>
              <a:solidFill>
                <a:srgbClr val="534949"/>
              </a:solidFill>
              <a:effectLst/>
              <a:uLnTx/>
              <a:uFillTx/>
              <a:latin typeface="Franklin Gothic Medium"/>
              <a:ea typeface="HG創英角ｺﾞｼｯｸUB" panose="020B0909000000000000" pitchFamily="49" charset="-128"/>
              <a:cs typeface="+mn-cs"/>
            </a:endParaRPr>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9801" y="2110060"/>
            <a:ext cx="676275"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角丸四角形 7"/>
          <p:cNvSpPr/>
          <p:nvPr/>
        </p:nvSpPr>
        <p:spPr>
          <a:xfrm>
            <a:off x="1433785" y="2060848"/>
            <a:ext cx="6650038" cy="755650"/>
          </a:xfrm>
          <a:prstGeom prst="roundRect">
            <a:avLst/>
          </a:prstGeom>
          <a:solidFill>
            <a:srgbClr val="92D050"/>
          </a:solidFill>
          <a:ln w="19050" cap="flat" cmpd="sng" algn="ctr">
            <a:noFill/>
            <a:prstDash val="solid"/>
          </a:ln>
          <a:effectLst/>
        </p:spPr>
        <p:txBody>
          <a:bodyPr anchor="ctr"/>
          <a:lstStyle/>
          <a:p>
            <a:pPr marL="44450" marR="0" lvl="0" indent="0" algn="ctr" defTabSz="914400" eaLnBrk="0" fontAlgn="base" latinLnBrk="0" hangingPunct="0">
              <a:lnSpc>
                <a:spcPct val="100000"/>
              </a:lnSpc>
              <a:spcBef>
                <a:spcPct val="0"/>
              </a:spcBef>
              <a:spcAft>
                <a:spcPct val="0"/>
              </a:spcAft>
              <a:buClrTx/>
              <a:buSzTx/>
              <a:buFontTx/>
              <a:buNone/>
              <a:tabLst/>
              <a:defRPr/>
            </a:pPr>
            <a:r>
              <a:rPr kumimoji="0" lang="ja-JP" altLang="en-US" sz="2400" b="0" i="0" u="none" strike="noStrike" kern="0" cap="none" spc="0" normalizeH="0" baseline="0" noProof="0" dirty="0">
                <a:ln>
                  <a:noFill/>
                </a:ln>
                <a:solidFill>
                  <a:prstClr val="white"/>
                </a:solidFill>
                <a:effectLst/>
                <a:uLnTx/>
                <a:uFillTx/>
                <a:latin typeface="Franklin Gothic Medium"/>
                <a:ea typeface="HG創英角ｺﾞｼｯｸUB" panose="020B0909000000000000" pitchFamily="49" charset="-128"/>
                <a:cs typeface="+mn-cs"/>
              </a:rPr>
              <a:t>使用者の「指揮命令下」に置かれている時間</a:t>
            </a:r>
            <a:endParaRPr kumimoji="1" lang="ja-JP" altLang="en-US" sz="2400" b="0" i="0" u="none" strike="noStrike" kern="0" cap="none" spc="0" normalizeH="0" baseline="0" noProof="0" dirty="0">
              <a:ln>
                <a:noFill/>
              </a:ln>
              <a:solidFill>
                <a:prstClr val="white"/>
              </a:solidFill>
              <a:effectLst/>
              <a:uLnTx/>
              <a:uFillTx/>
              <a:latin typeface="Franklin Gothic Medium"/>
              <a:ea typeface="HG創英角ｺﾞｼｯｸUB" panose="020B0909000000000000" pitchFamily="49" charset="-128"/>
              <a:cs typeface="+mn-cs"/>
            </a:endParaRPr>
          </a:p>
        </p:txBody>
      </p:sp>
      <p:sp>
        <p:nvSpPr>
          <p:cNvPr id="9" name="コンテンツ プレースホルダー 1"/>
          <p:cNvSpPr txBox="1">
            <a:spLocks/>
          </p:cNvSpPr>
          <p:nvPr/>
        </p:nvSpPr>
        <p:spPr>
          <a:xfrm>
            <a:off x="717939" y="3611176"/>
            <a:ext cx="8407400" cy="492125"/>
          </a:xfrm>
          <a:prstGeom prst="rect">
            <a:avLst/>
          </a:prstGeom>
        </p:spPr>
        <p:txBody>
          <a:bodyPr/>
          <a:lstStyle>
            <a:lvl1pPr marL="273050" indent="-228600" algn="l" rtl="0" eaLnBrk="0" fontAlgn="base" hangingPunct="0">
              <a:spcBef>
                <a:spcPct val="20000"/>
              </a:spcBef>
              <a:spcAft>
                <a:spcPct val="0"/>
              </a:spcAft>
              <a:buClr>
                <a:schemeClr val="accent1"/>
              </a:buClr>
              <a:buFont typeface="Wingdings 2" panose="05020102010507070707" pitchFamily="18" charset="2"/>
              <a:buChar char=""/>
              <a:defRPr kumimoji="1" sz="2000" kern="1200" spc="150">
                <a:solidFill>
                  <a:schemeClr val="tx2"/>
                </a:solidFill>
                <a:latin typeface="+mn-lt"/>
                <a:ea typeface="+mn-ea"/>
                <a:cs typeface="+mn-cs"/>
              </a:defRPr>
            </a:lvl1pPr>
            <a:lvl2pPr marL="547688" indent="-182563" algn="l" rtl="0" eaLnBrk="0" fontAlgn="base" hangingPunct="0">
              <a:spcBef>
                <a:spcPct val="20000"/>
              </a:spcBef>
              <a:spcAft>
                <a:spcPct val="0"/>
              </a:spcAft>
              <a:buClr>
                <a:schemeClr val="accent2"/>
              </a:buClr>
              <a:buFont typeface="Wingdings" panose="05000000000000000000" pitchFamily="2" charset="2"/>
              <a:buChar char="§"/>
              <a:defRPr kumimoji="1" kern="1200" spc="100">
                <a:solidFill>
                  <a:schemeClr val="tx2"/>
                </a:solidFill>
                <a:latin typeface="+mn-lt"/>
                <a:ea typeface="+mn-ea"/>
                <a:cs typeface="+mn-cs"/>
              </a:defRPr>
            </a:lvl2pPr>
            <a:lvl3pPr marL="822325" indent="-182563" algn="l" rtl="0" eaLnBrk="0" fontAlgn="base" hangingPunct="0">
              <a:spcBef>
                <a:spcPct val="20000"/>
              </a:spcBef>
              <a:spcAft>
                <a:spcPct val="0"/>
              </a:spcAft>
              <a:buClr>
                <a:srgbClr val="928B70"/>
              </a:buClr>
              <a:buFont typeface="Wingdings" panose="05000000000000000000" pitchFamily="2" charset="2"/>
              <a:buChar char="§"/>
              <a:defRPr kumimoji="1" sz="1600" kern="1200" spc="100">
                <a:solidFill>
                  <a:schemeClr val="tx2"/>
                </a:solidFill>
                <a:latin typeface="+mn-lt"/>
                <a:ea typeface="+mn-ea"/>
                <a:cs typeface="+mn-cs"/>
              </a:defRPr>
            </a:lvl3pPr>
            <a:lvl4pPr marL="1096963" indent="-182563" algn="l" rtl="0" eaLnBrk="0" fontAlgn="base" hangingPunct="0">
              <a:spcBef>
                <a:spcPct val="20000"/>
              </a:spcBef>
              <a:spcAft>
                <a:spcPct val="0"/>
              </a:spcAft>
              <a:buClr>
                <a:srgbClr val="87706B"/>
              </a:buClr>
              <a:buFont typeface="Wingdings" panose="05000000000000000000" pitchFamily="2" charset="2"/>
              <a:buChar char="§"/>
              <a:defRPr kumimoji="1" sz="1400" kern="1200">
                <a:solidFill>
                  <a:schemeClr val="tx2"/>
                </a:solidFill>
                <a:latin typeface="+mn-lt"/>
                <a:ea typeface="+mn-ea"/>
                <a:cs typeface="+mn-cs"/>
              </a:defRPr>
            </a:lvl4pPr>
            <a:lvl5pPr marL="1279525" indent="-182563" algn="l" rtl="0" eaLnBrk="0" fontAlgn="base" hangingPunct="0">
              <a:spcBef>
                <a:spcPct val="20000"/>
              </a:spcBef>
              <a:spcAft>
                <a:spcPct val="0"/>
              </a:spcAft>
              <a:buClr>
                <a:srgbClr val="6F777D"/>
              </a:buClr>
              <a:buFont typeface="Wingdings" panose="05000000000000000000" pitchFamily="2" charset="2"/>
              <a:buChar char="§"/>
              <a:defRPr kumimoji="1" sz="1300" kern="1200" spc="10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kumimoji="1"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kumimoji="1"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kumimoji="1"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kumimoji="1" sz="1200" kern="1200">
                <a:solidFill>
                  <a:schemeClr val="tx2"/>
                </a:solidFill>
                <a:latin typeface="+mn-lt"/>
                <a:ea typeface="+mn-ea"/>
                <a:cs typeface="+mn-cs"/>
              </a:defRPr>
            </a:lvl9pPr>
          </a:lstStyle>
          <a:p>
            <a:pPr marL="44450" indent="0" defTabSz="914400">
              <a:buClr>
                <a:srgbClr val="C66951"/>
              </a:buClr>
              <a:buFont typeface="Wingdings 2" panose="05020102010507070707" pitchFamily="18" charset="2"/>
              <a:buNone/>
              <a:defRPr/>
            </a:pPr>
            <a:r>
              <a:rPr lang="ja-JP" altLang="en-US" sz="1800" dirty="0" smtClean="0">
                <a:solidFill>
                  <a:srgbClr val="534949"/>
                </a:solidFill>
                <a:latin typeface="Franklin Gothic Medium"/>
                <a:ea typeface="HG創英角ｺﾞｼｯｸUB" panose="020B0909000000000000" pitchFamily="49" charset="-128"/>
              </a:rPr>
              <a:t>最高裁平成</a:t>
            </a:r>
            <a:r>
              <a:rPr lang="en-US" altLang="ja-JP" sz="1800" dirty="0" smtClean="0">
                <a:solidFill>
                  <a:srgbClr val="534949"/>
                </a:solidFill>
                <a:latin typeface="Franklin Gothic Medium"/>
                <a:ea typeface="HG創英角ｺﾞｼｯｸUB" panose="020B0909000000000000" pitchFamily="49" charset="-128"/>
              </a:rPr>
              <a:t>12</a:t>
            </a:r>
            <a:r>
              <a:rPr lang="ja-JP" altLang="en-US" sz="1800" dirty="0" smtClean="0">
                <a:solidFill>
                  <a:srgbClr val="534949"/>
                </a:solidFill>
                <a:latin typeface="Franklin Gothic Medium"/>
                <a:ea typeface="HG創英角ｺﾞｼｯｸUB" panose="020B0909000000000000" pitchFamily="49" charset="-128"/>
              </a:rPr>
              <a:t>年</a:t>
            </a:r>
            <a:r>
              <a:rPr lang="en-US" altLang="ja-JP" sz="1800" dirty="0" smtClean="0">
                <a:solidFill>
                  <a:srgbClr val="534949"/>
                </a:solidFill>
                <a:latin typeface="Franklin Gothic Medium"/>
                <a:ea typeface="HG創英角ｺﾞｼｯｸUB" panose="020B0909000000000000" pitchFamily="49" charset="-128"/>
              </a:rPr>
              <a:t>3</a:t>
            </a:r>
            <a:r>
              <a:rPr lang="ja-JP" altLang="en-US" sz="1800" dirty="0" smtClean="0">
                <a:solidFill>
                  <a:srgbClr val="534949"/>
                </a:solidFill>
                <a:latin typeface="Franklin Gothic Medium"/>
                <a:ea typeface="HG創英角ｺﾞｼｯｸUB" panose="020B0909000000000000" pitchFamily="49" charset="-128"/>
              </a:rPr>
              <a:t>月</a:t>
            </a:r>
            <a:r>
              <a:rPr lang="en-US" altLang="ja-JP" sz="1800" dirty="0" smtClean="0">
                <a:solidFill>
                  <a:srgbClr val="534949"/>
                </a:solidFill>
                <a:latin typeface="Franklin Gothic Medium"/>
                <a:ea typeface="HG創英角ｺﾞｼｯｸUB" panose="020B0909000000000000" pitchFamily="49" charset="-128"/>
              </a:rPr>
              <a:t>9</a:t>
            </a:r>
            <a:r>
              <a:rPr lang="ja-JP" altLang="en-US" sz="1800" dirty="0" smtClean="0">
                <a:solidFill>
                  <a:srgbClr val="534949"/>
                </a:solidFill>
                <a:latin typeface="Franklin Gothic Medium"/>
                <a:ea typeface="HG創英角ｺﾞｼｯｸUB" panose="020B0909000000000000" pitchFamily="49" charset="-128"/>
              </a:rPr>
              <a:t>日第一小法廷判決</a:t>
            </a:r>
            <a:r>
              <a:rPr lang="ja-JP" altLang="en-US" sz="1800" dirty="0">
                <a:solidFill>
                  <a:srgbClr val="534949"/>
                </a:solidFill>
                <a:latin typeface="Franklin Gothic Medium"/>
                <a:ea typeface="HG創英角ｺﾞｼｯｸUB" panose="020B0909000000000000" pitchFamily="49" charset="-128"/>
              </a:rPr>
              <a:t>　</a:t>
            </a:r>
            <a:r>
              <a:rPr lang="ja-JP" altLang="en-US" sz="1800" dirty="0" smtClean="0">
                <a:solidFill>
                  <a:srgbClr val="534949"/>
                </a:solidFill>
                <a:latin typeface="Franklin Gothic Medium"/>
                <a:ea typeface="HG創英角ｺﾞｼｯｸUB" panose="020B0909000000000000" pitchFamily="49" charset="-128"/>
              </a:rPr>
              <a:t>（三菱重工長崎造船所事件）　</a:t>
            </a:r>
            <a:endParaRPr lang="en-US" altLang="ja-JP" sz="1800" dirty="0" smtClean="0">
              <a:solidFill>
                <a:srgbClr val="534949"/>
              </a:solidFill>
              <a:latin typeface="Franklin Gothic Medium"/>
              <a:ea typeface="HG創英角ｺﾞｼｯｸUB" panose="020B0909000000000000" pitchFamily="49" charset="-128"/>
            </a:endParaRPr>
          </a:p>
          <a:p>
            <a:pPr defTabSz="914400">
              <a:buClr>
                <a:srgbClr val="C66951"/>
              </a:buClr>
              <a:defRPr/>
            </a:pPr>
            <a:endParaRPr lang="en-US" altLang="ja-JP" sz="1800" dirty="0" smtClean="0">
              <a:solidFill>
                <a:srgbClr val="534949"/>
              </a:solidFill>
              <a:latin typeface="Franklin Gothic Medium"/>
              <a:ea typeface="HG創英角ｺﾞｼｯｸUB" panose="020B0909000000000000" pitchFamily="49" charset="-128"/>
            </a:endParaRPr>
          </a:p>
          <a:p>
            <a:pPr marL="44450" indent="0" defTabSz="914400">
              <a:buClr>
                <a:srgbClr val="C66951"/>
              </a:buClr>
              <a:buFont typeface="Wingdings 2" panose="05020102010507070707" pitchFamily="18" charset="2"/>
              <a:buNone/>
              <a:defRPr/>
            </a:pPr>
            <a:r>
              <a:rPr lang="ja-JP" altLang="en-US" sz="1800" dirty="0" smtClean="0">
                <a:solidFill>
                  <a:srgbClr val="534949"/>
                </a:solidFill>
                <a:latin typeface="Franklin Gothic Medium"/>
                <a:ea typeface="HG創英角ｺﾞｼｯｸUB" panose="020B0909000000000000" pitchFamily="49" charset="-128"/>
              </a:rPr>
              <a:t>　</a:t>
            </a:r>
            <a:endParaRPr lang="ja-JP" altLang="en-US" sz="1800" dirty="0">
              <a:solidFill>
                <a:srgbClr val="534949"/>
              </a:solidFill>
              <a:latin typeface="Franklin Gothic Medium"/>
              <a:ea typeface="HG創英角ｺﾞｼｯｸUB" panose="020B0909000000000000" pitchFamily="49" charset="-128"/>
            </a:endParaRPr>
          </a:p>
        </p:txBody>
      </p:sp>
      <p:sp>
        <p:nvSpPr>
          <p:cNvPr id="10" name="コンテンツ プレースホルダー 1"/>
          <p:cNvSpPr txBox="1">
            <a:spLocks/>
          </p:cNvSpPr>
          <p:nvPr/>
        </p:nvSpPr>
        <p:spPr>
          <a:xfrm>
            <a:off x="827584" y="4077072"/>
            <a:ext cx="7862441" cy="2448272"/>
          </a:xfrm>
          <a:prstGeom prst="rect">
            <a:avLst/>
          </a:prstGeom>
        </p:spPr>
        <p:txBody>
          <a:bodyPr/>
          <a:lstStyle>
            <a:lvl1pPr marL="273050" indent="-228600" algn="l" rtl="0" eaLnBrk="0" fontAlgn="base" hangingPunct="0">
              <a:spcBef>
                <a:spcPct val="20000"/>
              </a:spcBef>
              <a:spcAft>
                <a:spcPct val="0"/>
              </a:spcAft>
              <a:buClr>
                <a:schemeClr val="accent1"/>
              </a:buClr>
              <a:buFont typeface="Wingdings 2" panose="05020102010507070707" pitchFamily="18" charset="2"/>
              <a:buChar char=""/>
              <a:defRPr kumimoji="1" sz="2000" kern="1200" spc="150">
                <a:solidFill>
                  <a:schemeClr val="tx2"/>
                </a:solidFill>
                <a:latin typeface="+mn-lt"/>
                <a:ea typeface="+mn-ea"/>
                <a:cs typeface="+mn-cs"/>
              </a:defRPr>
            </a:lvl1pPr>
            <a:lvl2pPr marL="547688" indent="-182563" algn="l" rtl="0" eaLnBrk="0" fontAlgn="base" hangingPunct="0">
              <a:spcBef>
                <a:spcPct val="20000"/>
              </a:spcBef>
              <a:spcAft>
                <a:spcPct val="0"/>
              </a:spcAft>
              <a:buClr>
                <a:schemeClr val="accent2"/>
              </a:buClr>
              <a:buFont typeface="Wingdings" panose="05000000000000000000" pitchFamily="2" charset="2"/>
              <a:buChar char="§"/>
              <a:defRPr kumimoji="1" kern="1200" spc="100">
                <a:solidFill>
                  <a:schemeClr val="tx2"/>
                </a:solidFill>
                <a:latin typeface="+mn-lt"/>
                <a:ea typeface="+mn-ea"/>
                <a:cs typeface="+mn-cs"/>
              </a:defRPr>
            </a:lvl2pPr>
            <a:lvl3pPr marL="822325" indent="-182563" algn="l" rtl="0" eaLnBrk="0" fontAlgn="base" hangingPunct="0">
              <a:spcBef>
                <a:spcPct val="20000"/>
              </a:spcBef>
              <a:spcAft>
                <a:spcPct val="0"/>
              </a:spcAft>
              <a:buClr>
                <a:srgbClr val="928B70"/>
              </a:buClr>
              <a:buFont typeface="Wingdings" panose="05000000000000000000" pitchFamily="2" charset="2"/>
              <a:buChar char="§"/>
              <a:defRPr kumimoji="1" sz="1600" kern="1200" spc="100">
                <a:solidFill>
                  <a:schemeClr val="tx2"/>
                </a:solidFill>
                <a:latin typeface="+mn-lt"/>
                <a:ea typeface="+mn-ea"/>
                <a:cs typeface="+mn-cs"/>
              </a:defRPr>
            </a:lvl3pPr>
            <a:lvl4pPr marL="1096963" indent="-182563" algn="l" rtl="0" eaLnBrk="0" fontAlgn="base" hangingPunct="0">
              <a:spcBef>
                <a:spcPct val="20000"/>
              </a:spcBef>
              <a:spcAft>
                <a:spcPct val="0"/>
              </a:spcAft>
              <a:buClr>
                <a:srgbClr val="87706B"/>
              </a:buClr>
              <a:buFont typeface="Wingdings" panose="05000000000000000000" pitchFamily="2" charset="2"/>
              <a:buChar char="§"/>
              <a:defRPr kumimoji="1" sz="1400" kern="1200">
                <a:solidFill>
                  <a:schemeClr val="tx2"/>
                </a:solidFill>
                <a:latin typeface="+mn-lt"/>
                <a:ea typeface="+mn-ea"/>
                <a:cs typeface="+mn-cs"/>
              </a:defRPr>
            </a:lvl4pPr>
            <a:lvl5pPr marL="1279525" indent="-182563" algn="l" rtl="0" eaLnBrk="0" fontAlgn="base" hangingPunct="0">
              <a:spcBef>
                <a:spcPct val="20000"/>
              </a:spcBef>
              <a:spcAft>
                <a:spcPct val="0"/>
              </a:spcAft>
              <a:buClr>
                <a:srgbClr val="6F777D"/>
              </a:buClr>
              <a:buFont typeface="Wingdings" panose="05000000000000000000" pitchFamily="2" charset="2"/>
              <a:buChar char="§"/>
              <a:defRPr kumimoji="1" sz="1300" kern="1200" spc="10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kumimoji="1"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kumimoji="1"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kumimoji="1"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kumimoji="1" sz="1200" kern="1200">
                <a:solidFill>
                  <a:schemeClr val="tx2"/>
                </a:solidFill>
                <a:latin typeface="+mn-lt"/>
                <a:ea typeface="+mn-ea"/>
                <a:cs typeface="+mn-cs"/>
              </a:defRPr>
            </a:lvl9pPr>
          </a:lstStyle>
          <a:p>
            <a:pPr marL="44450" indent="0" defTabSz="914400">
              <a:buClr>
                <a:srgbClr val="C66951"/>
              </a:buClr>
              <a:buFont typeface="Wingdings 2" panose="05020102010507070707" pitchFamily="18" charset="2"/>
              <a:buNone/>
              <a:defRPr/>
            </a:pPr>
            <a:r>
              <a:rPr lang="ja-JP" altLang="en-US" sz="1400" dirty="0" smtClean="0">
                <a:solidFill>
                  <a:srgbClr val="534949"/>
                </a:solidFill>
                <a:latin typeface="Franklin Gothic Medium"/>
                <a:ea typeface="HG創英角ｺﾞｼｯｸUB" panose="020B0909000000000000" pitchFamily="49" charset="-128"/>
              </a:rPr>
              <a:t>①労働者が使用者の指揮命令下に置かれている時間をいい、当該労働時間に該当するか否かは、②労働者の行為が使用者の指揮命令下に置かれたものと評価することができるか否かにより客観的に定まるものであって、労働契約、就業規則、労働協約等の定めのいかんにより決定されるべきものとは言えないと解するのが相当である。そして、③労働者が就業を命じられた業務の準備行為等を事業所内において行うことを使用者から義務付けられ、またはこれを余儀なくされたときは、当該行為を所定労働時間外において行うものとされている場合であっても、当該行為は、特段の事情のない限り、使用者の指揮命令下に置かれたものと評価することができ、当該行為に要した時間は、それが社会通念上必要と認められるものである限り、労働基準法上の労働時間に該当すると解される。</a:t>
            </a:r>
            <a:endParaRPr lang="en-US" altLang="ja-JP" sz="1400" dirty="0" smtClean="0">
              <a:solidFill>
                <a:srgbClr val="534949"/>
              </a:solidFill>
              <a:latin typeface="Franklin Gothic Medium"/>
              <a:ea typeface="HG創英角ｺﾞｼｯｸUB" panose="020B0909000000000000" pitchFamily="49" charset="-128"/>
            </a:endParaRPr>
          </a:p>
          <a:p>
            <a:pPr marL="44450" indent="0" defTabSz="914400">
              <a:buClr>
                <a:srgbClr val="C66951"/>
              </a:buClr>
              <a:buFont typeface="Wingdings 2" panose="05020102010507070707" pitchFamily="18" charset="2"/>
              <a:buNone/>
              <a:defRPr/>
            </a:pPr>
            <a:r>
              <a:rPr lang="ja-JP" altLang="en-US" sz="1400" dirty="0" smtClean="0">
                <a:solidFill>
                  <a:srgbClr val="534949"/>
                </a:solidFill>
                <a:latin typeface="Franklin Gothic Medium"/>
                <a:ea typeface="HG創英角ｺﾞｼｯｸUB" panose="020B0909000000000000" pitchFamily="49" charset="-128"/>
              </a:rPr>
              <a:t>　</a:t>
            </a:r>
            <a:endParaRPr lang="ja-JP" altLang="en-US" sz="1400" dirty="0">
              <a:solidFill>
                <a:srgbClr val="534949"/>
              </a:solidFill>
              <a:latin typeface="Franklin Gothic Medium"/>
              <a:ea typeface="HG創英角ｺﾞｼｯｸUB" panose="020B0909000000000000" pitchFamily="49" charset="-128"/>
            </a:endParaRPr>
          </a:p>
        </p:txBody>
      </p:sp>
    </p:spTree>
    <p:extLst>
      <p:ext uri="{BB962C8B-B14F-4D97-AF65-F5344CB8AC3E}">
        <p14:creationId xmlns:p14="http://schemas.microsoft.com/office/powerpoint/2010/main" val="41288310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827584" y="1497521"/>
            <a:ext cx="5867310" cy="369332"/>
          </a:xfrm>
          <a:prstGeom prst="rect">
            <a:avLst/>
          </a:prstGeom>
          <a:noFill/>
        </p:spPr>
        <p:txBody>
          <a:bodyPr wrap="square" rtlCol="0">
            <a:spAutoFit/>
          </a:bodyPr>
          <a:lstStyle/>
          <a:p>
            <a:r>
              <a:rPr lang="ja-JP" altLang="en-US" dirty="0"/>
              <a:t>実労働時間</a:t>
            </a:r>
            <a:r>
              <a:rPr lang="ja-JP" altLang="en-US" dirty="0" smtClean="0"/>
              <a:t>８時間、休憩１時間の例</a:t>
            </a:r>
            <a:endParaRPr kumimoji="1" lang="ja-JP" altLang="en-US" dirty="0"/>
          </a:p>
        </p:txBody>
      </p:sp>
      <p:sp>
        <p:nvSpPr>
          <p:cNvPr id="7" name="下矢印 6"/>
          <p:cNvSpPr/>
          <p:nvPr/>
        </p:nvSpPr>
        <p:spPr>
          <a:xfrm rot="10800000">
            <a:off x="4502862" y="2657781"/>
            <a:ext cx="216025" cy="483186"/>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1032002" y="3316162"/>
            <a:ext cx="7440827" cy="646331"/>
          </a:xfrm>
          <a:prstGeom prst="rect">
            <a:avLst/>
          </a:prstGeom>
          <a:noFill/>
        </p:spPr>
        <p:txBody>
          <a:bodyPr wrap="square" rtlCol="0">
            <a:spAutoFit/>
          </a:bodyPr>
          <a:lstStyle/>
          <a:p>
            <a:r>
              <a:rPr kumimoji="1" lang="ja-JP" altLang="en-US" dirty="0" smtClean="0"/>
              <a:t>労働者が自由利用できる休憩時間は労働時間に算入されませんが、この時間に来客・電話対応等を行った場合は労働時間に該当します。</a:t>
            </a:r>
            <a:endParaRPr kumimoji="1" lang="ja-JP" altLang="en-US" dirty="0"/>
          </a:p>
        </p:txBody>
      </p:sp>
      <p:sp>
        <p:nvSpPr>
          <p:cNvPr id="10" name="テキスト ボックス 9"/>
          <p:cNvSpPr txBox="1"/>
          <p:nvPr/>
        </p:nvSpPr>
        <p:spPr>
          <a:xfrm>
            <a:off x="1754526" y="2023845"/>
            <a:ext cx="6201850" cy="646331"/>
          </a:xfrm>
          <a:prstGeom prst="rect">
            <a:avLst/>
          </a:prstGeom>
          <a:noFill/>
        </p:spPr>
        <p:txBody>
          <a:bodyPr wrap="square" rtlCol="0">
            <a:spAutoFit/>
          </a:bodyPr>
          <a:lstStyle/>
          <a:p>
            <a:r>
              <a:rPr kumimoji="1" lang="ja-JP" altLang="en-US" sz="1200" dirty="0" smtClean="0"/>
              <a:t>始業　　　　　　　　　　　　休憩時間　　　　　　　　　　　終業</a:t>
            </a:r>
            <a:endParaRPr kumimoji="1" lang="en-US" altLang="ja-JP" sz="1200" dirty="0" smtClean="0"/>
          </a:p>
          <a:p>
            <a:endParaRPr kumimoji="1" lang="en-US" altLang="ja-JP" sz="1200" dirty="0" smtClean="0"/>
          </a:p>
          <a:p>
            <a:r>
              <a:rPr lang="ja-JP" altLang="en-US" sz="1200" dirty="0" smtClean="0"/>
              <a:t>９：００　　　　　　　１２：００　　　　１３：００　　　　　　　１８：００</a:t>
            </a:r>
            <a:endParaRPr kumimoji="1" lang="ja-JP" altLang="en-US" sz="1200" dirty="0"/>
          </a:p>
        </p:txBody>
      </p:sp>
      <p:sp>
        <p:nvSpPr>
          <p:cNvPr id="2" name="左右矢印 1"/>
          <p:cNvSpPr/>
          <p:nvPr/>
        </p:nvSpPr>
        <p:spPr>
          <a:xfrm>
            <a:off x="2627784" y="2380184"/>
            <a:ext cx="864096" cy="216024"/>
          </a:xfrm>
          <a:prstGeom prst="leftRight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左右矢印 10"/>
          <p:cNvSpPr/>
          <p:nvPr/>
        </p:nvSpPr>
        <p:spPr>
          <a:xfrm>
            <a:off x="5714966" y="2380184"/>
            <a:ext cx="864096" cy="216024"/>
          </a:xfrm>
          <a:prstGeom prst="leftRight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左右矢印 11"/>
          <p:cNvSpPr/>
          <p:nvPr/>
        </p:nvSpPr>
        <p:spPr>
          <a:xfrm>
            <a:off x="4295976" y="2374512"/>
            <a:ext cx="576064" cy="216024"/>
          </a:xfrm>
          <a:prstGeom prst="lef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1043608" y="4793760"/>
            <a:ext cx="4680520" cy="1477328"/>
          </a:xfrm>
          <a:prstGeom prst="rect">
            <a:avLst/>
          </a:prstGeom>
        </p:spPr>
        <p:txBody>
          <a:bodyPr wrap="square">
            <a:spAutoFit/>
          </a:bodyPr>
          <a:lstStyle/>
          <a:p>
            <a:r>
              <a:rPr lang="ja-JP" altLang="en-US" dirty="0" smtClean="0"/>
              <a:t>また</a:t>
            </a:r>
            <a:r>
              <a:rPr lang="ja-JP" altLang="en-US" dirty="0"/>
              <a:t>、直接仕事をしている時間の外にも、</a:t>
            </a:r>
            <a:r>
              <a:rPr lang="ja-JP" altLang="en-US" dirty="0" smtClean="0"/>
              <a:t>業務上</a:t>
            </a:r>
            <a:r>
              <a:rPr lang="ja-JP" altLang="en-US" dirty="0"/>
              <a:t>必要不可欠な着替えや、参加が</a:t>
            </a:r>
            <a:r>
              <a:rPr lang="ja-JP" altLang="en-US" dirty="0" smtClean="0"/>
              <a:t>義務付けられて</a:t>
            </a:r>
            <a:r>
              <a:rPr lang="ja-JP" altLang="en-US" dirty="0"/>
              <a:t>いる研修や体操など</a:t>
            </a:r>
            <a:r>
              <a:rPr lang="ja-JP" altLang="en-US" dirty="0" smtClean="0"/>
              <a:t>の使用者の</a:t>
            </a:r>
            <a:r>
              <a:rPr lang="ja-JP" altLang="en-US" dirty="0" smtClean="0">
                <a:solidFill>
                  <a:srgbClr val="FF0000"/>
                </a:solidFill>
              </a:rPr>
              <a:t>指揮命令下</a:t>
            </a:r>
            <a:r>
              <a:rPr lang="ja-JP" altLang="en-US" dirty="0" smtClean="0"/>
              <a:t>に置かれていると評価される時間は</a:t>
            </a:r>
            <a:r>
              <a:rPr lang="ja-JP" altLang="en-US" dirty="0"/>
              <a:t>労働時間</a:t>
            </a:r>
            <a:r>
              <a:rPr lang="ja-JP" altLang="en-US" dirty="0" smtClean="0"/>
              <a:t>に該当します。</a:t>
            </a:r>
            <a:endParaRPr lang="ja-JP" altLang="en-US" dirty="0"/>
          </a:p>
        </p:txBody>
      </p:sp>
      <p:pic>
        <p:nvPicPr>
          <p:cNvPr id="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6" y="4254864"/>
            <a:ext cx="2688299" cy="20162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正方形/長方形 3"/>
          <p:cNvSpPr/>
          <p:nvPr/>
        </p:nvSpPr>
        <p:spPr>
          <a:xfrm>
            <a:off x="1459041" y="560874"/>
            <a:ext cx="5019323" cy="707886"/>
          </a:xfrm>
          <a:prstGeom prst="rect">
            <a:avLst/>
          </a:prstGeom>
        </p:spPr>
        <p:txBody>
          <a:bodyPr wrap="none">
            <a:spAutoFit/>
          </a:bodyPr>
          <a:lstStyle/>
          <a:p>
            <a:pPr marL="44450" lvl="0" defTabSz="914400" eaLnBrk="0" fontAlgn="base" hangingPunct="0">
              <a:spcBef>
                <a:spcPct val="20000"/>
              </a:spcBef>
              <a:spcAft>
                <a:spcPct val="0"/>
              </a:spcAft>
              <a:buClr>
                <a:srgbClr val="C66951"/>
              </a:buClr>
              <a:defRPr/>
            </a:pPr>
            <a:r>
              <a:rPr kumimoji="1" lang="ja-JP" altLang="en-US" sz="4000" spc="150" dirty="0">
                <a:solidFill>
                  <a:srgbClr val="534949"/>
                </a:solidFill>
                <a:latin typeface="Franklin Gothic Medium"/>
                <a:ea typeface="HG創英角ｺﾞｼｯｸUB" panose="020B0909000000000000" pitchFamily="49" charset="-128"/>
              </a:rPr>
              <a:t>労働</a:t>
            </a:r>
            <a:r>
              <a:rPr kumimoji="1" lang="ja-JP" altLang="en-US" sz="4000" spc="150" dirty="0" smtClean="0">
                <a:solidFill>
                  <a:srgbClr val="534949"/>
                </a:solidFill>
                <a:latin typeface="Franklin Gothic Medium"/>
                <a:ea typeface="HG創英角ｺﾞｼｯｸUB" panose="020B0909000000000000" pitchFamily="49" charset="-128"/>
              </a:rPr>
              <a:t>時間のイメージ</a:t>
            </a:r>
            <a:endParaRPr kumimoji="1" lang="en-US" altLang="ja-JP" sz="4000" spc="150" dirty="0">
              <a:solidFill>
                <a:srgbClr val="534949"/>
              </a:solidFill>
              <a:latin typeface="Franklin Gothic Medium"/>
              <a:ea typeface="HG創英角ｺﾞｼｯｸUB" panose="020B0909000000000000" pitchFamily="49" charset="-128"/>
            </a:endParaRPr>
          </a:p>
        </p:txBody>
      </p:sp>
    </p:spTree>
    <p:extLst>
      <p:ext uri="{BB962C8B-B14F-4D97-AF65-F5344CB8AC3E}">
        <p14:creationId xmlns:p14="http://schemas.microsoft.com/office/powerpoint/2010/main" val="10151585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907524" y="4732038"/>
            <a:ext cx="2790307" cy="479540"/>
          </a:xfrm>
          <a:solidFill>
            <a:srgbClr val="002060"/>
          </a:solidFill>
        </p:spPr>
        <p:txBody>
          <a:bodyPr anchor="ctr" anchorCtr="0">
            <a:normAutofit/>
          </a:bodyPr>
          <a:lstStyle/>
          <a:p>
            <a:pPr marL="0" indent="0">
              <a:buNone/>
            </a:pPr>
            <a:r>
              <a:rPr lang="ja-JP" altLang="en-US" sz="2400" b="1" dirty="0" smtClean="0">
                <a:solidFill>
                  <a:schemeClr val="bg1"/>
                </a:solidFill>
              </a:rPr>
              <a:t>〇　事業者の現認</a:t>
            </a:r>
            <a:endParaRPr kumimoji="1" lang="en-US" altLang="ja-JP" sz="1600" b="1" dirty="0" smtClean="0">
              <a:solidFill>
                <a:schemeClr val="bg1"/>
              </a:solidFill>
            </a:endParaRPr>
          </a:p>
        </p:txBody>
      </p:sp>
      <p:sp>
        <p:nvSpPr>
          <p:cNvPr id="5" name="正方形/長方形 4"/>
          <p:cNvSpPr/>
          <p:nvPr/>
        </p:nvSpPr>
        <p:spPr>
          <a:xfrm>
            <a:off x="1475656" y="692696"/>
            <a:ext cx="6611052" cy="584775"/>
          </a:xfrm>
          <a:prstGeom prst="rect">
            <a:avLst/>
          </a:prstGeom>
        </p:spPr>
        <p:txBody>
          <a:bodyPr wrap="square">
            <a:spAutoFit/>
          </a:bodyPr>
          <a:lstStyle/>
          <a:p>
            <a:pPr marL="44450" lvl="0" defTabSz="914400" eaLnBrk="0" fontAlgn="base" hangingPunct="0">
              <a:spcBef>
                <a:spcPct val="20000"/>
              </a:spcBef>
              <a:spcAft>
                <a:spcPct val="0"/>
              </a:spcAft>
              <a:buClr>
                <a:srgbClr val="C66951"/>
              </a:buClr>
              <a:defRPr/>
            </a:pPr>
            <a:r>
              <a:rPr kumimoji="1" lang="ja-JP" altLang="en-US" sz="3200" spc="150" dirty="0" smtClean="0">
                <a:solidFill>
                  <a:srgbClr val="534949"/>
                </a:solidFill>
                <a:latin typeface="Franklin Gothic Medium"/>
                <a:ea typeface="HG創英角ｺﾞｼｯｸUB" panose="020B0909000000000000" pitchFamily="49" charset="-128"/>
              </a:rPr>
              <a:t>労働時間の把握について</a:t>
            </a:r>
            <a:endParaRPr kumimoji="1" lang="en-US" altLang="ja-JP" sz="3200" spc="150" dirty="0">
              <a:solidFill>
                <a:srgbClr val="534949"/>
              </a:solidFill>
              <a:latin typeface="Franklin Gothic Medium"/>
              <a:ea typeface="HG創英角ｺﾞｼｯｸUB" panose="020B0909000000000000" pitchFamily="49" charset="-128"/>
            </a:endParaRPr>
          </a:p>
        </p:txBody>
      </p:sp>
      <p:sp>
        <p:nvSpPr>
          <p:cNvPr id="6" name="コンテンツ プレースホルダー 2"/>
          <p:cNvSpPr txBox="1">
            <a:spLocks/>
          </p:cNvSpPr>
          <p:nvPr/>
        </p:nvSpPr>
        <p:spPr>
          <a:xfrm>
            <a:off x="899593" y="3573016"/>
            <a:ext cx="8126512" cy="792088"/>
          </a:xfrm>
          <a:prstGeom prst="rect">
            <a:avLst/>
          </a:prstGeom>
          <a:solidFill>
            <a:srgbClr val="002060"/>
          </a:solidFill>
        </p:spPr>
        <p:txBody>
          <a:bodyPr vert="horz" lIns="91440" tIns="45720" rIns="91440" bIns="45720" rtlCol="0" anchor="ctr" anchorCtr="0">
            <a:normAutofit fontScale="92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2400" b="1" dirty="0" smtClean="0">
                <a:solidFill>
                  <a:schemeClr val="bg1"/>
                </a:solidFill>
              </a:rPr>
              <a:t>〇　タイムカード、パーソナルコンピュータ等の電子計算機</a:t>
            </a:r>
            <a:endParaRPr lang="en-US" altLang="ja-JP" sz="2400" b="1" dirty="0" smtClean="0">
              <a:solidFill>
                <a:schemeClr val="bg1"/>
              </a:solidFill>
            </a:endParaRPr>
          </a:p>
          <a:p>
            <a:pPr marL="0" indent="0">
              <a:buFont typeface="Wingdings 3" charset="2"/>
              <a:buNone/>
            </a:pPr>
            <a:r>
              <a:rPr lang="ja-JP" altLang="en-US" sz="2400" b="1" dirty="0">
                <a:solidFill>
                  <a:schemeClr val="bg1"/>
                </a:solidFill>
              </a:rPr>
              <a:t>　</a:t>
            </a:r>
            <a:r>
              <a:rPr lang="ja-JP" altLang="en-US" sz="2400" b="1" dirty="0" smtClean="0">
                <a:solidFill>
                  <a:schemeClr val="bg1"/>
                </a:solidFill>
              </a:rPr>
              <a:t>の使用時間の記録</a:t>
            </a:r>
            <a:endParaRPr lang="en-US" altLang="ja-JP" sz="1600" b="1" dirty="0" smtClean="0">
              <a:solidFill>
                <a:schemeClr val="bg1"/>
              </a:solidFill>
            </a:endParaRPr>
          </a:p>
        </p:txBody>
      </p:sp>
      <p:sp>
        <p:nvSpPr>
          <p:cNvPr id="7" name="コンテンツ プレースホルダー 2"/>
          <p:cNvSpPr txBox="1">
            <a:spLocks/>
          </p:cNvSpPr>
          <p:nvPr/>
        </p:nvSpPr>
        <p:spPr>
          <a:xfrm>
            <a:off x="467091" y="6309320"/>
            <a:ext cx="8568952" cy="366012"/>
          </a:xfrm>
          <a:prstGeom prst="rect">
            <a:avLst/>
          </a:prstGeom>
          <a:solidFill>
            <a:schemeClr val="bg1"/>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1600" dirty="0" smtClean="0"/>
              <a:t>（労働安全衛生法第６６条の８の３、労働安全衛生規則第５２条の７の３第１、２項）</a:t>
            </a:r>
            <a:endParaRPr lang="en-US" altLang="ja-JP" sz="1600" dirty="0" smtClean="0"/>
          </a:p>
        </p:txBody>
      </p:sp>
      <p:sp>
        <p:nvSpPr>
          <p:cNvPr id="8" name="コンテンツ プレースホルダー 2"/>
          <p:cNvSpPr txBox="1">
            <a:spLocks/>
          </p:cNvSpPr>
          <p:nvPr/>
        </p:nvSpPr>
        <p:spPr>
          <a:xfrm>
            <a:off x="467091" y="1567519"/>
            <a:ext cx="8568952" cy="792088"/>
          </a:xfrm>
          <a:prstGeom prst="rect">
            <a:avLst/>
          </a:prstGeom>
          <a:solidFill>
            <a:schemeClr val="bg1"/>
          </a:solidFill>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400" dirty="0" smtClean="0"/>
              <a:t>事</a:t>
            </a:r>
            <a:r>
              <a:rPr lang="ja-JP" altLang="en-US" sz="2400" dirty="0"/>
              <a:t>業者</a:t>
            </a:r>
            <a:r>
              <a:rPr lang="ja-JP" altLang="en-US" sz="2400" dirty="0" smtClean="0"/>
              <a:t>は、労働者</a:t>
            </a:r>
            <a:r>
              <a:rPr lang="ja-JP" altLang="en-US" sz="2400" dirty="0"/>
              <a:t>の労働日ごとの出退勤時刻や入退室時刻の記録等を把握しなければなりません。</a:t>
            </a:r>
          </a:p>
          <a:p>
            <a:pPr marL="0" indent="0">
              <a:buFont typeface="Wingdings 3" charset="2"/>
              <a:buNone/>
            </a:pPr>
            <a:endParaRPr lang="en-US" altLang="ja-JP" sz="1600" dirty="0" smtClean="0"/>
          </a:p>
        </p:txBody>
      </p:sp>
      <p:sp>
        <p:nvSpPr>
          <p:cNvPr id="9" name="コンテンツ プレースホルダー 2"/>
          <p:cNvSpPr txBox="1">
            <a:spLocks/>
          </p:cNvSpPr>
          <p:nvPr/>
        </p:nvSpPr>
        <p:spPr>
          <a:xfrm>
            <a:off x="457152" y="2619303"/>
            <a:ext cx="8568952" cy="492034"/>
          </a:xfrm>
          <a:prstGeom prst="rect">
            <a:avLst/>
          </a:prstGeom>
          <a:solidFill>
            <a:schemeClr val="bg1"/>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2400" dirty="0" smtClean="0"/>
              <a:t>具体的方法</a:t>
            </a:r>
            <a:endParaRPr lang="en-US" altLang="ja-JP" sz="1600" dirty="0" smtClean="0"/>
          </a:p>
        </p:txBody>
      </p:sp>
      <p:sp>
        <p:nvSpPr>
          <p:cNvPr id="10" name="コンテンツ プレースホルダー 2"/>
          <p:cNvSpPr txBox="1">
            <a:spLocks/>
          </p:cNvSpPr>
          <p:nvPr/>
        </p:nvSpPr>
        <p:spPr>
          <a:xfrm>
            <a:off x="899592" y="5578513"/>
            <a:ext cx="2790307" cy="479540"/>
          </a:xfrm>
          <a:prstGeom prst="rect">
            <a:avLst/>
          </a:prstGeom>
          <a:solidFill>
            <a:srgbClr val="002060"/>
          </a:solidFill>
        </p:spPr>
        <p:txBody>
          <a:bodyPr vert="horz" lIns="91440" tIns="45720" rIns="91440" bIns="45720" rtlCol="0" anchor="ctr" anchorCtr="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2400" b="1" dirty="0" smtClean="0">
                <a:solidFill>
                  <a:schemeClr val="bg1"/>
                </a:solidFill>
              </a:rPr>
              <a:t>〇　自己申告</a:t>
            </a:r>
            <a:endParaRPr lang="en-US" altLang="ja-JP" sz="1600" b="1" dirty="0" smtClean="0">
              <a:solidFill>
                <a:schemeClr val="bg1"/>
              </a:solidFill>
            </a:endParaRPr>
          </a:p>
        </p:txBody>
      </p:sp>
    </p:spTree>
    <p:extLst>
      <p:ext uri="{BB962C8B-B14F-4D97-AF65-F5344CB8AC3E}">
        <p14:creationId xmlns:p14="http://schemas.microsoft.com/office/powerpoint/2010/main" val="17984502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p:cNvSpPr/>
          <p:nvPr/>
        </p:nvSpPr>
        <p:spPr>
          <a:xfrm>
            <a:off x="1115616" y="3503360"/>
            <a:ext cx="7402975" cy="294997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4" name="グループ化 33"/>
          <p:cNvGrpSpPr/>
          <p:nvPr/>
        </p:nvGrpSpPr>
        <p:grpSpPr>
          <a:xfrm>
            <a:off x="1177896" y="3531832"/>
            <a:ext cx="7278414" cy="564923"/>
            <a:chOff x="269314" y="1999150"/>
            <a:chExt cx="6149762" cy="564923"/>
          </a:xfrm>
        </p:grpSpPr>
        <p:sp>
          <p:nvSpPr>
            <p:cNvPr id="35" name="正方形/長方形 34"/>
            <p:cNvSpPr/>
            <p:nvPr/>
          </p:nvSpPr>
          <p:spPr>
            <a:xfrm>
              <a:off x="269314" y="2124142"/>
              <a:ext cx="6149762" cy="39594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latin typeface="メイリオ" panose="020B0604030504040204" pitchFamily="50" charset="-128"/>
                  <a:ea typeface="メイリオ" panose="020B0604030504040204" pitchFamily="50" charset="-128"/>
                </a:rPr>
                <a:t>　　　　</a:t>
              </a:r>
              <a:r>
                <a:rPr lang="ja-JP" altLang="en-US" sz="1600" b="1" dirty="0" smtClean="0">
                  <a:latin typeface="メイリオ" panose="020B0604030504040204" pitchFamily="50" charset="-128"/>
                  <a:ea typeface="メイリオ" panose="020B0604030504040204" pitchFamily="50" charset="-128"/>
                </a:rPr>
                <a:t>時間外労働・休日労働をさせるためには、</a:t>
              </a:r>
              <a:r>
                <a:rPr lang="en-US" altLang="ja-JP" sz="1600" b="1" dirty="0" smtClean="0">
                  <a:latin typeface="メイリオ" panose="020B0604030504040204" pitchFamily="50" charset="-128"/>
                  <a:ea typeface="メイリオ" panose="020B0604030504040204" pitchFamily="50" charset="-128"/>
                </a:rPr>
                <a:t>36</a:t>
              </a:r>
              <a:r>
                <a:rPr lang="ja-JP" altLang="en-US" sz="1600" b="1" dirty="0" smtClean="0">
                  <a:latin typeface="メイリオ" panose="020B0604030504040204" pitchFamily="50" charset="-128"/>
                  <a:ea typeface="メイリオ" panose="020B0604030504040204" pitchFamily="50" charset="-128"/>
                </a:rPr>
                <a:t>協定の締結が必要です。</a:t>
              </a:r>
              <a:endParaRPr lang="ja-JP" altLang="en-US" sz="1600" b="1" dirty="0">
                <a:latin typeface="メイリオ" panose="020B0604030504040204" pitchFamily="50" charset="-128"/>
                <a:ea typeface="メイリオ" panose="020B0604030504040204" pitchFamily="50" charset="-128"/>
              </a:endParaRPr>
            </a:p>
          </p:txBody>
        </p:sp>
        <p:grpSp>
          <p:nvGrpSpPr>
            <p:cNvPr id="36" name="グループ化 35"/>
            <p:cNvGrpSpPr/>
            <p:nvPr/>
          </p:nvGrpSpPr>
          <p:grpSpPr>
            <a:xfrm>
              <a:off x="367253" y="1999150"/>
              <a:ext cx="622252" cy="564923"/>
              <a:chOff x="367253" y="1999150"/>
              <a:chExt cx="622252" cy="564923"/>
            </a:xfrm>
          </p:grpSpPr>
          <p:sp>
            <p:nvSpPr>
              <p:cNvPr id="37" name="円/楕円 19"/>
              <p:cNvSpPr/>
              <p:nvPr/>
            </p:nvSpPr>
            <p:spPr>
              <a:xfrm>
                <a:off x="395918" y="1999150"/>
                <a:ext cx="564923" cy="5649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ja-JP" altLang="en-US" sz="1939"/>
              </a:p>
            </p:txBody>
          </p:sp>
          <p:sp>
            <p:nvSpPr>
              <p:cNvPr id="38" name="テキスト ボックス 37"/>
              <p:cNvSpPr txBox="1"/>
              <p:nvPr/>
            </p:nvSpPr>
            <p:spPr>
              <a:xfrm>
                <a:off x="367253" y="2046385"/>
                <a:ext cx="622252" cy="191177"/>
              </a:xfrm>
              <a:prstGeom prst="rect">
                <a:avLst/>
              </a:prstGeom>
              <a:noFill/>
            </p:spPr>
            <p:txBody>
              <a:bodyPr wrap="square" rtlCol="0">
                <a:noAutofit/>
              </a:bodyPr>
              <a:lstStyle/>
              <a:p>
                <a:pPr algn="ctr"/>
                <a:r>
                  <a:rPr lang="en-US" altLang="ja-JP" sz="923" dirty="0">
                    <a:ln w="6350">
                      <a:solidFill>
                        <a:schemeClr val="accent1">
                          <a:lumMod val="50000"/>
                        </a:schemeClr>
                      </a:solidFill>
                    </a:ln>
                    <a:solidFill>
                      <a:schemeClr val="tx2"/>
                    </a:solidFill>
                    <a:latin typeface="Rockwell Extra Bold" panose="02060903040505020403" pitchFamily="18" charset="0"/>
                  </a:rPr>
                  <a:t>Point</a:t>
                </a:r>
                <a:endParaRPr lang="ja-JP" altLang="en-US" sz="923" dirty="0">
                  <a:ln w="6350">
                    <a:solidFill>
                      <a:schemeClr val="accent1">
                        <a:lumMod val="50000"/>
                      </a:schemeClr>
                    </a:solidFill>
                  </a:ln>
                  <a:solidFill>
                    <a:schemeClr val="tx2"/>
                  </a:solidFill>
                  <a:latin typeface="Rockwell Extra Bold" panose="02060903040505020403" pitchFamily="18" charset="0"/>
                </a:endParaRPr>
              </a:p>
            </p:txBody>
          </p:sp>
          <p:sp>
            <p:nvSpPr>
              <p:cNvPr id="39" name="テキスト ボックス 38"/>
              <p:cNvSpPr txBox="1"/>
              <p:nvPr/>
            </p:nvSpPr>
            <p:spPr>
              <a:xfrm>
                <a:off x="554134" y="2086094"/>
                <a:ext cx="248491" cy="467320"/>
              </a:xfrm>
              <a:prstGeom prst="rect">
                <a:avLst/>
              </a:prstGeom>
              <a:noFill/>
            </p:spPr>
            <p:txBody>
              <a:bodyPr wrap="square" rtlCol="0">
                <a:noAutofit/>
              </a:bodyPr>
              <a:lstStyle/>
              <a:p>
                <a:pPr algn="ctr"/>
                <a:r>
                  <a:rPr lang="en-US" altLang="ja-JP" sz="2769" dirty="0">
                    <a:ln w="6350">
                      <a:solidFill>
                        <a:schemeClr val="accent1">
                          <a:lumMod val="50000"/>
                        </a:schemeClr>
                      </a:solidFill>
                    </a:ln>
                    <a:solidFill>
                      <a:schemeClr val="tx2"/>
                    </a:solidFill>
                    <a:latin typeface="+mn-ea"/>
                  </a:rPr>
                  <a:t>1</a:t>
                </a:r>
                <a:endParaRPr lang="ja-JP" altLang="en-US" sz="2769" dirty="0">
                  <a:ln w="6350">
                    <a:solidFill>
                      <a:schemeClr val="accent1">
                        <a:lumMod val="50000"/>
                      </a:schemeClr>
                    </a:solidFill>
                  </a:ln>
                  <a:solidFill>
                    <a:schemeClr val="tx2"/>
                  </a:solidFill>
                  <a:latin typeface="+mn-ea"/>
                </a:endParaRPr>
              </a:p>
            </p:txBody>
          </p:sp>
        </p:grpSp>
      </p:grpSp>
      <p:sp>
        <p:nvSpPr>
          <p:cNvPr id="40" name="正方形/長方形 39"/>
          <p:cNvSpPr/>
          <p:nvPr/>
        </p:nvSpPr>
        <p:spPr>
          <a:xfrm>
            <a:off x="1389800" y="4585144"/>
            <a:ext cx="2406675" cy="2881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spAutoFit/>
          </a:bodyPr>
          <a:lstStyle/>
          <a:p>
            <a:r>
              <a:rPr kumimoji="1" lang="ja-JP" altLang="en-US" sz="1400" b="1" dirty="0" smtClean="0">
                <a:solidFill>
                  <a:schemeClr val="tx2"/>
                </a:solidFill>
                <a:latin typeface="メイリオ" panose="020B0604030504040204" pitchFamily="50" charset="-128"/>
                <a:ea typeface="メイリオ" panose="020B0604030504040204" pitchFamily="50" charset="-128"/>
              </a:rPr>
              <a:t>労働時間・休日に関する原則</a:t>
            </a:r>
            <a:endParaRPr kumimoji="1" lang="ja-JP" altLang="en-US" sz="1400" b="1" dirty="0">
              <a:solidFill>
                <a:schemeClr val="tx2"/>
              </a:solidFill>
              <a:latin typeface="メイリオ" panose="020B0604030504040204" pitchFamily="50" charset="-128"/>
              <a:ea typeface="メイリオ" panose="020B0604030504040204" pitchFamily="50" charset="-128"/>
            </a:endParaRPr>
          </a:p>
        </p:txBody>
      </p:sp>
      <p:grpSp>
        <p:nvGrpSpPr>
          <p:cNvPr id="41" name="グループ化 40"/>
          <p:cNvGrpSpPr/>
          <p:nvPr/>
        </p:nvGrpSpPr>
        <p:grpSpPr>
          <a:xfrm>
            <a:off x="1412114" y="4341964"/>
            <a:ext cx="2765121" cy="648000"/>
            <a:chOff x="510403" y="2936848"/>
            <a:chExt cx="2765121" cy="648000"/>
          </a:xfrm>
        </p:grpSpPr>
        <p:sp>
          <p:nvSpPr>
            <p:cNvPr id="42" name="正方形/長方形 41"/>
            <p:cNvSpPr/>
            <p:nvPr/>
          </p:nvSpPr>
          <p:spPr>
            <a:xfrm>
              <a:off x="510403" y="2936848"/>
              <a:ext cx="2765121" cy="648000"/>
            </a:xfrm>
            <a:prstGeom prst="rect">
              <a:avLst/>
            </a:prstGeom>
            <a:solidFill>
              <a:schemeClr val="bg1"/>
            </a:solid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200" b="1" dirty="0">
                <a:latin typeface="メイリオ" panose="020B0604030504040204" pitchFamily="50" charset="-128"/>
                <a:ea typeface="メイリオ" panose="020B0604030504040204" pitchFamily="50" charset="-128"/>
              </a:endParaRPr>
            </a:p>
          </p:txBody>
        </p:sp>
        <p:sp>
          <p:nvSpPr>
            <p:cNvPr id="43" name="正方形/長方形 42"/>
            <p:cNvSpPr/>
            <p:nvPr/>
          </p:nvSpPr>
          <p:spPr>
            <a:xfrm>
              <a:off x="702450" y="2968111"/>
              <a:ext cx="2381027" cy="2573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spAutoFit/>
            </a:bodyPr>
            <a:lstStyle/>
            <a:p>
              <a:r>
                <a:rPr kumimoji="1" lang="ja-JP" altLang="en-US" sz="1200" dirty="0" smtClean="0">
                  <a:solidFill>
                    <a:schemeClr val="tx1"/>
                  </a:solidFill>
                  <a:latin typeface="メイリオ" panose="020B0604030504040204" pitchFamily="50" charset="-128"/>
                  <a:ea typeface="メイリオ" panose="020B0604030504040204" pitchFamily="50" charset="-128"/>
                </a:rPr>
                <a:t>法律で定められた労働時間の限度</a:t>
              </a:r>
              <a:endParaRPr kumimoji="1" lang="ja-JP" altLang="en-US" sz="1200" dirty="0">
                <a:solidFill>
                  <a:schemeClr val="tx1"/>
                </a:solidFill>
                <a:latin typeface="メイリオ" panose="020B0604030504040204" pitchFamily="50" charset="-128"/>
                <a:ea typeface="メイリオ" panose="020B0604030504040204" pitchFamily="50" charset="-128"/>
              </a:endParaRPr>
            </a:p>
          </p:txBody>
        </p:sp>
        <p:sp>
          <p:nvSpPr>
            <p:cNvPr id="44" name="正方形/長方形 43"/>
            <p:cNvSpPr/>
            <p:nvPr/>
          </p:nvSpPr>
          <p:spPr>
            <a:xfrm>
              <a:off x="596939" y="3262995"/>
              <a:ext cx="1080000" cy="2881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r>
                <a:rPr kumimoji="1" lang="ja-JP" altLang="en-US" sz="1400" b="1" dirty="0" smtClean="0">
                  <a:solidFill>
                    <a:srgbClr val="FF0000"/>
                  </a:solidFill>
                  <a:latin typeface="メイリオ" panose="020B0604030504040204" pitchFamily="50" charset="-128"/>
                  <a:ea typeface="メイリオ" panose="020B0604030504040204" pitchFamily="50" charset="-128"/>
                </a:rPr>
                <a:t>１日 ８時間</a:t>
              </a:r>
              <a:endParaRPr kumimoji="1" lang="ja-JP" altLang="en-US" sz="1400" b="1" dirty="0">
                <a:solidFill>
                  <a:srgbClr val="FF0000"/>
                </a:solidFill>
                <a:latin typeface="メイリオ" panose="020B0604030504040204" pitchFamily="50" charset="-128"/>
                <a:ea typeface="メイリオ" panose="020B0604030504040204" pitchFamily="50" charset="-128"/>
              </a:endParaRPr>
            </a:p>
          </p:txBody>
        </p:sp>
        <p:sp>
          <p:nvSpPr>
            <p:cNvPr id="45" name="正方形/長方形 44"/>
            <p:cNvSpPr/>
            <p:nvPr/>
          </p:nvSpPr>
          <p:spPr>
            <a:xfrm>
              <a:off x="1988840" y="3262995"/>
              <a:ext cx="1253073" cy="2881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spAutoFit/>
            </a:bodyPr>
            <a:lstStyle/>
            <a:p>
              <a:r>
                <a:rPr kumimoji="1" lang="ja-JP" altLang="en-US" sz="1400" b="1" dirty="0" smtClean="0">
                  <a:solidFill>
                    <a:srgbClr val="FF0000"/>
                  </a:solidFill>
                  <a:latin typeface="メイリオ" panose="020B0604030504040204" pitchFamily="50" charset="-128"/>
                  <a:ea typeface="メイリオ" panose="020B0604030504040204" pitchFamily="50" charset="-128"/>
                </a:rPr>
                <a:t>１週 </a:t>
              </a:r>
              <a:r>
                <a:rPr lang="en-US" altLang="ja-JP" sz="1400" b="1" dirty="0" smtClean="0">
                  <a:solidFill>
                    <a:srgbClr val="FF0000"/>
                  </a:solidFill>
                  <a:latin typeface="メイリオ" panose="020B0604030504040204" pitchFamily="50" charset="-128"/>
                  <a:ea typeface="メイリオ" panose="020B0604030504040204" pitchFamily="50" charset="-128"/>
                </a:rPr>
                <a:t>40</a:t>
              </a:r>
              <a:r>
                <a:rPr kumimoji="1" lang="ja-JP" altLang="en-US" sz="1400" b="1" dirty="0" smtClean="0">
                  <a:solidFill>
                    <a:srgbClr val="FF0000"/>
                  </a:solidFill>
                  <a:latin typeface="メイリオ" panose="020B0604030504040204" pitchFamily="50" charset="-128"/>
                  <a:ea typeface="メイリオ" panose="020B0604030504040204" pitchFamily="50" charset="-128"/>
                </a:rPr>
                <a:t>時間</a:t>
              </a:r>
              <a:endParaRPr kumimoji="1" lang="ja-JP" altLang="en-US" sz="1400" b="1" dirty="0">
                <a:solidFill>
                  <a:srgbClr val="FF0000"/>
                </a:solidFill>
                <a:latin typeface="メイリオ" panose="020B0604030504040204" pitchFamily="50" charset="-128"/>
                <a:ea typeface="メイリオ" panose="020B0604030504040204" pitchFamily="50" charset="-128"/>
              </a:endParaRPr>
            </a:p>
          </p:txBody>
        </p:sp>
        <p:sp>
          <p:nvSpPr>
            <p:cNvPr id="46" name="正方形/長方形 45"/>
            <p:cNvSpPr/>
            <p:nvPr/>
          </p:nvSpPr>
          <p:spPr>
            <a:xfrm>
              <a:off x="1628800" y="3278384"/>
              <a:ext cx="380480" cy="2573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spAutoFit/>
            </a:bodyPr>
            <a:lstStyle/>
            <a:p>
              <a:r>
                <a:rPr kumimoji="1" lang="ja-JP" altLang="en-US" sz="1200" dirty="0" smtClean="0">
                  <a:solidFill>
                    <a:schemeClr val="tx1"/>
                  </a:solidFill>
                  <a:latin typeface="メイリオ" panose="020B0604030504040204" pitchFamily="50" charset="-128"/>
                  <a:ea typeface="メイリオ" panose="020B0604030504040204" pitchFamily="50" charset="-128"/>
                </a:rPr>
                <a:t>及び</a:t>
              </a:r>
              <a:endParaRPr kumimoji="1" lang="ja-JP" altLang="en-US" sz="1200" dirty="0">
                <a:solidFill>
                  <a:schemeClr val="tx1"/>
                </a:solidFill>
                <a:latin typeface="メイリオ" panose="020B0604030504040204" pitchFamily="50" charset="-128"/>
                <a:ea typeface="メイリオ" panose="020B0604030504040204" pitchFamily="50" charset="-128"/>
              </a:endParaRPr>
            </a:p>
          </p:txBody>
        </p:sp>
      </p:grpSp>
      <p:sp>
        <p:nvSpPr>
          <p:cNvPr id="47" name="フローチャート: 抜出し 46"/>
          <p:cNvSpPr/>
          <p:nvPr/>
        </p:nvSpPr>
        <p:spPr>
          <a:xfrm rot="5400000">
            <a:off x="4797976" y="4930406"/>
            <a:ext cx="432048" cy="195136"/>
          </a:xfrm>
          <a:prstGeom prst="flowChartExtra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p:cNvSpPr/>
          <p:nvPr/>
        </p:nvSpPr>
        <p:spPr>
          <a:xfrm>
            <a:off x="5203247" y="4677839"/>
            <a:ext cx="2883297" cy="839393"/>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latin typeface="メイリオ" panose="020B0604030504040204" pitchFamily="50" charset="-128"/>
                <a:ea typeface="メイリオ" panose="020B0604030504040204" pitchFamily="50" charset="-128"/>
              </a:rPr>
              <a:t>これを超えるには、</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r>
              <a:rPr lang="en-US" altLang="ja-JP" sz="1400" b="1" dirty="0" smtClean="0">
                <a:solidFill>
                  <a:srgbClr val="FF0000"/>
                </a:solidFill>
                <a:latin typeface="メイリオ" panose="020B0604030504040204" pitchFamily="50" charset="-128"/>
                <a:ea typeface="メイリオ" panose="020B0604030504040204" pitchFamily="50" charset="-128"/>
              </a:rPr>
              <a:t>36</a:t>
            </a:r>
            <a:r>
              <a:rPr kumimoji="1" lang="ja-JP" altLang="en-US" sz="1400" b="1" dirty="0" smtClean="0">
                <a:solidFill>
                  <a:srgbClr val="FF0000"/>
                </a:solidFill>
                <a:latin typeface="メイリオ" panose="020B0604030504040204" pitchFamily="50" charset="-128"/>
                <a:ea typeface="メイリオ" panose="020B0604030504040204" pitchFamily="50" charset="-128"/>
              </a:rPr>
              <a:t>協定の締結・届出</a:t>
            </a:r>
            <a:r>
              <a:rPr kumimoji="1" lang="ja-JP" altLang="en-US" sz="1200" dirty="0" smtClean="0">
                <a:solidFill>
                  <a:schemeClr val="tx1"/>
                </a:solidFill>
                <a:latin typeface="メイリオ" panose="020B0604030504040204" pitchFamily="50" charset="-128"/>
                <a:ea typeface="メイリオ" panose="020B0604030504040204" pitchFamily="50" charset="-128"/>
              </a:rPr>
              <a:t>が必要です。</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rPr>
              <a:t>（従来と同様）</a:t>
            </a:r>
            <a:endParaRPr kumimoji="1" lang="ja-JP" altLang="en-US" sz="1200" dirty="0">
              <a:solidFill>
                <a:schemeClr val="tx1"/>
              </a:solidFill>
              <a:latin typeface="メイリオ" panose="020B0604030504040204" pitchFamily="50" charset="-128"/>
              <a:ea typeface="メイリオ" panose="020B0604030504040204" pitchFamily="50" charset="-128"/>
            </a:endParaRPr>
          </a:p>
        </p:txBody>
      </p:sp>
      <p:grpSp>
        <p:nvGrpSpPr>
          <p:cNvPr id="49" name="グループ化 48"/>
          <p:cNvGrpSpPr/>
          <p:nvPr/>
        </p:nvGrpSpPr>
        <p:grpSpPr>
          <a:xfrm>
            <a:off x="1412114" y="5085256"/>
            <a:ext cx="2765121" cy="648000"/>
            <a:chOff x="510403" y="3677476"/>
            <a:chExt cx="2765121" cy="648000"/>
          </a:xfrm>
        </p:grpSpPr>
        <p:sp>
          <p:nvSpPr>
            <p:cNvPr id="50" name="正方形/長方形 49"/>
            <p:cNvSpPr/>
            <p:nvPr/>
          </p:nvSpPr>
          <p:spPr>
            <a:xfrm>
              <a:off x="510403" y="3677476"/>
              <a:ext cx="2765121" cy="648000"/>
            </a:xfrm>
            <a:prstGeom prst="rect">
              <a:avLst/>
            </a:prstGeom>
            <a:solidFill>
              <a:schemeClr val="bg1"/>
            </a:solid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200" b="1" dirty="0">
                <a:latin typeface="メイリオ" panose="020B0604030504040204" pitchFamily="50" charset="-128"/>
                <a:ea typeface="メイリオ" panose="020B0604030504040204" pitchFamily="50" charset="-128"/>
              </a:endParaRPr>
            </a:p>
          </p:txBody>
        </p:sp>
        <p:sp>
          <p:nvSpPr>
            <p:cNvPr id="51" name="正方形/長方形 50"/>
            <p:cNvSpPr/>
            <p:nvPr/>
          </p:nvSpPr>
          <p:spPr>
            <a:xfrm>
              <a:off x="702450" y="3708739"/>
              <a:ext cx="1611586" cy="2573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spAutoFit/>
            </a:bodyPr>
            <a:lstStyle/>
            <a:p>
              <a:r>
                <a:rPr kumimoji="1" lang="ja-JP" altLang="en-US" sz="1200" dirty="0" smtClean="0">
                  <a:solidFill>
                    <a:schemeClr val="tx1"/>
                  </a:solidFill>
                  <a:latin typeface="メイリオ" panose="020B0604030504040204" pitchFamily="50" charset="-128"/>
                  <a:ea typeface="メイリオ" panose="020B0604030504040204" pitchFamily="50" charset="-128"/>
                </a:rPr>
                <a:t>法律で定められた休日</a:t>
              </a:r>
              <a:endParaRPr kumimoji="1" lang="ja-JP" altLang="en-US" sz="1200" dirty="0">
                <a:solidFill>
                  <a:schemeClr val="tx1"/>
                </a:solidFill>
                <a:latin typeface="メイリオ" panose="020B0604030504040204" pitchFamily="50" charset="-128"/>
                <a:ea typeface="メイリオ" panose="020B0604030504040204" pitchFamily="50" charset="-128"/>
              </a:endParaRPr>
            </a:p>
          </p:txBody>
        </p:sp>
        <p:sp>
          <p:nvSpPr>
            <p:cNvPr id="52" name="正方形/長方形 51"/>
            <p:cNvSpPr/>
            <p:nvPr/>
          </p:nvSpPr>
          <p:spPr>
            <a:xfrm>
              <a:off x="1048698" y="3960000"/>
              <a:ext cx="1688530" cy="2881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spAutoFit/>
            </a:bodyPr>
            <a:lstStyle/>
            <a:p>
              <a:r>
                <a:rPr kumimoji="1" lang="ja-JP" altLang="en-US" sz="1400" b="1" dirty="0" smtClean="0">
                  <a:solidFill>
                    <a:srgbClr val="FF0000"/>
                  </a:solidFill>
                  <a:latin typeface="メイリオ" panose="020B0604030504040204" pitchFamily="50" charset="-128"/>
                  <a:ea typeface="メイリオ" panose="020B0604030504040204" pitchFamily="50" charset="-128"/>
                </a:rPr>
                <a:t>毎週少なくとも１回</a:t>
              </a:r>
              <a:endParaRPr kumimoji="1" lang="ja-JP" altLang="en-US" sz="1400" b="1" dirty="0">
                <a:solidFill>
                  <a:srgbClr val="FF0000"/>
                </a:solidFill>
                <a:latin typeface="メイリオ" panose="020B0604030504040204" pitchFamily="50" charset="-128"/>
                <a:ea typeface="メイリオ" panose="020B0604030504040204" pitchFamily="50" charset="-128"/>
              </a:endParaRPr>
            </a:p>
          </p:txBody>
        </p:sp>
      </p:grpSp>
      <p:sp>
        <p:nvSpPr>
          <p:cNvPr id="2" name="角丸四角形 1"/>
          <p:cNvSpPr/>
          <p:nvPr/>
        </p:nvSpPr>
        <p:spPr>
          <a:xfrm>
            <a:off x="1417496" y="580007"/>
            <a:ext cx="6669048" cy="904777"/>
          </a:xfrm>
          <a:prstGeom prst="round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タイトル 1"/>
          <p:cNvSpPr txBox="1">
            <a:spLocks/>
          </p:cNvSpPr>
          <p:nvPr/>
        </p:nvSpPr>
        <p:spPr>
          <a:xfrm>
            <a:off x="1891974" y="782350"/>
            <a:ext cx="5950353" cy="550026"/>
          </a:xfrm>
          <a:prstGeom prst="rect">
            <a:avLst/>
          </a:prstGeom>
          <a:noFill/>
          <a:ln>
            <a:noFill/>
          </a:ln>
        </p:spPr>
        <p:style>
          <a:lnRef idx="3">
            <a:schemeClr val="lt1"/>
          </a:lnRef>
          <a:fillRef idx="1">
            <a:schemeClr val="accent2"/>
          </a:fillRef>
          <a:effectRef idx="1">
            <a:schemeClr val="accent2"/>
          </a:effectRef>
          <a:fontRef idx="minor">
            <a:schemeClr val="lt1"/>
          </a:fontRef>
        </p:style>
        <p:txBody>
          <a:bodyPr>
            <a:noAutofit/>
          </a:bodyPr>
          <a:lstStyle>
            <a:lvl1pPr algn="ctr" defTabSz="781854" rtl="0" eaLnBrk="1" latinLnBrk="0" hangingPunct="1">
              <a:spcBef>
                <a:spcPct val="0"/>
              </a:spcBef>
              <a:buNone/>
              <a:defRPr kumimoji="1" sz="3763" kern="1200">
                <a:solidFill>
                  <a:schemeClr val="lt1"/>
                </a:solidFill>
                <a:latin typeface="+mn-lt"/>
                <a:ea typeface="+mn-ea"/>
                <a:cs typeface="+mn-cs"/>
              </a:defRPr>
            </a:lvl1pPr>
            <a:lvl2pPr eaLnBrk="1" hangingPunct="1">
              <a:defRPr kumimoji="1">
                <a:solidFill>
                  <a:schemeClr val="lt1"/>
                </a:solidFill>
                <a:latin typeface="+mn-lt"/>
                <a:ea typeface="+mn-ea"/>
                <a:cs typeface="+mn-cs"/>
              </a:defRPr>
            </a:lvl2pPr>
            <a:lvl3pPr eaLnBrk="1" hangingPunct="1">
              <a:defRPr kumimoji="1">
                <a:solidFill>
                  <a:schemeClr val="lt1"/>
                </a:solidFill>
                <a:latin typeface="+mn-lt"/>
                <a:ea typeface="+mn-ea"/>
                <a:cs typeface="+mn-cs"/>
              </a:defRPr>
            </a:lvl3pPr>
            <a:lvl4pPr eaLnBrk="1" hangingPunct="1">
              <a:defRPr kumimoji="1">
                <a:solidFill>
                  <a:schemeClr val="lt1"/>
                </a:solidFill>
                <a:latin typeface="+mn-lt"/>
                <a:ea typeface="+mn-ea"/>
                <a:cs typeface="+mn-cs"/>
              </a:defRPr>
            </a:lvl4pPr>
            <a:lvl5pPr eaLnBrk="1" hangingPunct="1">
              <a:defRPr kumimoji="1">
                <a:solidFill>
                  <a:schemeClr val="lt1"/>
                </a:solidFill>
                <a:latin typeface="+mn-lt"/>
                <a:ea typeface="+mn-ea"/>
                <a:cs typeface="+mn-cs"/>
              </a:defRPr>
            </a:lvl5pPr>
            <a:lvl6pPr eaLnBrk="1" hangingPunct="1">
              <a:defRPr kumimoji="1">
                <a:solidFill>
                  <a:schemeClr val="lt1"/>
                </a:solidFill>
                <a:latin typeface="+mn-lt"/>
                <a:ea typeface="+mn-ea"/>
                <a:cs typeface="+mn-cs"/>
              </a:defRPr>
            </a:lvl6pPr>
            <a:lvl7pPr eaLnBrk="1" hangingPunct="1">
              <a:defRPr kumimoji="1">
                <a:solidFill>
                  <a:schemeClr val="lt1"/>
                </a:solidFill>
                <a:latin typeface="+mn-lt"/>
                <a:ea typeface="+mn-ea"/>
                <a:cs typeface="+mn-cs"/>
              </a:defRPr>
            </a:lvl7pPr>
            <a:lvl8pPr eaLnBrk="1" hangingPunct="1">
              <a:defRPr kumimoji="1">
                <a:solidFill>
                  <a:schemeClr val="lt1"/>
                </a:solidFill>
                <a:latin typeface="+mn-lt"/>
                <a:ea typeface="+mn-ea"/>
                <a:cs typeface="+mn-cs"/>
              </a:defRPr>
            </a:lvl8pPr>
            <a:lvl9pPr eaLnBrk="1" hangingPunct="1">
              <a:defRPr kumimoji="1">
                <a:solidFill>
                  <a:schemeClr val="lt1"/>
                </a:solidFill>
                <a:latin typeface="+mn-lt"/>
                <a:ea typeface="+mn-ea"/>
                <a:cs typeface="+mn-cs"/>
              </a:defRPr>
            </a:lvl9pPr>
          </a:lstStyle>
          <a:p>
            <a:pPr algn="l"/>
            <a:r>
              <a:rPr lang="ja-JP" altLang="en-US" sz="2215" b="1" u="sng" dirty="0" smtClean="0">
                <a:solidFill>
                  <a:schemeClr val="bg1"/>
                </a:solidFill>
                <a:latin typeface="メイリオ" panose="020B0604030504040204" pitchFamily="50" charset="-128"/>
                <a:ea typeface="メイリオ" panose="020B0604030504040204" pitchFamily="50" charset="-128"/>
              </a:rPr>
              <a:t>建設業における</a:t>
            </a:r>
            <a:r>
              <a:rPr lang="ja-JP" altLang="en-US" sz="2400" b="1" u="sng" dirty="0" smtClean="0">
                <a:solidFill>
                  <a:schemeClr val="bg1"/>
                </a:solidFill>
                <a:latin typeface="メイリオ" panose="020B0604030504040204" pitchFamily="50" charset="-128"/>
                <a:ea typeface="メイリオ" panose="020B0604030504040204" pitchFamily="50" charset="-128"/>
              </a:rPr>
              <a:t>時間外</a:t>
            </a:r>
            <a:r>
              <a:rPr lang="ja-JP" altLang="en-US" sz="2215" b="1" u="sng" dirty="0" smtClean="0">
                <a:solidFill>
                  <a:schemeClr val="bg1"/>
                </a:solidFill>
                <a:latin typeface="メイリオ" panose="020B0604030504040204" pitchFamily="50" charset="-128"/>
                <a:ea typeface="メイリオ" panose="020B0604030504040204" pitchFamily="50" charset="-128"/>
              </a:rPr>
              <a:t>労働の削減のために①</a:t>
            </a:r>
            <a:endParaRPr lang="ja-JP" altLang="en-US" sz="2215" b="1" dirty="0">
              <a:solidFill>
                <a:schemeClr val="bg1"/>
              </a:solidFill>
              <a:latin typeface="メイリオ" panose="020B0604030504040204" pitchFamily="50" charset="-128"/>
              <a:ea typeface="メイリオ" panose="020B0604030504040204" pitchFamily="50" charset="-128"/>
            </a:endParaRPr>
          </a:p>
        </p:txBody>
      </p:sp>
      <p:sp>
        <p:nvSpPr>
          <p:cNvPr id="33" name="テキスト ボックス 32"/>
          <p:cNvSpPr txBox="1"/>
          <p:nvPr/>
        </p:nvSpPr>
        <p:spPr>
          <a:xfrm>
            <a:off x="1129464" y="1960183"/>
            <a:ext cx="7402976" cy="1006429"/>
          </a:xfrm>
          <a:prstGeom prst="rect">
            <a:avLst/>
          </a:prstGeom>
          <a:solidFill>
            <a:schemeClr val="bg1"/>
          </a:solidFill>
          <a:ln w="3175">
            <a:solidFill>
              <a:schemeClr val="tx2"/>
            </a:solidFill>
            <a:prstDash val="dash"/>
          </a:ln>
        </p:spPr>
        <p:txBody>
          <a:bodyPr wrap="square" rtlCol="0">
            <a:spAutoFit/>
          </a:bodyPr>
          <a:lstStyle/>
          <a:p>
            <a:pPr lvl="0">
              <a:lnSpc>
                <a:spcPct val="110000"/>
              </a:lnSpc>
            </a:pPr>
            <a:r>
              <a:rPr lang="ja-JP" altLang="en-US"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時間外労働の上限規制は、建設業等について猶予されておりますが、過重労働による健康障害防止のため、時間外労働の削減の取り組みが重要です。</a:t>
            </a:r>
            <a:endParaRPr lang="en-US" altLang="ja-JP"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 name="直線コネクタ 3"/>
          <p:cNvCxnSpPr/>
          <p:nvPr/>
        </p:nvCxnSpPr>
        <p:spPr>
          <a:xfrm>
            <a:off x="1293810" y="4940869"/>
            <a:ext cx="3028240" cy="0"/>
          </a:xfrm>
          <a:prstGeom prst="line">
            <a:avLst/>
          </a:prstGeom>
          <a:ln w="666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5111568" y="5383952"/>
            <a:ext cx="3028240" cy="0"/>
          </a:xfrm>
          <a:prstGeom prst="line">
            <a:avLst/>
          </a:prstGeom>
          <a:ln w="698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0457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259632" y="2013464"/>
            <a:ext cx="6967230" cy="5847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marL="630238"/>
            <a:r>
              <a:rPr lang="ja-JP" altLang="en-US" sz="1600" b="1" dirty="0" smtClean="0">
                <a:latin typeface="メイリオ" panose="020B0604030504040204" pitchFamily="50" charset="-128"/>
                <a:ea typeface="メイリオ" panose="020B0604030504040204" pitchFamily="50" charset="-128"/>
              </a:rPr>
              <a:t>時間外</a:t>
            </a:r>
            <a:r>
              <a:rPr lang="ja-JP" altLang="en-US" sz="1600" b="1" dirty="0">
                <a:latin typeface="メイリオ" panose="020B0604030504040204" pitchFamily="50" charset="-128"/>
                <a:ea typeface="メイリオ" panose="020B0604030504040204" pitchFamily="50" charset="-128"/>
              </a:rPr>
              <a:t>労働の</a:t>
            </a:r>
            <a:r>
              <a:rPr lang="ja-JP" altLang="en-US" sz="1600" b="1" dirty="0" smtClean="0">
                <a:latin typeface="メイリオ" panose="020B0604030504040204" pitchFamily="50" charset="-128"/>
                <a:ea typeface="メイリオ" panose="020B0604030504040204" pitchFamily="50" charset="-128"/>
              </a:rPr>
              <a:t>上限が罰則付き</a:t>
            </a:r>
            <a:r>
              <a:rPr lang="ja-JP" altLang="en-US" sz="1600" b="1" dirty="0">
                <a:latin typeface="メイリオ" panose="020B0604030504040204" pitchFamily="50" charset="-128"/>
                <a:ea typeface="メイリオ" panose="020B0604030504040204" pitchFamily="50" charset="-128"/>
              </a:rPr>
              <a:t>で法律に</a:t>
            </a:r>
            <a:r>
              <a:rPr lang="ja-JP" altLang="en-US" sz="1600" b="1" dirty="0" smtClean="0">
                <a:latin typeface="メイリオ" panose="020B0604030504040204" pitchFamily="50" charset="-128"/>
                <a:ea typeface="メイリオ" panose="020B0604030504040204" pitchFamily="50" charset="-128"/>
              </a:rPr>
              <a:t>規定されました（①）。建設業等については、令和</a:t>
            </a:r>
            <a:r>
              <a:rPr lang="en-US" altLang="ja-JP" sz="1600" b="1" dirty="0" smtClean="0">
                <a:latin typeface="メイリオ" panose="020B0604030504040204" pitchFamily="50" charset="-128"/>
                <a:ea typeface="メイリオ" panose="020B0604030504040204" pitchFamily="50" charset="-128"/>
              </a:rPr>
              <a:t>6</a:t>
            </a:r>
            <a:r>
              <a:rPr lang="ja-JP" altLang="en-US" sz="1600" b="1" dirty="0" smtClean="0">
                <a:latin typeface="メイリオ" panose="020B0604030504040204" pitchFamily="50" charset="-128"/>
                <a:ea typeface="メイリオ" panose="020B0604030504040204" pitchFamily="50" charset="-128"/>
              </a:rPr>
              <a:t>年</a:t>
            </a:r>
            <a:r>
              <a:rPr lang="en-US" altLang="ja-JP" sz="1600" b="1" dirty="0" smtClean="0">
                <a:latin typeface="メイリオ" panose="020B0604030504040204" pitchFamily="50" charset="-128"/>
                <a:ea typeface="メイリオ" panose="020B0604030504040204" pitchFamily="50" charset="-128"/>
              </a:rPr>
              <a:t>3</a:t>
            </a:r>
            <a:r>
              <a:rPr lang="ja-JP" altLang="en-US" sz="1600" b="1" dirty="0" smtClean="0">
                <a:latin typeface="メイリオ" panose="020B0604030504040204" pitchFamily="50" charset="-128"/>
                <a:ea typeface="メイリオ" panose="020B0604030504040204" pitchFamily="50" charset="-128"/>
              </a:rPr>
              <a:t>月</a:t>
            </a:r>
            <a:r>
              <a:rPr lang="en-US" altLang="ja-JP" sz="1600" b="1" dirty="0" smtClean="0">
                <a:latin typeface="メイリオ" panose="020B0604030504040204" pitchFamily="50" charset="-128"/>
                <a:ea typeface="メイリオ" panose="020B0604030504040204" pitchFamily="50" charset="-128"/>
              </a:rPr>
              <a:t>31</a:t>
            </a:r>
            <a:r>
              <a:rPr lang="ja-JP" altLang="en-US" sz="1600" b="1" dirty="0" smtClean="0">
                <a:latin typeface="メイリオ" panose="020B0604030504040204" pitchFamily="50" charset="-128"/>
                <a:ea typeface="メイリオ" panose="020B0604030504040204" pitchFamily="50" charset="-128"/>
              </a:rPr>
              <a:t>日まで猶予されています（②）。</a:t>
            </a:r>
            <a:endParaRPr lang="ja-JP" altLang="en-US" sz="1600" b="1" dirty="0">
              <a:latin typeface="メイリオ" panose="020B0604030504040204" pitchFamily="50" charset="-128"/>
              <a:ea typeface="メイリオ" panose="020B0604030504040204" pitchFamily="50" charset="-128"/>
            </a:endParaRPr>
          </a:p>
        </p:txBody>
      </p:sp>
      <p:grpSp>
        <p:nvGrpSpPr>
          <p:cNvPr id="5" name="グループ化 4"/>
          <p:cNvGrpSpPr/>
          <p:nvPr/>
        </p:nvGrpSpPr>
        <p:grpSpPr>
          <a:xfrm>
            <a:off x="1331640" y="2013687"/>
            <a:ext cx="622252" cy="658497"/>
            <a:chOff x="469368" y="2218134"/>
            <a:chExt cx="622252" cy="658497"/>
          </a:xfrm>
        </p:grpSpPr>
        <p:sp>
          <p:nvSpPr>
            <p:cNvPr id="6" name="円/楕円 19"/>
            <p:cNvSpPr/>
            <p:nvPr/>
          </p:nvSpPr>
          <p:spPr>
            <a:xfrm>
              <a:off x="498033" y="2227837"/>
              <a:ext cx="564923" cy="5649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ja-JP" altLang="en-US" sz="1939" dirty="0"/>
            </a:p>
          </p:txBody>
        </p:sp>
        <p:sp>
          <p:nvSpPr>
            <p:cNvPr id="7" name="テキスト ボックス 6"/>
            <p:cNvSpPr txBox="1"/>
            <p:nvPr/>
          </p:nvSpPr>
          <p:spPr>
            <a:xfrm>
              <a:off x="469368" y="2218134"/>
              <a:ext cx="622252" cy="191177"/>
            </a:xfrm>
            <a:prstGeom prst="rect">
              <a:avLst/>
            </a:prstGeom>
            <a:noFill/>
          </p:spPr>
          <p:txBody>
            <a:bodyPr wrap="square" rtlCol="0">
              <a:noAutofit/>
            </a:bodyPr>
            <a:lstStyle/>
            <a:p>
              <a:pPr algn="ctr"/>
              <a:r>
                <a:rPr lang="en-US" altLang="ja-JP" sz="923" dirty="0">
                  <a:ln w="6350">
                    <a:solidFill>
                      <a:schemeClr val="accent1">
                        <a:lumMod val="50000"/>
                      </a:schemeClr>
                    </a:solidFill>
                  </a:ln>
                  <a:solidFill>
                    <a:schemeClr val="tx2"/>
                  </a:solidFill>
                  <a:latin typeface="Rockwell Extra Bold" panose="02060903040505020403" pitchFamily="18" charset="0"/>
                </a:rPr>
                <a:t>Point</a:t>
              </a:r>
              <a:endParaRPr lang="ja-JP" altLang="en-US" sz="923" dirty="0">
                <a:ln w="6350">
                  <a:solidFill>
                    <a:schemeClr val="accent1">
                      <a:lumMod val="50000"/>
                    </a:schemeClr>
                  </a:solidFill>
                </a:ln>
                <a:solidFill>
                  <a:schemeClr val="tx2"/>
                </a:solidFill>
                <a:latin typeface="Rockwell Extra Bold" panose="02060903040505020403" pitchFamily="18" charset="0"/>
              </a:endParaRPr>
            </a:p>
          </p:txBody>
        </p:sp>
        <p:sp>
          <p:nvSpPr>
            <p:cNvPr id="8" name="テキスト ボックス 7"/>
            <p:cNvSpPr txBox="1"/>
            <p:nvPr/>
          </p:nvSpPr>
          <p:spPr>
            <a:xfrm>
              <a:off x="656249" y="2409311"/>
              <a:ext cx="248491" cy="467320"/>
            </a:xfrm>
            <a:prstGeom prst="rect">
              <a:avLst/>
            </a:prstGeom>
            <a:noFill/>
          </p:spPr>
          <p:txBody>
            <a:bodyPr wrap="square" rtlCol="0">
              <a:noAutofit/>
            </a:bodyPr>
            <a:lstStyle/>
            <a:p>
              <a:pPr algn="ctr"/>
              <a:r>
                <a:rPr lang="en-US" altLang="ja-JP" sz="2400" dirty="0" smtClean="0">
                  <a:ln w="6350">
                    <a:solidFill>
                      <a:schemeClr val="accent1">
                        <a:lumMod val="50000"/>
                      </a:schemeClr>
                    </a:solidFill>
                  </a:ln>
                  <a:solidFill>
                    <a:schemeClr val="tx2"/>
                  </a:solidFill>
                  <a:latin typeface="+mn-ea"/>
                </a:rPr>
                <a:t>2</a:t>
              </a:r>
              <a:endParaRPr lang="ja-JP" altLang="en-US" sz="2400" dirty="0">
                <a:ln w="6350">
                  <a:solidFill>
                    <a:schemeClr val="accent1">
                      <a:lumMod val="50000"/>
                    </a:schemeClr>
                  </a:solidFill>
                </a:ln>
                <a:solidFill>
                  <a:schemeClr val="tx2"/>
                </a:solidFill>
                <a:latin typeface="+mn-ea"/>
              </a:endParaRPr>
            </a:p>
          </p:txBody>
        </p:sp>
      </p:grpSp>
      <p:sp>
        <p:nvSpPr>
          <p:cNvPr id="9" name="テキスト ボックス 8"/>
          <p:cNvSpPr txBox="1"/>
          <p:nvPr/>
        </p:nvSpPr>
        <p:spPr>
          <a:xfrm>
            <a:off x="1349186" y="2902233"/>
            <a:ext cx="6967230" cy="3844129"/>
          </a:xfrm>
          <a:prstGeom prst="rect">
            <a:avLst/>
          </a:prstGeom>
          <a:noFill/>
          <a:ln w="3175">
            <a:noFill/>
          </a:ln>
        </p:spPr>
        <p:txBody>
          <a:bodyPr wrap="square" rtlCol="0">
            <a:spAutoFit/>
          </a:bodyPr>
          <a:lstStyle/>
          <a:p>
            <a:pPr lvl="0">
              <a:lnSpc>
                <a:spcPct val="110000"/>
              </a:lnSpc>
              <a:spcAft>
                <a:spcPts val="600"/>
              </a:spcAft>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今回の改正内容</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1450" lvl="0" indent="-171450">
              <a:lnSpc>
                <a:spcPct val="110000"/>
              </a:lnSpc>
              <a:spcAft>
                <a:spcPts val="600"/>
              </a:spcAft>
              <a:buFont typeface="Wingdings" panose="05000000000000000000" pitchFamily="2" charset="2"/>
              <a:buChar char="l"/>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法律上、時間外労働の上限は原則として</a:t>
            </a:r>
            <a:r>
              <a:rPr lang="ja-JP" altLang="en-US" sz="16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6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45</a:t>
            </a:r>
            <a:r>
              <a:rPr lang="ja-JP" altLang="en-US" sz="16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時間・年</a:t>
            </a:r>
            <a:r>
              <a:rPr lang="en-US" altLang="ja-JP" sz="16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360</a:t>
            </a:r>
            <a:r>
              <a:rPr lang="ja-JP" altLang="en-US" sz="16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時間</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となり、臨時的な特別の事情がなければこれを超えることができなくなります。</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1450" lvl="0" indent="-171450">
              <a:lnSpc>
                <a:spcPct val="110000"/>
              </a:lnSpc>
              <a:buFont typeface="Wingdings" panose="05000000000000000000" pitchFamily="2" charset="2"/>
              <a:buChar char="l"/>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臨時的な特別の事情があって労使が合意する場合（特別条項）でも、以下を守らなければなりません。</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61950" lvl="0" indent="-171450">
              <a:lnSpc>
                <a:spcPct val="110000"/>
              </a:lnSpc>
              <a:buFont typeface="Wingdings" panose="05000000000000000000" pitchFamily="2" charset="2"/>
              <a:buChar char="Ø"/>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時間外労働が年</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720</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時間以内</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61950" lvl="0" indent="-171450">
              <a:lnSpc>
                <a:spcPct val="110000"/>
              </a:lnSpc>
              <a:buFont typeface="Wingdings" panose="05000000000000000000" pitchFamily="2" charset="2"/>
              <a:buChar char="Ø"/>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時間外労働と休日労働の合計が月</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時間未満</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61950" lvl="0" indent="-171450">
              <a:lnSpc>
                <a:spcPct val="110000"/>
              </a:lnSpc>
              <a:buFont typeface="Wingdings" panose="05000000000000000000" pitchFamily="2" charset="2"/>
              <a:buChar char="Ø"/>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時間外労働と休日労働の合計について、「２か月平均」「３か月平均」「４か月平均」「５か月平均」「６か月平均」が全て１月当たり</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80</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時間以内</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61950" lvl="0" indent="-171450">
              <a:lnSpc>
                <a:spcPct val="110000"/>
              </a:lnSpc>
              <a:spcAft>
                <a:spcPts val="600"/>
              </a:spcAft>
              <a:buFont typeface="Wingdings" panose="05000000000000000000" pitchFamily="2" charset="2"/>
              <a:buChar char="Ø"/>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時間外労働が月</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45</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時間を超えることができるのは、年６か月が限度</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185738" lvl="0" indent="-171450">
              <a:lnSpc>
                <a:spcPct val="110000"/>
              </a:lnSpc>
              <a:buFont typeface="Wingdings" panose="05000000000000000000" pitchFamily="2" charset="2"/>
              <a:buChar char="l"/>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上記に違反した場合には、罰則（６か月以下の懲役または</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万円以下の罰金）が科されるおそれがあります。</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円/楕円 19"/>
          <p:cNvSpPr/>
          <p:nvPr/>
        </p:nvSpPr>
        <p:spPr>
          <a:xfrm>
            <a:off x="782150" y="2938673"/>
            <a:ext cx="477482" cy="4903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kumimoji="1" lang="ja-JP" altLang="en-US" sz="1200"/>
          </a:p>
        </p:txBody>
      </p:sp>
      <p:sp>
        <p:nvSpPr>
          <p:cNvPr id="11" name="テキスト ボックス 10"/>
          <p:cNvSpPr txBox="1"/>
          <p:nvPr/>
        </p:nvSpPr>
        <p:spPr>
          <a:xfrm>
            <a:off x="782150" y="2898940"/>
            <a:ext cx="290231" cy="334001"/>
          </a:xfrm>
          <a:prstGeom prst="rect">
            <a:avLst/>
          </a:prstGeom>
          <a:noFill/>
        </p:spPr>
        <p:txBody>
          <a:bodyPr wrap="square" rtlCol="0">
            <a:noAutofit/>
          </a:bodyPr>
          <a:lstStyle/>
          <a:p>
            <a:r>
              <a:rPr kumimoji="1" lang="en-US" altLang="ja-JP" sz="3200" dirty="0" smtClean="0">
                <a:ln w="6350">
                  <a:solidFill>
                    <a:schemeClr val="accent1">
                      <a:lumMod val="50000"/>
                    </a:schemeClr>
                  </a:solidFill>
                </a:ln>
                <a:solidFill>
                  <a:schemeClr val="bg1"/>
                </a:solidFill>
                <a:latin typeface="Rockwell Extra Bold" panose="02060903040505020403" pitchFamily="18" charset="0"/>
              </a:rPr>
              <a:t>1</a:t>
            </a:r>
            <a:endParaRPr kumimoji="1" lang="ja-JP" altLang="en-US" sz="3200" dirty="0">
              <a:ln w="6350">
                <a:solidFill>
                  <a:schemeClr val="accent1">
                    <a:lumMod val="50000"/>
                  </a:schemeClr>
                </a:solidFill>
              </a:ln>
              <a:solidFill>
                <a:schemeClr val="bg1"/>
              </a:solidFill>
              <a:latin typeface="Rockwell Extra Bold" panose="02060903040505020403" pitchFamily="18" charset="0"/>
            </a:endParaRPr>
          </a:p>
        </p:txBody>
      </p:sp>
      <p:sp>
        <p:nvSpPr>
          <p:cNvPr id="13" name="角丸四角形 12"/>
          <p:cNvSpPr/>
          <p:nvPr/>
        </p:nvSpPr>
        <p:spPr>
          <a:xfrm>
            <a:off x="1417496" y="580007"/>
            <a:ext cx="6669048" cy="904777"/>
          </a:xfrm>
          <a:prstGeom prst="round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タイトル 1"/>
          <p:cNvSpPr txBox="1">
            <a:spLocks/>
          </p:cNvSpPr>
          <p:nvPr/>
        </p:nvSpPr>
        <p:spPr>
          <a:xfrm>
            <a:off x="1891974" y="782350"/>
            <a:ext cx="5950353" cy="550026"/>
          </a:xfrm>
          <a:prstGeom prst="rect">
            <a:avLst/>
          </a:prstGeom>
          <a:noFill/>
          <a:ln>
            <a:noFill/>
          </a:ln>
        </p:spPr>
        <p:style>
          <a:lnRef idx="3">
            <a:schemeClr val="lt1"/>
          </a:lnRef>
          <a:fillRef idx="1">
            <a:schemeClr val="accent2"/>
          </a:fillRef>
          <a:effectRef idx="1">
            <a:schemeClr val="accent2"/>
          </a:effectRef>
          <a:fontRef idx="minor">
            <a:schemeClr val="lt1"/>
          </a:fontRef>
        </p:style>
        <p:txBody>
          <a:bodyPr>
            <a:noAutofit/>
          </a:bodyPr>
          <a:lstStyle>
            <a:lvl1pPr algn="ctr" defTabSz="781854" rtl="0" eaLnBrk="1" latinLnBrk="0" hangingPunct="1">
              <a:spcBef>
                <a:spcPct val="0"/>
              </a:spcBef>
              <a:buNone/>
              <a:defRPr kumimoji="1" sz="3763" kern="1200">
                <a:solidFill>
                  <a:schemeClr val="lt1"/>
                </a:solidFill>
                <a:latin typeface="+mn-lt"/>
                <a:ea typeface="+mn-ea"/>
                <a:cs typeface="+mn-cs"/>
              </a:defRPr>
            </a:lvl1pPr>
            <a:lvl2pPr eaLnBrk="1" hangingPunct="1">
              <a:defRPr kumimoji="1">
                <a:solidFill>
                  <a:schemeClr val="lt1"/>
                </a:solidFill>
                <a:latin typeface="+mn-lt"/>
                <a:ea typeface="+mn-ea"/>
                <a:cs typeface="+mn-cs"/>
              </a:defRPr>
            </a:lvl2pPr>
            <a:lvl3pPr eaLnBrk="1" hangingPunct="1">
              <a:defRPr kumimoji="1">
                <a:solidFill>
                  <a:schemeClr val="lt1"/>
                </a:solidFill>
                <a:latin typeface="+mn-lt"/>
                <a:ea typeface="+mn-ea"/>
                <a:cs typeface="+mn-cs"/>
              </a:defRPr>
            </a:lvl3pPr>
            <a:lvl4pPr eaLnBrk="1" hangingPunct="1">
              <a:defRPr kumimoji="1">
                <a:solidFill>
                  <a:schemeClr val="lt1"/>
                </a:solidFill>
                <a:latin typeface="+mn-lt"/>
                <a:ea typeface="+mn-ea"/>
                <a:cs typeface="+mn-cs"/>
              </a:defRPr>
            </a:lvl4pPr>
            <a:lvl5pPr eaLnBrk="1" hangingPunct="1">
              <a:defRPr kumimoji="1">
                <a:solidFill>
                  <a:schemeClr val="lt1"/>
                </a:solidFill>
                <a:latin typeface="+mn-lt"/>
                <a:ea typeface="+mn-ea"/>
                <a:cs typeface="+mn-cs"/>
              </a:defRPr>
            </a:lvl5pPr>
            <a:lvl6pPr eaLnBrk="1" hangingPunct="1">
              <a:defRPr kumimoji="1">
                <a:solidFill>
                  <a:schemeClr val="lt1"/>
                </a:solidFill>
                <a:latin typeface="+mn-lt"/>
                <a:ea typeface="+mn-ea"/>
                <a:cs typeface="+mn-cs"/>
              </a:defRPr>
            </a:lvl6pPr>
            <a:lvl7pPr eaLnBrk="1" hangingPunct="1">
              <a:defRPr kumimoji="1">
                <a:solidFill>
                  <a:schemeClr val="lt1"/>
                </a:solidFill>
                <a:latin typeface="+mn-lt"/>
                <a:ea typeface="+mn-ea"/>
                <a:cs typeface="+mn-cs"/>
              </a:defRPr>
            </a:lvl7pPr>
            <a:lvl8pPr eaLnBrk="1" hangingPunct="1">
              <a:defRPr kumimoji="1">
                <a:solidFill>
                  <a:schemeClr val="lt1"/>
                </a:solidFill>
                <a:latin typeface="+mn-lt"/>
                <a:ea typeface="+mn-ea"/>
                <a:cs typeface="+mn-cs"/>
              </a:defRPr>
            </a:lvl8pPr>
            <a:lvl9pPr eaLnBrk="1" hangingPunct="1">
              <a:defRPr kumimoji="1">
                <a:solidFill>
                  <a:schemeClr val="lt1"/>
                </a:solidFill>
                <a:latin typeface="+mn-lt"/>
                <a:ea typeface="+mn-ea"/>
                <a:cs typeface="+mn-cs"/>
              </a:defRPr>
            </a:lvl9pPr>
          </a:lstStyle>
          <a:p>
            <a:pPr algn="l"/>
            <a:r>
              <a:rPr lang="ja-JP" altLang="en-US" sz="2215" b="1" u="sng" dirty="0" smtClean="0">
                <a:solidFill>
                  <a:schemeClr val="bg1"/>
                </a:solidFill>
                <a:latin typeface="メイリオ" panose="020B0604030504040204" pitchFamily="50" charset="-128"/>
                <a:ea typeface="メイリオ" panose="020B0604030504040204" pitchFamily="50" charset="-128"/>
              </a:rPr>
              <a:t>建設業における</a:t>
            </a:r>
            <a:r>
              <a:rPr lang="ja-JP" altLang="en-US" sz="2400" b="1" u="sng" dirty="0" smtClean="0">
                <a:solidFill>
                  <a:schemeClr val="bg1"/>
                </a:solidFill>
                <a:latin typeface="メイリオ" panose="020B0604030504040204" pitchFamily="50" charset="-128"/>
                <a:ea typeface="メイリオ" panose="020B0604030504040204" pitchFamily="50" charset="-128"/>
              </a:rPr>
              <a:t>時間外</a:t>
            </a:r>
            <a:r>
              <a:rPr lang="ja-JP" altLang="en-US" sz="2215" b="1" u="sng" dirty="0" smtClean="0">
                <a:solidFill>
                  <a:schemeClr val="bg1"/>
                </a:solidFill>
                <a:latin typeface="メイリオ" panose="020B0604030504040204" pitchFamily="50" charset="-128"/>
                <a:ea typeface="メイリオ" panose="020B0604030504040204" pitchFamily="50" charset="-128"/>
              </a:rPr>
              <a:t>労働の削減のために②</a:t>
            </a:r>
            <a:endParaRPr lang="ja-JP" altLang="en-US" sz="2215" b="1" dirty="0">
              <a:solidFill>
                <a:schemeClr val="bg1"/>
              </a:solidFill>
              <a:latin typeface="メイリオ" panose="020B0604030504040204" pitchFamily="50" charset="-128"/>
              <a:ea typeface="メイリオ" panose="020B0604030504040204" pitchFamily="50" charset="-128"/>
            </a:endParaRPr>
          </a:p>
        </p:txBody>
      </p:sp>
      <p:cxnSp>
        <p:nvCxnSpPr>
          <p:cNvPr id="12" name="直線コネクタ 11"/>
          <p:cNvCxnSpPr/>
          <p:nvPr/>
        </p:nvCxnSpPr>
        <p:spPr>
          <a:xfrm>
            <a:off x="4814087" y="3573016"/>
            <a:ext cx="3028240" cy="0"/>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0491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127139924"/>
              </p:ext>
            </p:extLst>
          </p:nvPr>
        </p:nvGraphicFramePr>
        <p:xfrm>
          <a:off x="1115615" y="1687127"/>
          <a:ext cx="7488834" cy="2687746"/>
        </p:xfrm>
        <a:graphic>
          <a:graphicData uri="http://schemas.openxmlformats.org/drawingml/2006/table">
            <a:tbl>
              <a:tblPr firstRow="1" bandRow="1">
                <a:tableStyleId>{69012ECD-51FC-41F1-AA8D-1B2483CD663E}</a:tableStyleId>
              </a:tblPr>
              <a:tblGrid>
                <a:gridCol w="1248138">
                  <a:extLst>
                    <a:ext uri="{9D8B030D-6E8A-4147-A177-3AD203B41FA5}">
                      <a16:colId xmlns:a16="http://schemas.microsoft.com/office/drawing/2014/main" val="916859434"/>
                    </a:ext>
                  </a:extLst>
                </a:gridCol>
                <a:gridCol w="2643117">
                  <a:extLst>
                    <a:ext uri="{9D8B030D-6E8A-4147-A177-3AD203B41FA5}">
                      <a16:colId xmlns:a16="http://schemas.microsoft.com/office/drawing/2014/main" val="3626865691"/>
                    </a:ext>
                  </a:extLst>
                </a:gridCol>
                <a:gridCol w="3597579">
                  <a:extLst>
                    <a:ext uri="{9D8B030D-6E8A-4147-A177-3AD203B41FA5}">
                      <a16:colId xmlns:a16="http://schemas.microsoft.com/office/drawing/2014/main" val="3037141503"/>
                    </a:ext>
                  </a:extLst>
                </a:gridCol>
              </a:tblGrid>
              <a:tr h="645586">
                <a:tc>
                  <a:txBody>
                    <a:bodyPr/>
                    <a:lstStyle/>
                    <a:p>
                      <a:pPr algn="ctr"/>
                      <a:r>
                        <a:rPr kumimoji="1" lang="ja-JP" altLang="en-US" sz="1600" dirty="0" smtClean="0">
                          <a:latin typeface="メイリオ" panose="020B0604030504040204" pitchFamily="50" charset="-128"/>
                          <a:ea typeface="メイリオ" panose="020B0604030504040204" pitchFamily="50" charset="-128"/>
                        </a:rPr>
                        <a:t>事業・業務</a:t>
                      </a:r>
                      <a:endParaRPr kumimoji="1" lang="ja-JP" altLang="en-US" sz="1600" dirty="0">
                        <a:latin typeface="メイリオ" panose="020B0604030504040204" pitchFamily="50" charset="-128"/>
                        <a:ea typeface="メイリオ" panose="020B0604030504040204" pitchFamily="50" charset="-128"/>
                      </a:endParaRPr>
                    </a:p>
                  </a:txBody>
                  <a:tcPr anchor="ctr" anchorCtr="1">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tcPr>
                </a:tc>
                <a:tc>
                  <a:txBody>
                    <a:bodyPr/>
                    <a:lstStyle/>
                    <a:p>
                      <a:pPr algn="ctr"/>
                      <a:r>
                        <a:rPr kumimoji="1" lang="ja-JP" altLang="en-US" sz="1600" dirty="0" smtClean="0">
                          <a:latin typeface="メイリオ" panose="020B0604030504040204" pitchFamily="50" charset="-128"/>
                          <a:ea typeface="メイリオ" panose="020B0604030504040204" pitchFamily="50" charset="-128"/>
                        </a:rPr>
                        <a:t>猶予期間中の取扱い</a:t>
                      </a:r>
                      <a:endParaRPr kumimoji="1" lang="en-US" altLang="ja-JP" sz="1600" dirty="0" smtClean="0">
                        <a:latin typeface="メイリオ" panose="020B0604030504040204" pitchFamily="50" charset="-128"/>
                        <a:ea typeface="メイリオ" panose="020B0604030504040204" pitchFamily="50" charset="-128"/>
                      </a:endParaRPr>
                    </a:p>
                    <a:p>
                      <a:pPr algn="ctr"/>
                      <a:r>
                        <a:rPr kumimoji="1" lang="ja-JP" altLang="en-US" sz="140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（令和６年３月</a:t>
                      </a:r>
                      <a:r>
                        <a:rPr kumimoji="1" lang="en-US" altLang="ja-JP" sz="140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31</a:t>
                      </a:r>
                      <a:r>
                        <a:rPr kumimoji="1" lang="ja-JP" altLang="en-US" sz="140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日まで）</a:t>
                      </a:r>
                      <a:endParaRPr kumimoji="1" lang="en-US" altLang="ja-JP" sz="1400" dirty="0" smtClean="0">
                        <a:latin typeface="メイリオ" panose="020B0604030504040204" pitchFamily="50" charset="-128"/>
                        <a:ea typeface="メイリオ" panose="020B0604030504040204" pitchFamily="50" charset="-128"/>
                      </a:endParaRPr>
                    </a:p>
                  </a:txBody>
                  <a:tcPr anchor="ct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tcPr>
                </a:tc>
                <a:tc>
                  <a:txBody>
                    <a:bodyPr/>
                    <a:lstStyle/>
                    <a:p>
                      <a:pPr algn="ctr"/>
                      <a:r>
                        <a:rPr kumimoji="1" lang="ja-JP" altLang="en-US" sz="1600" dirty="0" smtClean="0">
                          <a:latin typeface="メイリオ" panose="020B0604030504040204" pitchFamily="50" charset="-128"/>
                          <a:ea typeface="メイリオ" panose="020B0604030504040204" pitchFamily="50" charset="-128"/>
                        </a:rPr>
                        <a:t>猶予後の取扱い</a:t>
                      </a:r>
                      <a:endParaRPr kumimoji="1" lang="en-US" altLang="ja-JP" sz="1600" dirty="0" smtClean="0">
                        <a:latin typeface="メイリオ" panose="020B0604030504040204" pitchFamily="50" charset="-128"/>
                        <a:ea typeface="メイリオ" panose="020B0604030504040204" pitchFamily="50" charset="-128"/>
                      </a:endParaRPr>
                    </a:p>
                    <a:p>
                      <a:pPr algn="ctr"/>
                      <a:r>
                        <a:rPr kumimoji="1" lang="ja-JP" altLang="en-US" sz="1600" dirty="0" smtClean="0">
                          <a:latin typeface="メイリオ" panose="020B0604030504040204" pitchFamily="50" charset="-128"/>
                          <a:ea typeface="メイリオ" panose="020B0604030504040204" pitchFamily="50" charset="-128"/>
                        </a:rPr>
                        <a:t>（</a:t>
                      </a:r>
                      <a:r>
                        <a:rPr kumimoji="1" lang="ja-JP" altLang="en-US" sz="160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令和６年</a:t>
                      </a:r>
                      <a:r>
                        <a:rPr kumimoji="1" lang="ja-JP" altLang="en-US" sz="1600" dirty="0" smtClean="0">
                          <a:latin typeface="メイリオ" panose="020B0604030504040204" pitchFamily="50" charset="-128"/>
                          <a:ea typeface="メイリオ" panose="020B0604030504040204" pitchFamily="50" charset="-128"/>
                        </a:rPr>
                        <a:t>４月１日以降）</a:t>
                      </a:r>
                      <a:endParaRPr kumimoji="1" lang="en-US" altLang="ja-JP" sz="1600" b="0" dirty="0" smtClean="0">
                        <a:latin typeface="メイリオ" panose="020B0604030504040204" pitchFamily="50" charset="-128"/>
                        <a:ea typeface="メイリオ" panose="020B0604030504040204" pitchFamily="50" charset="-128"/>
                      </a:endParaRPr>
                    </a:p>
                  </a:txBody>
                  <a:tcPr marR="36000" anchor="ctr" anchorCtr="1">
                    <a:lnL w="12700" cap="flat" cmpd="sng" algn="ctr">
                      <a:solidFill>
                        <a:schemeClr val="bg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tcPr>
                </a:tc>
                <a:extLst>
                  <a:ext uri="{0D108BD9-81ED-4DB2-BD59-A6C34878D82A}">
                    <a16:rowId xmlns:a16="http://schemas.microsoft.com/office/drawing/2014/main" val="1161322034"/>
                  </a:ext>
                </a:extLst>
              </a:tr>
              <a:tr h="1936759">
                <a:tc>
                  <a:txBody>
                    <a:bodyPr/>
                    <a:lstStyle/>
                    <a:p>
                      <a:r>
                        <a:rPr kumimoji="1" lang="ja-JP" altLang="en-US" sz="1600" dirty="0" smtClean="0">
                          <a:latin typeface="メイリオ" panose="020B0604030504040204" pitchFamily="50" charset="-128"/>
                          <a:ea typeface="メイリオ" panose="020B0604030504040204" pitchFamily="50" charset="-128"/>
                        </a:rPr>
                        <a:t>建設事業</a:t>
                      </a:r>
                      <a:endParaRPr kumimoji="1" lang="ja-JP" altLang="en-US" sz="1600" dirty="0">
                        <a:latin typeface="メイリオ" panose="020B0604030504040204" pitchFamily="50" charset="-128"/>
                        <a:ea typeface="メイリオ"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pPr algn="ctr"/>
                      <a:r>
                        <a:rPr kumimoji="1" lang="ja-JP" altLang="en-US" sz="1600" dirty="0" smtClean="0">
                          <a:latin typeface="メイリオ" panose="020B0604030504040204" pitchFamily="50" charset="-128"/>
                          <a:ea typeface="メイリオ" panose="020B0604030504040204" pitchFamily="50" charset="-128"/>
                        </a:rPr>
                        <a:t>上限規制は適用されません。</a:t>
                      </a:r>
                      <a:endParaRPr kumimoji="1" lang="ja-JP" altLang="en-US" sz="1600" dirty="0">
                        <a:latin typeface="メイリオ" panose="020B0604030504040204" pitchFamily="50" charset="-128"/>
                        <a:ea typeface="メイリオ"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a:txBody>
                    <a:bodyPr/>
                    <a:lstStyle/>
                    <a:p>
                      <a:pPr marL="92075" indent="-92075">
                        <a:buFont typeface="Wingdings" panose="05000000000000000000" pitchFamily="2" charset="2"/>
                        <a:buChar char="l"/>
                      </a:pPr>
                      <a:r>
                        <a:rPr kumimoji="1" lang="ja-JP" altLang="en-US" sz="1600" dirty="0" smtClean="0">
                          <a:latin typeface="メイリオ" panose="020B0604030504040204" pitchFamily="50" charset="-128"/>
                          <a:ea typeface="メイリオ" panose="020B0604030504040204" pitchFamily="50" charset="-128"/>
                        </a:rPr>
                        <a:t>災害の復旧・復興の事業を除き、上限規制がすべて適用されます。</a:t>
                      </a:r>
                      <a:endParaRPr kumimoji="1" lang="en-US" altLang="ja-JP" sz="1600" dirty="0" smtClean="0">
                        <a:latin typeface="メイリオ" panose="020B0604030504040204" pitchFamily="50" charset="-128"/>
                        <a:ea typeface="メイリオ" panose="020B0604030504040204" pitchFamily="50" charset="-128"/>
                      </a:endParaRPr>
                    </a:p>
                    <a:p>
                      <a:pPr marL="92075" indent="-92075">
                        <a:buFont typeface="Wingdings" panose="05000000000000000000" pitchFamily="2" charset="2"/>
                        <a:buChar char="l"/>
                      </a:pPr>
                      <a:r>
                        <a:rPr kumimoji="1" lang="ja-JP" altLang="en-US" sz="1600" dirty="0" smtClean="0">
                          <a:latin typeface="メイリオ" panose="020B0604030504040204" pitchFamily="50" charset="-128"/>
                          <a:ea typeface="メイリオ" panose="020B0604030504040204" pitchFamily="50" charset="-128"/>
                        </a:rPr>
                        <a:t>災害の復旧・復興の事業に関しては、時間外労働と休日労働の合計について、</a:t>
                      </a:r>
                      <a:endParaRPr kumimoji="1" lang="en-US" altLang="ja-JP" sz="1600" dirty="0" smtClean="0">
                        <a:latin typeface="メイリオ" panose="020B0604030504040204" pitchFamily="50" charset="-128"/>
                        <a:ea typeface="メイリオ" panose="020B0604030504040204" pitchFamily="50" charset="-128"/>
                      </a:endParaRPr>
                    </a:p>
                    <a:p>
                      <a:pPr marL="271463" indent="-79375">
                        <a:buFont typeface="Wingdings" panose="05000000000000000000" pitchFamily="2" charset="2"/>
                        <a:buChar char="ü"/>
                      </a:pPr>
                      <a:r>
                        <a:rPr kumimoji="1" lang="ja-JP" altLang="en-US" sz="1600" dirty="0" smtClean="0">
                          <a:latin typeface="メイリオ" panose="020B0604030504040204" pitchFamily="50" charset="-128"/>
                          <a:ea typeface="メイリオ" panose="020B0604030504040204" pitchFamily="50" charset="-128"/>
                        </a:rPr>
                        <a:t>月</a:t>
                      </a:r>
                      <a:r>
                        <a:rPr kumimoji="1" lang="en-US" altLang="ja-JP" sz="1600" dirty="0" smtClean="0">
                          <a:latin typeface="メイリオ" panose="020B0604030504040204" pitchFamily="50" charset="-128"/>
                          <a:ea typeface="メイリオ" panose="020B0604030504040204" pitchFamily="50" charset="-128"/>
                        </a:rPr>
                        <a:t>100</a:t>
                      </a:r>
                      <a:r>
                        <a:rPr kumimoji="1" lang="ja-JP" altLang="en-US" sz="1600" dirty="0" smtClean="0">
                          <a:latin typeface="メイリオ" panose="020B0604030504040204" pitchFamily="50" charset="-128"/>
                          <a:ea typeface="メイリオ" panose="020B0604030504040204" pitchFamily="50" charset="-128"/>
                        </a:rPr>
                        <a:t>時間未満</a:t>
                      </a:r>
                      <a:endParaRPr kumimoji="1" lang="en-US" altLang="ja-JP" sz="1600" dirty="0" smtClean="0">
                        <a:latin typeface="メイリオ" panose="020B0604030504040204" pitchFamily="50" charset="-128"/>
                        <a:ea typeface="メイリオ" panose="020B0604030504040204" pitchFamily="50" charset="-128"/>
                      </a:endParaRPr>
                    </a:p>
                    <a:p>
                      <a:pPr marL="271463" indent="-79375">
                        <a:buFont typeface="Wingdings" panose="05000000000000000000" pitchFamily="2" charset="2"/>
                        <a:buChar char="ü"/>
                      </a:pPr>
                      <a:r>
                        <a:rPr kumimoji="1" lang="ja-JP" altLang="en-US" sz="1600" dirty="0" smtClean="0">
                          <a:latin typeface="メイリオ" panose="020B0604030504040204" pitchFamily="50" charset="-128"/>
                          <a:ea typeface="メイリオ" panose="020B0604030504040204" pitchFamily="50" charset="-128"/>
                        </a:rPr>
                        <a:t>２～６か月平均</a:t>
                      </a:r>
                      <a:r>
                        <a:rPr kumimoji="1" lang="en-US" altLang="ja-JP" sz="1600" dirty="0" smtClean="0">
                          <a:latin typeface="メイリオ" panose="020B0604030504040204" pitchFamily="50" charset="-128"/>
                          <a:ea typeface="メイリオ" panose="020B0604030504040204" pitchFamily="50" charset="-128"/>
                        </a:rPr>
                        <a:t>80</a:t>
                      </a:r>
                      <a:r>
                        <a:rPr kumimoji="1" lang="ja-JP" altLang="en-US" sz="1600" dirty="0" smtClean="0">
                          <a:latin typeface="メイリオ" panose="020B0604030504040204" pitchFamily="50" charset="-128"/>
                          <a:ea typeface="メイリオ" panose="020B0604030504040204" pitchFamily="50" charset="-128"/>
                        </a:rPr>
                        <a:t>時間以内</a:t>
                      </a:r>
                      <a:endParaRPr kumimoji="1" lang="en-US" altLang="ja-JP" sz="1600" dirty="0" smtClean="0">
                        <a:latin typeface="メイリオ" panose="020B0604030504040204" pitchFamily="50" charset="-128"/>
                        <a:ea typeface="メイリオ" panose="020B0604030504040204" pitchFamily="50" charset="-128"/>
                      </a:endParaRPr>
                    </a:p>
                    <a:p>
                      <a:pPr marL="92075" indent="0">
                        <a:buFont typeface="Wingdings" panose="05000000000000000000" pitchFamily="2" charset="2"/>
                        <a:buNone/>
                      </a:pPr>
                      <a:r>
                        <a:rPr kumimoji="1" lang="ja-JP" altLang="en-US" sz="1600" dirty="0" smtClean="0">
                          <a:latin typeface="メイリオ" panose="020B0604030504040204" pitchFamily="50" charset="-128"/>
                          <a:ea typeface="メイリオ" panose="020B0604030504040204" pitchFamily="50" charset="-128"/>
                        </a:rPr>
                        <a:t>とする規制は適用されません。</a:t>
                      </a:r>
                      <a:endParaRPr kumimoji="1" lang="en-US" altLang="ja-JP" sz="1600" dirty="0" smtClean="0">
                        <a:latin typeface="メイリオ" panose="020B0604030504040204" pitchFamily="50" charset="-128"/>
                        <a:ea typeface="メイリオ" panose="020B0604030504040204" pitchFamily="50" charset="-128"/>
                      </a:endParaRPr>
                    </a:p>
                  </a:txBody>
                  <a:tcPr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450835828"/>
                  </a:ext>
                </a:extLst>
              </a:tr>
            </a:tbl>
          </a:graphicData>
        </a:graphic>
      </p:graphicFrame>
      <p:sp>
        <p:nvSpPr>
          <p:cNvPr id="5" name="円/楕円 19"/>
          <p:cNvSpPr/>
          <p:nvPr/>
        </p:nvSpPr>
        <p:spPr>
          <a:xfrm>
            <a:off x="488019" y="1655719"/>
            <a:ext cx="555589" cy="54914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kumimoji="1" lang="ja-JP" altLang="en-US" sz="800"/>
          </a:p>
        </p:txBody>
      </p:sp>
      <p:sp>
        <p:nvSpPr>
          <p:cNvPr id="6" name="テキスト ボックス 5"/>
          <p:cNvSpPr txBox="1"/>
          <p:nvPr/>
        </p:nvSpPr>
        <p:spPr>
          <a:xfrm>
            <a:off x="569280" y="1628800"/>
            <a:ext cx="258304" cy="552250"/>
          </a:xfrm>
          <a:prstGeom prst="rect">
            <a:avLst/>
          </a:prstGeom>
          <a:noFill/>
        </p:spPr>
        <p:txBody>
          <a:bodyPr wrap="square" rtlCol="0">
            <a:noAutofit/>
          </a:bodyPr>
          <a:lstStyle/>
          <a:p>
            <a:r>
              <a:rPr kumimoji="1" lang="en-US" altLang="ja-JP" sz="2800" dirty="0" smtClean="0">
                <a:ln w="6350">
                  <a:solidFill>
                    <a:schemeClr val="accent1">
                      <a:lumMod val="50000"/>
                    </a:schemeClr>
                  </a:solidFill>
                </a:ln>
                <a:solidFill>
                  <a:schemeClr val="bg1"/>
                </a:solidFill>
                <a:latin typeface="Rockwell Extra Bold" panose="02060903040505020403" pitchFamily="18" charset="0"/>
              </a:rPr>
              <a:t>2</a:t>
            </a:r>
          </a:p>
          <a:p>
            <a:endParaRPr kumimoji="1" lang="ja-JP" altLang="en-US" sz="4000" dirty="0">
              <a:ln w="6350">
                <a:solidFill>
                  <a:schemeClr val="tx1"/>
                </a:solidFill>
              </a:ln>
              <a:solidFill>
                <a:schemeClr val="bg1"/>
              </a:solidFill>
              <a:latin typeface="Rockwell Extra Bold" panose="02060903040505020403" pitchFamily="18" charset="0"/>
            </a:endParaRPr>
          </a:p>
        </p:txBody>
      </p:sp>
      <p:sp>
        <p:nvSpPr>
          <p:cNvPr id="7" name="角丸四角形 6"/>
          <p:cNvSpPr/>
          <p:nvPr/>
        </p:nvSpPr>
        <p:spPr>
          <a:xfrm>
            <a:off x="1115616" y="5285876"/>
            <a:ext cx="7488833" cy="1314791"/>
          </a:xfrm>
          <a:prstGeom prst="roundRect">
            <a:avLst/>
          </a:prstGeom>
          <a:solidFill>
            <a:srgbClr val="FFC000"/>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rtlCol="0" anchor="ctr"/>
          <a:lstStyle/>
          <a:p>
            <a:r>
              <a:rPr lang="ja-JP" altLang="en-US" sz="16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6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6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日以上の年次有給休暇</a:t>
            </a:r>
            <a:r>
              <a:rPr lang="ja-JP" altLang="en-US" sz="16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が付与される労働者に対して、年次有給休暇の日数のうち</a:t>
            </a:r>
            <a:r>
              <a:rPr lang="ja-JP" altLang="en-US" sz="16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6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6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sz="16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については、使用者が</a:t>
            </a:r>
            <a:r>
              <a:rPr lang="ja-JP" altLang="en-US" sz="16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時期を指定して取得</a:t>
            </a:r>
            <a:r>
              <a:rPr lang="ja-JP" altLang="en-US" sz="16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させる必要が</a:t>
            </a:r>
            <a:r>
              <a:rPr lang="ja-JP" altLang="en-US" sz="16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あります。</a:t>
            </a:r>
            <a:endParaRPr lang="en-US" altLang="ja-JP" sz="16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（猶予措置はありません）</a:t>
            </a:r>
            <a:endParaRPr lang="en-US" altLang="ja-JP" sz="11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2987825" y="4417948"/>
            <a:ext cx="5616624" cy="523220"/>
          </a:xfrm>
          <a:prstGeom prst="rect">
            <a:avLst/>
          </a:prstGeom>
          <a:solidFill>
            <a:schemeClr val="bg1"/>
          </a:solidFill>
          <a:ln w="28575">
            <a:solidFill>
              <a:schemeClr val="tx2"/>
            </a:solidFill>
          </a:ln>
        </p:spPr>
        <p:txBody>
          <a:bodyPr wrap="square" rtlCol="0">
            <a:spAutoFit/>
          </a:bodyPr>
          <a:lstStyle/>
          <a:p>
            <a:pPr algn="ctr"/>
            <a:r>
              <a:rPr lang="ja-JP" altLang="en-US" sz="14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猶予期間中においては</a:t>
            </a:r>
            <a:r>
              <a:rPr lang="ja-JP" altLang="en-US"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、長時間</a:t>
            </a:r>
            <a:r>
              <a:rPr lang="ja-JP" altLang="en-US" sz="14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労働削減に関する</a:t>
            </a:r>
            <a:endParaRPr lang="en-US" altLang="ja-JP" sz="14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自主的な取り組みをしていただきますようお願いします</a:t>
            </a:r>
            <a:endParaRPr lang="en-US" altLang="ja-JP" sz="1400" dirty="0">
              <a:solidFill>
                <a:schemeClr val="tx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角丸四角形 8"/>
          <p:cNvSpPr/>
          <p:nvPr/>
        </p:nvSpPr>
        <p:spPr>
          <a:xfrm>
            <a:off x="1259633" y="4941168"/>
            <a:ext cx="2174031" cy="378231"/>
          </a:xfrm>
          <a:prstGeom prst="roundRect">
            <a:avLst/>
          </a:prstGeom>
          <a:solidFill>
            <a:srgbClr val="CC3300"/>
          </a:solidFill>
          <a:ln w="25400">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fontAlgn="base" hangingPunct="0">
              <a:spcAft>
                <a:spcPts val="0"/>
              </a:spcAft>
            </a:pPr>
            <a:r>
              <a:rPr lang="ja-JP" altLang="en-US" sz="2000" b="1" kern="0" dirty="0" smtClean="0">
                <a:ln w="0">
                  <a:solidFill>
                    <a:schemeClr val="bg1"/>
                  </a:solidFill>
                </a:ln>
                <a:solidFill>
                  <a:srgbClr val="FFFFFF"/>
                </a:solidFill>
                <a:effectLst/>
                <a:latin typeface="HG丸ｺﾞｼｯｸM-PRO" panose="020F0600000000000000" pitchFamily="50" charset="-128"/>
                <a:ea typeface="HG丸ｺﾞｼｯｸM-PRO" panose="020F0600000000000000" pitchFamily="50" charset="-128"/>
                <a:cs typeface="Meiryo UI" panose="020B0604030504040204" pitchFamily="50" charset="-128"/>
              </a:rPr>
              <a:t>これもチェック</a:t>
            </a:r>
            <a:endParaRPr lang="ja-JP" sz="2000" kern="100" dirty="0">
              <a:ln w="0">
                <a:solidFill>
                  <a:schemeClr val="bg1"/>
                </a:solidFill>
              </a:ln>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p:nvPr/>
        </p:nvSpPr>
        <p:spPr>
          <a:xfrm>
            <a:off x="1417496" y="580007"/>
            <a:ext cx="6669048" cy="904777"/>
          </a:xfrm>
          <a:prstGeom prst="round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タイトル 1"/>
          <p:cNvSpPr txBox="1">
            <a:spLocks/>
          </p:cNvSpPr>
          <p:nvPr/>
        </p:nvSpPr>
        <p:spPr>
          <a:xfrm>
            <a:off x="1891974" y="782350"/>
            <a:ext cx="5950353" cy="550026"/>
          </a:xfrm>
          <a:prstGeom prst="rect">
            <a:avLst/>
          </a:prstGeom>
          <a:noFill/>
          <a:ln>
            <a:noFill/>
          </a:ln>
        </p:spPr>
        <p:style>
          <a:lnRef idx="3">
            <a:schemeClr val="lt1"/>
          </a:lnRef>
          <a:fillRef idx="1">
            <a:schemeClr val="accent2"/>
          </a:fillRef>
          <a:effectRef idx="1">
            <a:schemeClr val="accent2"/>
          </a:effectRef>
          <a:fontRef idx="minor">
            <a:schemeClr val="lt1"/>
          </a:fontRef>
        </p:style>
        <p:txBody>
          <a:bodyPr>
            <a:noAutofit/>
          </a:bodyPr>
          <a:lstStyle>
            <a:lvl1pPr algn="ctr" defTabSz="781854" rtl="0" eaLnBrk="1" latinLnBrk="0" hangingPunct="1">
              <a:spcBef>
                <a:spcPct val="0"/>
              </a:spcBef>
              <a:buNone/>
              <a:defRPr kumimoji="1" sz="3763" kern="1200">
                <a:solidFill>
                  <a:schemeClr val="lt1"/>
                </a:solidFill>
                <a:latin typeface="+mn-lt"/>
                <a:ea typeface="+mn-ea"/>
                <a:cs typeface="+mn-cs"/>
              </a:defRPr>
            </a:lvl1pPr>
            <a:lvl2pPr eaLnBrk="1" hangingPunct="1">
              <a:defRPr kumimoji="1">
                <a:solidFill>
                  <a:schemeClr val="lt1"/>
                </a:solidFill>
                <a:latin typeface="+mn-lt"/>
                <a:ea typeface="+mn-ea"/>
                <a:cs typeface="+mn-cs"/>
              </a:defRPr>
            </a:lvl2pPr>
            <a:lvl3pPr eaLnBrk="1" hangingPunct="1">
              <a:defRPr kumimoji="1">
                <a:solidFill>
                  <a:schemeClr val="lt1"/>
                </a:solidFill>
                <a:latin typeface="+mn-lt"/>
                <a:ea typeface="+mn-ea"/>
                <a:cs typeface="+mn-cs"/>
              </a:defRPr>
            </a:lvl3pPr>
            <a:lvl4pPr eaLnBrk="1" hangingPunct="1">
              <a:defRPr kumimoji="1">
                <a:solidFill>
                  <a:schemeClr val="lt1"/>
                </a:solidFill>
                <a:latin typeface="+mn-lt"/>
                <a:ea typeface="+mn-ea"/>
                <a:cs typeface="+mn-cs"/>
              </a:defRPr>
            </a:lvl4pPr>
            <a:lvl5pPr eaLnBrk="1" hangingPunct="1">
              <a:defRPr kumimoji="1">
                <a:solidFill>
                  <a:schemeClr val="lt1"/>
                </a:solidFill>
                <a:latin typeface="+mn-lt"/>
                <a:ea typeface="+mn-ea"/>
                <a:cs typeface="+mn-cs"/>
              </a:defRPr>
            </a:lvl5pPr>
            <a:lvl6pPr eaLnBrk="1" hangingPunct="1">
              <a:defRPr kumimoji="1">
                <a:solidFill>
                  <a:schemeClr val="lt1"/>
                </a:solidFill>
                <a:latin typeface="+mn-lt"/>
                <a:ea typeface="+mn-ea"/>
                <a:cs typeface="+mn-cs"/>
              </a:defRPr>
            </a:lvl6pPr>
            <a:lvl7pPr eaLnBrk="1" hangingPunct="1">
              <a:defRPr kumimoji="1">
                <a:solidFill>
                  <a:schemeClr val="lt1"/>
                </a:solidFill>
                <a:latin typeface="+mn-lt"/>
                <a:ea typeface="+mn-ea"/>
                <a:cs typeface="+mn-cs"/>
              </a:defRPr>
            </a:lvl7pPr>
            <a:lvl8pPr eaLnBrk="1" hangingPunct="1">
              <a:defRPr kumimoji="1">
                <a:solidFill>
                  <a:schemeClr val="lt1"/>
                </a:solidFill>
                <a:latin typeface="+mn-lt"/>
                <a:ea typeface="+mn-ea"/>
                <a:cs typeface="+mn-cs"/>
              </a:defRPr>
            </a:lvl8pPr>
            <a:lvl9pPr eaLnBrk="1" hangingPunct="1">
              <a:defRPr kumimoji="1">
                <a:solidFill>
                  <a:schemeClr val="lt1"/>
                </a:solidFill>
                <a:latin typeface="+mn-lt"/>
                <a:ea typeface="+mn-ea"/>
                <a:cs typeface="+mn-cs"/>
              </a:defRPr>
            </a:lvl9pPr>
          </a:lstStyle>
          <a:p>
            <a:pPr algn="l"/>
            <a:r>
              <a:rPr lang="ja-JP" altLang="en-US" sz="2215" b="1" u="sng" dirty="0" smtClean="0">
                <a:solidFill>
                  <a:schemeClr val="bg1"/>
                </a:solidFill>
                <a:latin typeface="メイリオ" panose="020B0604030504040204" pitchFamily="50" charset="-128"/>
                <a:ea typeface="メイリオ" panose="020B0604030504040204" pitchFamily="50" charset="-128"/>
              </a:rPr>
              <a:t>建設業における</a:t>
            </a:r>
            <a:r>
              <a:rPr lang="ja-JP" altLang="en-US" sz="2400" b="1" u="sng" dirty="0" smtClean="0">
                <a:solidFill>
                  <a:schemeClr val="bg1"/>
                </a:solidFill>
                <a:latin typeface="メイリオ" panose="020B0604030504040204" pitchFamily="50" charset="-128"/>
                <a:ea typeface="メイリオ" panose="020B0604030504040204" pitchFamily="50" charset="-128"/>
              </a:rPr>
              <a:t>時間外</a:t>
            </a:r>
            <a:r>
              <a:rPr lang="ja-JP" altLang="en-US" sz="2215" b="1" u="sng" dirty="0" smtClean="0">
                <a:solidFill>
                  <a:schemeClr val="bg1"/>
                </a:solidFill>
                <a:latin typeface="メイリオ" panose="020B0604030504040204" pitchFamily="50" charset="-128"/>
                <a:ea typeface="メイリオ" panose="020B0604030504040204" pitchFamily="50" charset="-128"/>
              </a:rPr>
              <a:t>労働の削減のために③</a:t>
            </a:r>
            <a:endParaRPr lang="ja-JP" altLang="en-US" sz="2215" b="1" dirty="0">
              <a:solidFill>
                <a:schemeClr val="bg1"/>
              </a:solidFill>
              <a:latin typeface="メイリオ" panose="020B0604030504040204" pitchFamily="50" charset="-128"/>
              <a:ea typeface="メイリオ" panose="020B0604030504040204" pitchFamily="50" charset="-128"/>
            </a:endParaRPr>
          </a:p>
        </p:txBody>
      </p:sp>
      <p:sp>
        <p:nvSpPr>
          <p:cNvPr id="2" name="角丸四角形 1"/>
          <p:cNvSpPr/>
          <p:nvPr/>
        </p:nvSpPr>
        <p:spPr>
          <a:xfrm>
            <a:off x="4932040" y="2852935"/>
            <a:ext cx="3672409" cy="1521937"/>
          </a:xfrm>
          <a:prstGeom prst="roundRect">
            <a:avLst>
              <a:gd name="adj" fmla="val 8596"/>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15072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36</a:t>
            </a:r>
            <a:r>
              <a:rPr kumimoji="1" lang="ja-JP" altLang="en-US" dirty="0" smtClean="0"/>
              <a:t>協定の様式について</a:t>
            </a:r>
            <a:endParaRPr kumimoji="1" lang="ja-JP" altLang="en-US" dirty="0"/>
          </a:p>
        </p:txBody>
      </p:sp>
      <p:sp>
        <p:nvSpPr>
          <p:cNvPr id="3" name="コンテンツ プレースホルダー 2"/>
          <p:cNvSpPr>
            <a:spLocks noGrp="1"/>
          </p:cNvSpPr>
          <p:nvPr>
            <p:ph idx="1"/>
          </p:nvPr>
        </p:nvSpPr>
        <p:spPr>
          <a:xfrm>
            <a:off x="1204633" y="1905000"/>
            <a:ext cx="7346777" cy="4570454"/>
          </a:xfrm>
        </p:spPr>
        <p:txBody>
          <a:bodyPr/>
          <a:lstStyle/>
          <a:p>
            <a:pPr marL="0" indent="0">
              <a:buNone/>
            </a:pPr>
            <a:r>
              <a:rPr lang="ja-JP" altLang="en-US" sz="2800" b="1" u="sng" dirty="0" smtClean="0">
                <a:solidFill>
                  <a:schemeClr val="tx1"/>
                </a:solidFill>
              </a:rPr>
              <a:t>建設業の場合</a:t>
            </a:r>
            <a:r>
              <a:rPr lang="ja-JP" altLang="en-US" sz="3200" b="1" dirty="0" smtClean="0"/>
              <a:t>　</a:t>
            </a:r>
            <a:r>
              <a:rPr lang="ja-JP" altLang="en-US" sz="2400" b="1" dirty="0" smtClean="0"/>
              <a:t>　　　</a:t>
            </a:r>
            <a:r>
              <a:rPr lang="ja-JP" altLang="en-US" dirty="0"/>
              <a:t>　</a:t>
            </a:r>
            <a:r>
              <a:rPr lang="ja-JP" altLang="en-US" dirty="0" smtClean="0"/>
              <a:t>　　　　　　　　</a:t>
            </a:r>
            <a:endParaRPr lang="en-US" altLang="ja-JP" dirty="0"/>
          </a:p>
          <a:p>
            <a:pPr marL="0" indent="0">
              <a:buNone/>
            </a:pPr>
            <a:r>
              <a:rPr lang="ja-JP" altLang="en-US" dirty="0" smtClean="0"/>
              <a:t>　　</a:t>
            </a:r>
            <a:endParaRPr lang="en-US" altLang="ja-JP" dirty="0"/>
          </a:p>
        </p:txBody>
      </p:sp>
      <p:sp>
        <p:nvSpPr>
          <p:cNvPr id="10" name="角丸四角形 9"/>
          <p:cNvSpPr/>
          <p:nvPr/>
        </p:nvSpPr>
        <p:spPr>
          <a:xfrm>
            <a:off x="3275856" y="3918998"/>
            <a:ext cx="3528392" cy="79208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様式９号の４</a:t>
            </a:r>
            <a:endParaRPr kumimoji="1" lang="ja-JP" altLang="en-US" dirty="0">
              <a:solidFill>
                <a:schemeClr val="tx1"/>
              </a:solidFill>
            </a:endParaRPr>
          </a:p>
        </p:txBody>
      </p:sp>
      <p:sp>
        <p:nvSpPr>
          <p:cNvPr id="12" name="右矢印 11"/>
          <p:cNvSpPr/>
          <p:nvPr/>
        </p:nvSpPr>
        <p:spPr>
          <a:xfrm>
            <a:off x="2025222" y="3861048"/>
            <a:ext cx="1045078" cy="844374"/>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348876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36</a:t>
            </a:r>
            <a:r>
              <a:rPr lang="ja-JP" altLang="en-US" dirty="0" smtClean="0"/>
              <a:t>協定（</a:t>
            </a:r>
            <a:r>
              <a:rPr lang="en-US" altLang="ja-JP" dirty="0" smtClean="0"/>
              <a:t>9</a:t>
            </a:r>
            <a:r>
              <a:rPr lang="ja-JP" altLang="en-US" dirty="0" smtClean="0"/>
              <a:t>号の４）につい</a:t>
            </a:r>
            <a:r>
              <a:rPr lang="ja-JP" altLang="en-US" dirty="0"/>
              <a:t>て</a:t>
            </a:r>
            <a:endParaRPr kumimoji="1" lang="ja-JP" altLang="en-US" dirty="0"/>
          </a:p>
        </p:txBody>
      </p:sp>
      <p:pic>
        <p:nvPicPr>
          <p:cNvPr id="4" name="コンテンツ プレースホルダー 3"/>
          <p:cNvPicPr>
            <a:picLocks noGrp="1" noChangeAspect="1"/>
          </p:cNvPicPr>
          <p:nvPr>
            <p:ph idx="1"/>
          </p:nvPr>
        </p:nvPicPr>
        <p:blipFill>
          <a:blip r:embed="rId3"/>
          <a:stretch>
            <a:fillRect/>
          </a:stretch>
        </p:blipFill>
        <p:spPr>
          <a:xfrm>
            <a:off x="456157" y="1556792"/>
            <a:ext cx="8364316" cy="4886416"/>
          </a:xfrm>
          <a:prstGeom prst="rect">
            <a:avLst/>
          </a:prstGeom>
          <a:ln>
            <a:solidFill>
              <a:schemeClr val="accent1">
                <a:shade val="50000"/>
              </a:schemeClr>
            </a:solidFill>
          </a:ln>
        </p:spPr>
      </p:pic>
      <p:sp>
        <p:nvSpPr>
          <p:cNvPr id="3" name="楕円 2"/>
          <p:cNvSpPr/>
          <p:nvPr/>
        </p:nvSpPr>
        <p:spPr>
          <a:xfrm>
            <a:off x="395536" y="1519182"/>
            <a:ext cx="1440160" cy="325642"/>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827584" y="1942610"/>
            <a:ext cx="1368152" cy="2622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rgbClr val="FF0000"/>
                </a:solidFill>
              </a:rPr>
              <a:t>内装工事業</a:t>
            </a:r>
            <a:endParaRPr kumimoji="1" lang="ja-JP" altLang="en-US" sz="1400" dirty="0">
              <a:solidFill>
                <a:srgbClr val="FF0000"/>
              </a:solidFill>
            </a:endParaRPr>
          </a:p>
        </p:txBody>
      </p:sp>
      <p:sp>
        <p:nvSpPr>
          <p:cNvPr id="18" name="正方形/長方形 17"/>
          <p:cNvSpPr/>
          <p:nvPr/>
        </p:nvSpPr>
        <p:spPr>
          <a:xfrm>
            <a:off x="2699792" y="1942610"/>
            <a:ext cx="1584176" cy="2622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rgbClr val="FF0000"/>
                </a:solidFill>
              </a:rPr>
              <a:t>〇〇建設（株）</a:t>
            </a:r>
            <a:endParaRPr kumimoji="1" lang="ja-JP" altLang="en-US" sz="1400" dirty="0">
              <a:solidFill>
                <a:srgbClr val="FF0000"/>
              </a:solidFill>
            </a:endParaRPr>
          </a:p>
        </p:txBody>
      </p:sp>
      <p:sp>
        <p:nvSpPr>
          <p:cNvPr id="19" name="正方形/長方形 18"/>
          <p:cNvSpPr/>
          <p:nvPr/>
        </p:nvSpPr>
        <p:spPr>
          <a:xfrm>
            <a:off x="4283968" y="1940510"/>
            <a:ext cx="3528392" cy="264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rgbClr val="FF0000"/>
                </a:solidFill>
              </a:rPr>
              <a:t>小田原市〇〇</a:t>
            </a:r>
            <a:r>
              <a:rPr kumimoji="1" lang="en-US" altLang="ja-JP" sz="1400" dirty="0" smtClean="0">
                <a:solidFill>
                  <a:srgbClr val="FF0000"/>
                </a:solidFill>
              </a:rPr>
              <a:t>1-2-3</a:t>
            </a:r>
            <a:r>
              <a:rPr kumimoji="1" lang="ja-JP" altLang="en-US" sz="1400" dirty="0" smtClean="0">
                <a:solidFill>
                  <a:srgbClr val="FF0000"/>
                </a:solidFill>
              </a:rPr>
              <a:t>（</a:t>
            </a:r>
            <a:r>
              <a:rPr kumimoji="1" lang="en-US" altLang="ja-JP" sz="1400" dirty="0" smtClean="0">
                <a:solidFill>
                  <a:srgbClr val="FF0000"/>
                </a:solidFill>
              </a:rPr>
              <a:t>0465-00-</a:t>
            </a:r>
            <a:r>
              <a:rPr kumimoji="1" lang="ja-JP" altLang="en-US" sz="1400" dirty="0" smtClean="0">
                <a:solidFill>
                  <a:srgbClr val="FF0000"/>
                </a:solidFill>
              </a:rPr>
              <a:t>････）</a:t>
            </a:r>
            <a:endParaRPr kumimoji="1" lang="ja-JP" altLang="en-US" sz="1400" dirty="0">
              <a:solidFill>
                <a:srgbClr val="FF0000"/>
              </a:solidFill>
            </a:endParaRPr>
          </a:p>
        </p:txBody>
      </p:sp>
      <p:sp>
        <p:nvSpPr>
          <p:cNvPr id="20" name="正方形/長方形 19"/>
          <p:cNvSpPr/>
          <p:nvPr/>
        </p:nvSpPr>
        <p:spPr>
          <a:xfrm>
            <a:off x="1547664" y="2924944"/>
            <a:ext cx="1492440" cy="264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rgbClr val="FF0000"/>
                </a:solidFill>
              </a:rPr>
              <a:t>工期逼迫対応</a:t>
            </a:r>
            <a:endParaRPr kumimoji="1" lang="ja-JP" altLang="en-US" sz="1200" dirty="0">
              <a:solidFill>
                <a:srgbClr val="FF0000"/>
              </a:solidFill>
            </a:endParaRPr>
          </a:p>
        </p:txBody>
      </p:sp>
      <p:sp>
        <p:nvSpPr>
          <p:cNvPr id="21" name="正方形/長方形 20"/>
          <p:cNvSpPr/>
          <p:nvPr/>
        </p:nvSpPr>
        <p:spPr>
          <a:xfrm>
            <a:off x="2771800" y="2940148"/>
            <a:ext cx="864096" cy="2008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rgbClr val="FF0000"/>
                </a:solidFill>
              </a:rPr>
              <a:t>現場作業</a:t>
            </a:r>
            <a:endParaRPr kumimoji="1" lang="ja-JP" altLang="en-US" sz="1200" dirty="0">
              <a:solidFill>
                <a:srgbClr val="FF0000"/>
              </a:solidFill>
            </a:endParaRPr>
          </a:p>
        </p:txBody>
      </p:sp>
      <p:sp>
        <p:nvSpPr>
          <p:cNvPr id="22" name="正方形/長方形 21"/>
          <p:cNvSpPr/>
          <p:nvPr/>
        </p:nvSpPr>
        <p:spPr>
          <a:xfrm>
            <a:off x="3635896" y="2930377"/>
            <a:ext cx="628344" cy="2105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rgbClr val="FF0000"/>
                </a:solidFill>
              </a:rPr>
              <a:t>5</a:t>
            </a:r>
            <a:r>
              <a:rPr kumimoji="1" lang="ja-JP" altLang="en-US" sz="1200" dirty="0" smtClean="0">
                <a:solidFill>
                  <a:srgbClr val="FF0000"/>
                </a:solidFill>
              </a:rPr>
              <a:t>人</a:t>
            </a:r>
            <a:endParaRPr kumimoji="1" lang="ja-JP" altLang="en-US" sz="1200" dirty="0">
              <a:solidFill>
                <a:srgbClr val="FF0000"/>
              </a:solidFill>
            </a:endParaRPr>
          </a:p>
        </p:txBody>
      </p:sp>
      <p:sp>
        <p:nvSpPr>
          <p:cNvPr id="23" name="正方形/長方形 22"/>
          <p:cNvSpPr/>
          <p:nvPr/>
        </p:nvSpPr>
        <p:spPr>
          <a:xfrm>
            <a:off x="4211960" y="2969391"/>
            <a:ext cx="720080" cy="2435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rgbClr val="FF0000"/>
                </a:solidFill>
              </a:rPr>
              <a:t>7</a:t>
            </a:r>
            <a:r>
              <a:rPr kumimoji="1" lang="ja-JP" altLang="en-US" sz="1200" dirty="0" smtClean="0">
                <a:solidFill>
                  <a:srgbClr val="FF0000"/>
                </a:solidFill>
              </a:rPr>
              <a:t>時間</a:t>
            </a:r>
            <a:r>
              <a:rPr kumimoji="1" lang="en-US" altLang="ja-JP" sz="1200" dirty="0" smtClean="0">
                <a:solidFill>
                  <a:srgbClr val="FF0000"/>
                </a:solidFill>
              </a:rPr>
              <a:t>30</a:t>
            </a:r>
            <a:r>
              <a:rPr kumimoji="1" lang="ja-JP" altLang="en-US" sz="1200" dirty="0" smtClean="0">
                <a:solidFill>
                  <a:srgbClr val="FF0000"/>
                </a:solidFill>
              </a:rPr>
              <a:t>分</a:t>
            </a:r>
            <a:endParaRPr kumimoji="1" lang="ja-JP" altLang="en-US" sz="1200" dirty="0">
              <a:solidFill>
                <a:srgbClr val="FF0000"/>
              </a:solidFill>
            </a:endParaRPr>
          </a:p>
        </p:txBody>
      </p:sp>
      <p:sp>
        <p:nvSpPr>
          <p:cNvPr id="24" name="正方形/長方形 23"/>
          <p:cNvSpPr/>
          <p:nvPr/>
        </p:nvSpPr>
        <p:spPr>
          <a:xfrm>
            <a:off x="4723257" y="2897383"/>
            <a:ext cx="720080" cy="2435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rgbClr val="FF0000"/>
                </a:solidFill>
              </a:rPr>
              <a:t>4</a:t>
            </a:r>
            <a:r>
              <a:rPr kumimoji="1" lang="ja-JP" altLang="en-US" sz="1200" dirty="0" smtClean="0">
                <a:solidFill>
                  <a:srgbClr val="FF0000"/>
                </a:solidFill>
              </a:rPr>
              <a:t>時間</a:t>
            </a:r>
            <a:endParaRPr kumimoji="1" lang="ja-JP" altLang="en-US" sz="1200" dirty="0">
              <a:solidFill>
                <a:srgbClr val="FF0000"/>
              </a:solidFill>
            </a:endParaRPr>
          </a:p>
        </p:txBody>
      </p:sp>
      <p:sp>
        <p:nvSpPr>
          <p:cNvPr id="25" name="正方形/長方形 24"/>
          <p:cNvSpPr/>
          <p:nvPr/>
        </p:nvSpPr>
        <p:spPr>
          <a:xfrm>
            <a:off x="5083297" y="2479574"/>
            <a:ext cx="985197" cy="2293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smtClean="0">
                <a:solidFill>
                  <a:srgbClr val="FF0000"/>
                </a:solidFill>
              </a:rPr>
              <a:t>1</a:t>
            </a:r>
            <a:r>
              <a:rPr kumimoji="1" lang="ja-JP" altLang="en-US" sz="1100" dirty="0" smtClean="0">
                <a:solidFill>
                  <a:srgbClr val="FF0000"/>
                </a:solidFill>
              </a:rPr>
              <a:t>か月</a:t>
            </a:r>
            <a:endParaRPr kumimoji="1" lang="en-US" altLang="ja-JP" sz="1100" dirty="0" smtClean="0">
              <a:solidFill>
                <a:srgbClr val="FF0000"/>
              </a:solidFill>
            </a:endParaRPr>
          </a:p>
          <a:p>
            <a:pPr algn="ctr"/>
            <a:r>
              <a:rPr kumimoji="1" lang="en-US" altLang="ja-JP" sz="1100" dirty="0" smtClean="0">
                <a:solidFill>
                  <a:srgbClr val="FF0000"/>
                </a:solidFill>
              </a:rPr>
              <a:t>(</a:t>
            </a:r>
            <a:r>
              <a:rPr kumimoji="1" lang="ja-JP" altLang="en-US" sz="1100" dirty="0" smtClean="0">
                <a:solidFill>
                  <a:srgbClr val="FF0000"/>
                </a:solidFill>
              </a:rPr>
              <a:t>毎月</a:t>
            </a:r>
            <a:r>
              <a:rPr kumimoji="1" lang="en-US" altLang="ja-JP" sz="1100" dirty="0" smtClean="0">
                <a:solidFill>
                  <a:srgbClr val="FF0000"/>
                </a:solidFill>
              </a:rPr>
              <a:t>1</a:t>
            </a:r>
            <a:r>
              <a:rPr kumimoji="1" lang="ja-JP" altLang="en-US" sz="1100" dirty="0" smtClean="0">
                <a:solidFill>
                  <a:srgbClr val="FF0000"/>
                </a:solidFill>
              </a:rPr>
              <a:t>日）</a:t>
            </a:r>
            <a:endParaRPr kumimoji="1" lang="ja-JP" altLang="en-US" sz="1100" dirty="0">
              <a:solidFill>
                <a:srgbClr val="FF0000"/>
              </a:solidFill>
            </a:endParaRPr>
          </a:p>
        </p:txBody>
      </p:sp>
      <p:cxnSp>
        <p:nvCxnSpPr>
          <p:cNvPr id="12" name="直線コネクタ 11"/>
          <p:cNvCxnSpPr/>
          <p:nvPr/>
        </p:nvCxnSpPr>
        <p:spPr>
          <a:xfrm>
            <a:off x="5940152" y="2456892"/>
            <a:ext cx="0" cy="1745351"/>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5814834" y="2479574"/>
            <a:ext cx="985197" cy="2293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smtClean="0">
                <a:solidFill>
                  <a:srgbClr val="FF0000"/>
                </a:solidFill>
              </a:rPr>
              <a:t>1</a:t>
            </a:r>
            <a:r>
              <a:rPr kumimoji="1" lang="ja-JP" altLang="en-US" sz="1100" dirty="0" smtClean="0">
                <a:solidFill>
                  <a:srgbClr val="FF0000"/>
                </a:solidFill>
              </a:rPr>
              <a:t>年</a:t>
            </a:r>
            <a:endParaRPr kumimoji="1" lang="en-US" altLang="ja-JP" sz="1100" dirty="0" smtClean="0">
              <a:solidFill>
                <a:srgbClr val="FF0000"/>
              </a:solidFill>
            </a:endParaRPr>
          </a:p>
          <a:p>
            <a:pPr algn="ctr"/>
            <a:r>
              <a:rPr kumimoji="1" lang="en-US" altLang="ja-JP" sz="1100" dirty="0" smtClean="0">
                <a:solidFill>
                  <a:srgbClr val="FF0000"/>
                </a:solidFill>
              </a:rPr>
              <a:t>(</a:t>
            </a:r>
            <a:r>
              <a:rPr kumimoji="1" lang="ja-JP" altLang="en-US" sz="1100" dirty="0" smtClean="0">
                <a:solidFill>
                  <a:srgbClr val="FF0000"/>
                </a:solidFill>
              </a:rPr>
              <a:t>毎</a:t>
            </a:r>
            <a:r>
              <a:rPr kumimoji="1" lang="en-US" altLang="ja-JP" sz="1100" dirty="0" smtClean="0">
                <a:solidFill>
                  <a:srgbClr val="FF0000"/>
                </a:solidFill>
              </a:rPr>
              <a:t>4</a:t>
            </a:r>
            <a:r>
              <a:rPr kumimoji="1" lang="ja-JP" altLang="en-US" sz="1100" dirty="0" smtClean="0">
                <a:solidFill>
                  <a:srgbClr val="FF0000"/>
                </a:solidFill>
              </a:rPr>
              <a:t>月</a:t>
            </a:r>
            <a:r>
              <a:rPr kumimoji="1" lang="en-US" altLang="ja-JP" sz="1100" dirty="0" smtClean="0">
                <a:solidFill>
                  <a:srgbClr val="FF0000"/>
                </a:solidFill>
              </a:rPr>
              <a:t>1</a:t>
            </a:r>
            <a:r>
              <a:rPr kumimoji="1" lang="ja-JP" altLang="en-US" sz="1100" dirty="0" smtClean="0">
                <a:solidFill>
                  <a:srgbClr val="FF0000"/>
                </a:solidFill>
              </a:rPr>
              <a:t>日）</a:t>
            </a:r>
            <a:endParaRPr kumimoji="1" lang="ja-JP" altLang="en-US" sz="1100" dirty="0">
              <a:solidFill>
                <a:srgbClr val="FF0000"/>
              </a:solidFill>
            </a:endParaRPr>
          </a:p>
        </p:txBody>
      </p:sp>
      <p:sp>
        <p:nvSpPr>
          <p:cNvPr id="27" name="正方形/長方形 26"/>
          <p:cNvSpPr/>
          <p:nvPr/>
        </p:nvSpPr>
        <p:spPr>
          <a:xfrm>
            <a:off x="5250777" y="2897383"/>
            <a:ext cx="720080" cy="2435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rgbClr val="FF0000"/>
                </a:solidFill>
              </a:rPr>
              <a:t>45</a:t>
            </a:r>
            <a:r>
              <a:rPr kumimoji="1" lang="ja-JP" altLang="en-US" sz="1200" dirty="0" smtClean="0">
                <a:solidFill>
                  <a:srgbClr val="FF0000"/>
                </a:solidFill>
              </a:rPr>
              <a:t>時間</a:t>
            </a:r>
            <a:endParaRPr kumimoji="1" lang="ja-JP" altLang="en-US" sz="1200" dirty="0">
              <a:solidFill>
                <a:srgbClr val="FF0000"/>
              </a:solidFill>
            </a:endParaRPr>
          </a:p>
        </p:txBody>
      </p:sp>
      <p:sp>
        <p:nvSpPr>
          <p:cNvPr id="28" name="正方形/長方形 27"/>
          <p:cNvSpPr/>
          <p:nvPr/>
        </p:nvSpPr>
        <p:spPr>
          <a:xfrm>
            <a:off x="5865887" y="2897383"/>
            <a:ext cx="866353" cy="2401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rgbClr val="FF0000"/>
                </a:solidFill>
              </a:rPr>
              <a:t>360</a:t>
            </a:r>
            <a:r>
              <a:rPr kumimoji="1" lang="ja-JP" altLang="en-US" sz="1200" dirty="0" smtClean="0">
                <a:solidFill>
                  <a:srgbClr val="FF0000"/>
                </a:solidFill>
              </a:rPr>
              <a:t>時間</a:t>
            </a:r>
            <a:endParaRPr kumimoji="1" lang="ja-JP" altLang="en-US" sz="1200" dirty="0">
              <a:solidFill>
                <a:srgbClr val="FF0000"/>
              </a:solidFill>
            </a:endParaRPr>
          </a:p>
        </p:txBody>
      </p:sp>
      <p:sp>
        <p:nvSpPr>
          <p:cNvPr id="29" name="正方形/長方形 28"/>
          <p:cNvSpPr/>
          <p:nvPr/>
        </p:nvSpPr>
        <p:spPr>
          <a:xfrm>
            <a:off x="6694604" y="2779288"/>
            <a:ext cx="985197" cy="4336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rgbClr val="FF0000"/>
                </a:solidFill>
              </a:rPr>
              <a:t>令和〇年</a:t>
            </a:r>
            <a:r>
              <a:rPr kumimoji="1" lang="en-US" altLang="ja-JP" sz="1100" dirty="0" smtClean="0">
                <a:solidFill>
                  <a:srgbClr val="FF0000"/>
                </a:solidFill>
              </a:rPr>
              <a:t>4</a:t>
            </a:r>
            <a:r>
              <a:rPr kumimoji="1" lang="ja-JP" altLang="en-US" sz="1100" dirty="0" smtClean="0">
                <a:solidFill>
                  <a:srgbClr val="FF0000"/>
                </a:solidFill>
              </a:rPr>
              <a:t>月</a:t>
            </a:r>
            <a:r>
              <a:rPr kumimoji="1" lang="en-US" altLang="ja-JP" sz="1100" dirty="0" smtClean="0">
                <a:solidFill>
                  <a:srgbClr val="FF0000"/>
                </a:solidFill>
              </a:rPr>
              <a:t>1</a:t>
            </a:r>
            <a:r>
              <a:rPr kumimoji="1" lang="ja-JP" altLang="en-US" sz="1100" dirty="0" smtClean="0">
                <a:solidFill>
                  <a:srgbClr val="FF0000"/>
                </a:solidFill>
              </a:rPr>
              <a:t>日～</a:t>
            </a:r>
            <a:r>
              <a:rPr kumimoji="1" lang="en-US" altLang="ja-JP" sz="1100" dirty="0" smtClean="0">
                <a:solidFill>
                  <a:srgbClr val="FF0000"/>
                </a:solidFill>
              </a:rPr>
              <a:t>1</a:t>
            </a:r>
            <a:r>
              <a:rPr kumimoji="1" lang="ja-JP" altLang="en-US" sz="1100" dirty="0" smtClean="0">
                <a:solidFill>
                  <a:srgbClr val="FF0000"/>
                </a:solidFill>
              </a:rPr>
              <a:t>年間</a:t>
            </a:r>
            <a:endParaRPr kumimoji="1" lang="ja-JP" altLang="en-US" sz="1100" dirty="0">
              <a:solidFill>
                <a:srgbClr val="FF0000"/>
              </a:solidFill>
            </a:endParaRPr>
          </a:p>
        </p:txBody>
      </p:sp>
      <p:sp>
        <p:nvSpPr>
          <p:cNvPr id="30" name="角丸四角形 29"/>
          <p:cNvSpPr/>
          <p:nvPr/>
        </p:nvSpPr>
        <p:spPr>
          <a:xfrm>
            <a:off x="467544" y="157664"/>
            <a:ext cx="1008112" cy="46644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記入例</a:t>
            </a:r>
            <a:endParaRPr kumimoji="1" lang="ja-JP" altLang="en-US" dirty="0"/>
          </a:p>
        </p:txBody>
      </p:sp>
      <p:sp>
        <p:nvSpPr>
          <p:cNvPr id="31" name="正方形/長方形 30"/>
          <p:cNvSpPr/>
          <p:nvPr/>
        </p:nvSpPr>
        <p:spPr>
          <a:xfrm>
            <a:off x="966572" y="4551899"/>
            <a:ext cx="1492440" cy="264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rgbClr val="FF0000"/>
                </a:solidFill>
              </a:rPr>
              <a:t>工期逼迫対応</a:t>
            </a:r>
            <a:endParaRPr kumimoji="1" lang="ja-JP" altLang="en-US" sz="1200" dirty="0">
              <a:solidFill>
                <a:srgbClr val="FF0000"/>
              </a:solidFill>
            </a:endParaRPr>
          </a:p>
        </p:txBody>
      </p:sp>
      <p:sp>
        <p:nvSpPr>
          <p:cNvPr id="32" name="正方形/長方形 31"/>
          <p:cNvSpPr/>
          <p:nvPr/>
        </p:nvSpPr>
        <p:spPr>
          <a:xfrm>
            <a:off x="2771800" y="4583666"/>
            <a:ext cx="864096" cy="2008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rgbClr val="FF0000"/>
                </a:solidFill>
              </a:rPr>
              <a:t>現場作業</a:t>
            </a:r>
            <a:endParaRPr kumimoji="1" lang="ja-JP" altLang="en-US" sz="1200" dirty="0">
              <a:solidFill>
                <a:srgbClr val="FF0000"/>
              </a:solidFill>
            </a:endParaRPr>
          </a:p>
        </p:txBody>
      </p:sp>
      <p:sp>
        <p:nvSpPr>
          <p:cNvPr id="33" name="正方形/長方形 32"/>
          <p:cNvSpPr/>
          <p:nvPr/>
        </p:nvSpPr>
        <p:spPr>
          <a:xfrm>
            <a:off x="3634512" y="4564781"/>
            <a:ext cx="628344" cy="2105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rgbClr val="FF0000"/>
                </a:solidFill>
              </a:rPr>
              <a:t>5</a:t>
            </a:r>
            <a:r>
              <a:rPr kumimoji="1" lang="ja-JP" altLang="en-US" sz="1200" dirty="0" smtClean="0">
                <a:solidFill>
                  <a:srgbClr val="FF0000"/>
                </a:solidFill>
              </a:rPr>
              <a:t>人</a:t>
            </a:r>
            <a:endParaRPr kumimoji="1" lang="ja-JP" altLang="en-US" sz="1200" dirty="0">
              <a:solidFill>
                <a:srgbClr val="FF0000"/>
              </a:solidFill>
            </a:endParaRPr>
          </a:p>
        </p:txBody>
      </p:sp>
      <p:sp>
        <p:nvSpPr>
          <p:cNvPr id="35" name="正方形/長方形 34"/>
          <p:cNvSpPr/>
          <p:nvPr/>
        </p:nvSpPr>
        <p:spPr>
          <a:xfrm>
            <a:off x="4207832" y="4584506"/>
            <a:ext cx="720080" cy="2435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rgbClr val="FF0000"/>
                </a:solidFill>
              </a:rPr>
              <a:t>土日</a:t>
            </a:r>
            <a:endParaRPr kumimoji="1" lang="ja-JP" altLang="en-US" sz="1200" dirty="0">
              <a:solidFill>
                <a:srgbClr val="FF0000"/>
              </a:solidFill>
            </a:endParaRPr>
          </a:p>
        </p:txBody>
      </p:sp>
      <p:sp>
        <p:nvSpPr>
          <p:cNvPr id="36" name="正方形/長方形 35"/>
          <p:cNvSpPr/>
          <p:nvPr/>
        </p:nvSpPr>
        <p:spPr>
          <a:xfrm>
            <a:off x="4781145" y="4603868"/>
            <a:ext cx="1951095" cy="2618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rgbClr val="FF0000"/>
                </a:solidFill>
              </a:rPr>
              <a:t>1</a:t>
            </a:r>
            <a:r>
              <a:rPr kumimoji="1" lang="ja-JP" altLang="en-US" sz="1200" dirty="0" smtClean="0">
                <a:solidFill>
                  <a:srgbClr val="FF0000"/>
                </a:solidFill>
              </a:rPr>
              <a:t>か月に</a:t>
            </a:r>
            <a:r>
              <a:rPr kumimoji="1" lang="en-US" altLang="ja-JP" sz="1200" dirty="0" smtClean="0">
                <a:solidFill>
                  <a:srgbClr val="FF0000"/>
                </a:solidFill>
              </a:rPr>
              <a:t>2</a:t>
            </a:r>
            <a:r>
              <a:rPr kumimoji="1" lang="ja-JP" altLang="en-US" sz="1200" dirty="0" smtClean="0">
                <a:solidFill>
                  <a:srgbClr val="FF0000"/>
                </a:solidFill>
              </a:rPr>
              <a:t>日　〇時～〇時</a:t>
            </a:r>
            <a:endParaRPr kumimoji="1" lang="ja-JP" altLang="en-US" sz="1200" dirty="0">
              <a:solidFill>
                <a:srgbClr val="FF0000"/>
              </a:solidFill>
            </a:endParaRPr>
          </a:p>
        </p:txBody>
      </p:sp>
      <p:sp>
        <p:nvSpPr>
          <p:cNvPr id="37" name="正方形/長方形 36"/>
          <p:cNvSpPr/>
          <p:nvPr/>
        </p:nvSpPr>
        <p:spPr>
          <a:xfrm>
            <a:off x="6671230" y="4489454"/>
            <a:ext cx="985197" cy="4336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rgbClr val="FF0000"/>
                </a:solidFill>
              </a:rPr>
              <a:t>令和〇年</a:t>
            </a:r>
            <a:r>
              <a:rPr kumimoji="1" lang="en-US" altLang="ja-JP" sz="1100" dirty="0" smtClean="0">
                <a:solidFill>
                  <a:srgbClr val="FF0000"/>
                </a:solidFill>
              </a:rPr>
              <a:t>4</a:t>
            </a:r>
            <a:r>
              <a:rPr kumimoji="1" lang="ja-JP" altLang="en-US" sz="1100" dirty="0" smtClean="0">
                <a:solidFill>
                  <a:srgbClr val="FF0000"/>
                </a:solidFill>
              </a:rPr>
              <a:t>月</a:t>
            </a:r>
            <a:r>
              <a:rPr kumimoji="1" lang="en-US" altLang="ja-JP" sz="1100" dirty="0" smtClean="0">
                <a:solidFill>
                  <a:srgbClr val="FF0000"/>
                </a:solidFill>
              </a:rPr>
              <a:t>1</a:t>
            </a:r>
            <a:r>
              <a:rPr kumimoji="1" lang="ja-JP" altLang="en-US" sz="1100" dirty="0" smtClean="0">
                <a:solidFill>
                  <a:srgbClr val="FF0000"/>
                </a:solidFill>
              </a:rPr>
              <a:t>日～</a:t>
            </a:r>
            <a:r>
              <a:rPr kumimoji="1" lang="en-US" altLang="ja-JP" sz="1100" dirty="0" smtClean="0">
                <a:solidFill>
                  <a:srgbClr val="FF0000"/>
                </a:solidFill>
              </a:rPr>
              <a:t>1</a:t>
            </a:r>
            <a:r>
              <a:rPr kumimoji="1" lang="ja-JP" altLang="en-US" sz="1100" dirty="0" smtClean="0">
                <a:solidFill>
                  <a:srgbClr val="FF0000"/>
                </a:solidFill>
              </a:rPr>
              <a:t>年間</a:t>
            </a:r>
            <a:endParaRPr kumimoji="1" lang="ja-JP" altLang="en-US" sz="1100" dirty="0">
              <a:solidFill>
                <a:srgbClr val="FF0000"/>
              </a:solidFill>
            </a:endParaRPr>
          </a:p>
        </p:txBody>
      </p:sp>
      <p:sp>
        <p:nvSpPr>
          <p:cNvPr id="38" name="正方形/長方形 37"/>
          <p:cNvSpPr/>
          <p:nvPr/>
        </p:nvSpPr>
        <p:spPr>
          <a:xfrm>
            <a:off x="1497090" y="4927098"/>
            <a:ext cx="338606" cy="228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rgbClr val="FF0000"/>
                </a:solidFill>
              </a:rPr>
              <a:t>〇</a:t>
            </a:r>
            <a:endParaRPr kumimoji="1" lang="ja-JP" altLang="en-US" sz="1200" dirty="0">
              <a:solidFill>
                <a:srgbClr val="FF0000"/>
              </a:solidFill>
            </a:endParaRPr>
          </a:p>
        </p:txBody>
      </p:sp>
      <p:sp>
        <p:nvSpPr>
          <p:cNvPr id="39" name="正方形/長方形 38"/>
          <p:cNvSpPr/>
          <p:nvPr/>
        </p:nvSpPr>
        <p:spPr>
          <a:xfrm>
            <a:off x="1814262" y="4927098"/>
            <a:ext cx="338606" cy="228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rgbClr val="FF0000"/>
                </a:solidFill>
              </a:rPr>
              <a:t>〇</a:t>
            </a:r>
            <a:endParaRPr kumimoji="1" lang="ja-JP" altLang="en-US" sz="1200" dirty="0">
              <a:solidFill>
                <a:srgbClr val="FF0000"/>
              </a:solidFill>
            </a:endParaRPr>
          </a:p>
        </p:txBody>
      </p:sp>
      <p:sp>
        <p:nvSpPr>
          <p:cNvPr id="40" name="正方形/長方形 39"/>
          <p:cNvSpPr/>
          <p:nvPr/>
        </p:nvSpPr>
        <p:spPr>
          <a:xfrm>
            <a:off x="2148260" y="4927098"/>
            <a:ext cx="338606" cy="228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rgbClr val="FF0000"/>
                </a:solidFill>
              </a:rPr>
              <a:t>〇</a:t>
            </a:r>
            <a:endParaRPr kumimoji="1" lang="ja-JP" altLang="en-US" sz="1200" dirty="0">
              <a:solidFill>
                <a:srgbClr val="FF0000"/>
              </a:solidFill>
            </a:endParaRPr>
          </a:p>
        </p:txBody>
      </p:sp>
      <p:sp>
        <p:nvSpPr>
          <p:cNvPr id="41" name="正方形/長方形 40"/>
          <p:cNvSpPr/>
          <p:nvPr/>
        </p:nvSpPr>
        <p:spPr>
          <a:xfrm>
            <a:off x="1497090" y="5898756"/>
            <a:ext cx="338606" cy="228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rgbClr val="FF0000"/>
                </a:solidFill>
              </a:rPr>
              <a:t>〇</a:t>
            </a:r>
            <a:endParaRPr kumimoji="1" lang="ja-JP" altLang="en-US" sz="1200" dirty="0">
              <a:solidFill>
                <a:srgbClr val="FF0000"/>
              </a:solidFill>
            </a:endParaRPr>
          </a:p>
        </p:txBody>
      </p:sp>
      <p:sp>
        <p:nvSpPr>
          <p:cNvPr id="46" name="正方形/長方形 45"/>
          <p:cNvSpPr/>
          <p:nvPr/>
        </p:nvSpPr>
        <p:spPr>
          <a:xfrm>
            <a:off x="1814262" y="5898756"/>
            <a:ext cx="338606" cy="228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rgbClr val="FF0000"/>
                </a:solidFill>
              </a:rPr>
              <a:t>〇</a:t>
            </a:r>
            <a:endParaRPr kumimoji="1" lang="ja-JP" altLang="en-US" sz="1200" dirty="0">
              <a:solidFill>
                <a:srgbClr val="FF0000"/>
              </a:solidFill>
            </a:endParaRPr>
          </a:p>
        </p:txBody>
      </p:sp>
      <p:sp>
        <p:nvSpPr>
          <p:cNvPr id="47" name="正方形/長方形 46"/>
          <p:cNvSpPr/>
          <p:nvPr/>
        </p:nvSpPr>
        <p:spPr>
          <a:xfrm>
            <a:off x="2131434" y="5898756"/>
            <a:ext cx="338606" cy="228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rgbClr val="FF0000"/>
                </a:solidFill>
              </a:rPr>
              <a:t>〇</a:t>
            </a:r>
            <a:endParaRPr kumimoji="1" lang="ja-JP" altLang="en-US" sz="1200" dirty="0">
              <a:solidFill>
                <a:srgbClr val="FF0000"/>
              </a:solidFill>
            </a:endParaRPr>
          </a:p>
        </p:txBody>
      </p:sp>
      <p:sp>
        <p:nvSpPr>
          <p:cNvPr id="49" name="正方形/長方形 48"/>
          <p:cNvSpPr/>
          <p:nvPr/>
        </p:nvSpPr>
        <p:spPr>
          <a:xfrm>
            <a:off x="5239800" y="4980115"/>
            <a:ext cx="985197" cy="377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rgbClr val="FF0000"/>
                </a:solidFill>
              </a:rPr>
              <a:t>現場作業員〇〇　〇〇</a:t>
            </a:r>
            <a:endParaRPr kumimoji="1" lang="en-US" altLang="ja-JP" sz="1100" dirty="0" smtClean="0">
              <a:solidFill>
                <a:srgbClr val="FF0000"/>
              </a:solidFill>
            </a:endParaRPr>
          </a:p>
        </p:txBody>
      </p:sp>
      <p:sp>
        <p:nvSpPr>
          <p:cNvPr id="50" name="正方形/長方形 49"/>
          <p:cNvSpPr/>
          <p:nvPr/>
        </p:nvSpPr>
        <p:spPr>
          <a:xfrm>
            <a:off x="3431284" y="5316412"/>
            <a:ext cx="1496627" cy="2008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rgbClr val="FF0000"/>
                </a:solidFill>
              </a:rPr>
              <a:t>投票による選出</a:t>
            </a:r>
            <a:endParaRPr kumimoji="1" lang="ja-JP" altLang="en-US" sz="1200" dirty="0">
              <a:solidFill>
                <a:srgbClr val="FF0000"/>
              </a:solidFill>
            </a:endParaRPr>
          </a:p>
        </p:txBody>
      </p:sp>
      <p:sp>
        <p:nvSpPr>
          <p:cNvPr id="51" name="正方形/長方形 50"/>
          <p:cNvSpPr/>
          <p:nvPr/>
        </p:nvSpPr>
        <p:spPr>
          <a:xfrm>
            <a:off x="8365097" y="5424296"/>
            <a:ext cx="338606" cy="228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rgbClr val="FF0000"/>
                </a:solidFill>
              </a:rPr>
              <a:t>✔</a:t>
            </a:r>
            <a:endParaRPr kumimoji="1" lang="ja-JP" altLang="en-US" sz="1200" dirty="0">
              <a:solidFill>
                <a:srgbClr val="FF0000"/>
              </a:solidFill>
            </a:endParaRPr>
          </a:p>
        </p:txBody>
      </p:sp>
      <p:sp>
        <p:nvSpPr>
          <p:cNvPr id="52" name="正方形/長方形 51"/>
          <p:cNvSpPr/>
          <p:nvPr/>
        </p:nvSpPr>
        <p:spPr>
          <a:xfrm>
            <a:off x="3606756" y="5751826"/>
            <a:ext cx="338606" cy="228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rgbClr val="FF0000"/>
                </a:solidFill>
              </a:rPr>
              <a:t>✔</a:t>
            </a:r>
            <a:endParaRPr kumimoji="1" lang="ja-JP" altLang="en-US" sz="1200" dirty="0">
              <a:solidFill>
                <a:srgbClr val="FF0000"/>
              </a:solidFill>
            </a:endParaRPr>
          </a:p>
        </p:txBody>
      </p:sp>
      <p:sp>
        <p:nvSpPr>
          <p:cNvPr id="53" name="正方形/長方形 52"/>
          <p:cNvSpPr/>
          <p:nvPr/>
        </p:nvSpPr>
        <p:spPr>
          <a:xfrm>
            <a:off x="5264094" y="5971253"/>
            <a:ext cx="946206" cy="377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rgbClr val="FF0000"/>
                </a:solidFill>
              </a:rPr>
              <a:t>代表取締役</a:t>
            </a:r>
            <a:endParaRPr kumimoji="1" lang="en-US" altLang="ja-JP" sz="1100" dirty="0" smtClean="0">
              <a:solidFill>
                <a:srgbClr val="FF0000"/>
              </a:solidFill>
            </a:endParaRPr>
          </a:p>
          <a:p>
            <a:pPr algn="ctr"/>
            <a:r>
              <a:rPr kumimoji="1" lang="ja-JP" altLang="en-US" sz="1100" dirty="0" smtClean="0">
                <a:solidFill>
                  <a:srgbClr val="FF0000"/>
                </a:solidFill>
              </a:rPr>
              <a:t>〇〇　〇〇</a:t>
            </a:r>
            <a:endParaRPr kumimoji="1" lang="en-US" altLang="ja-JP" sz="1100" dirty="0" smtClean="0">
              <a:solidFill>
                <a:srgbClr val="FF0000"/>
              </a:solidFill>
            </a:endParaRPr>
          </a:p>
        </p:txBody>
      </p:sp>
    </p:spTree>
    <p:extLst>
      <p:ext uri="{BB962C8B-B14F-4D97-AF65-F5344CB8AC3E}">
        <p14:creationId xmlns:p14="http://schemas.microsoft.com/office/powerpoint/2010/main" val="2902848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9"/>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3"/>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5"/>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6"/>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7"/>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38"/>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39"/>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40"/>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49"/>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50"/>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51"/>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52"/>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41"/>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46"/>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47"/>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p:bldP spid="18" grpId="0"/>
      <p:bldP spid="19" grpId="0"/>
      <p:bldP spid="20" grpId="0"/>
      <p:bldP spid="21" grpId="0"/>
      <p:bldP spid="22" grpId="0"/>
      <p:bldP spid="23" grpId="0"/>
      <p:bldP spid="24" grpId="0"/>
      <p:bldP spid="25" grpId="0"/>
      <p:bldP spid="26" grpId="0"/>
      <p:bldP spid="27" grpId="0"/>
      <p:bldP spid="28" grpId="0"/>
      <p:bldP spid="29" grpId="0"/>
      <p:bldP spid="31" grpId="0"/>
      <p:bldP spid="32" grpId="0"/>
      <p:bldP spid="33" grpId="0"/>
      <p:bldP spid="35" grpId="0"/>
      <p:bldP spid="36" grpId="0"/>
      <p:bldP spid="37" grpId="0"/>
      <p:bldP spid="38" grpId="0"/>
      <p:bldP spid="39" grpId="0"/>
      <p:bldP spid="40" grpId="0"/>
      <p:bldP spid="41" grpId="0"/>
      <p:bldP spid="46" grpId="0"/>
      <p:bldP spid="47" grpId="0"/>
      <p:bldP spid="49" grpId="0"/>
      <p:bldP spid="50" grpId="0"/>
      <p:bldP spid="51" grpId="0"/>
      <p:bldP spid="52" grpId="0"/>
      <p:bldP spid="53" grpId="0"/>
    </p:bldLst>
  </p:timing>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2E5369"/>
      </a:dk2>
      <a:lt2>
        <a:srgbClr val="CFE2E7"/>
      </a:lt2>
      <a:accent1>
        <a:srgbClr val="353535"/>
      </a:accent1>
      <a:accent2>
        <a:srgbClr val="1CACE3"/>
      </a:accent2>
      <a:accent3>
        <a:srgbClr val="265991"/>
      </a:accent3>
      <a:accent4>
        <a:srgbClr val="7E40CC"/>
      </a:accent4>
      <a:accent5>
        <a:srgbClr val="B927E9"/>
      </a:accent5>
      <a:accent6>
        <a:srgbClr val="E833BF"/>
      </a:accent6>
      <a:hlink>
        <a:srgbClr val="2DA0F1"/>
      </a:hlink>
      <a:folHlink>
        <a:srgbClr val="7ED1E6"/>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9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rgbClr val="FFC000"/>
          </a:solidFill>
        </a:ln>
        <a:effectLst>
          <a:glow rad="101600">
            <a:schemeClr val="accent6">
              <a:satMod val="175000"/>
              <a:alpha val="40000"/>
            </a:schemeClr>
          </a:glow>
        </a:effectLst>
      </a:spPr>
      <a:bodyPr rtlCol="0" anchor="t"/>
      <a:lstStyle>
        <a:defPPr algn="ctr">
          <a:defRPr sz="2000" b="1" spc="-150" dirty="0" smtClean="0">
            <a:solidFill>
              <a:srgbClr val="26968B"/>
            </a:solidFill>
            <a:latin typeface="メイリオ" pitchFamily="50" charset="-128"/>
            <a:ea typeface="メイリオ" pitchFamily="50" charset="-128"/>
            <a:cs typeface="メイリオ" pitchFamily="50" charset="-128"/>
          </a:defRPr>
        </a:defPPr>
      </a:lstStyle>
      <a:style>
        <a:lnRef idx="2">
          <a:schemeClr val="accent3"/>
        </a:lnRef>
        <a:fillRef idx="1">
          <a:schemeClr val="lt1"/>
        </a:fillRef>
        <a:effectRef idx="0">
          <a:schemeClr val="accent3"/>
        </a:effectRef>
        <a:fontRef idx="minor">
          <a:schemeClr val="dk1"/>
        </a:fontRef>
      </a:style>
    </a:sp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3789</TotalTime>
  <Words>1675</Words>
  <PresentationFormat>画面に合わせる (4:3)</PresentationFormat>
  <Paragraphs>182</Paragraphs>
  <Slides>15</Slides>
  <Notes>15</Notes>
  <HiddenSlides>0</HiddenSlides>
  <MMClips>0</MMClips>
  <ScaleCrop>false</ScaleCrop>
  <HeadingPairs>
    <vt:vector size="6" baseType="variant">
      <vt:variant>
        <vt:lpstr>使用されているフォント</vt:lpstr>
      </vt:variant>
      <vt:variant>
        <vt:i4>13</vt:i4>
      </vt:variant>
      <vt:variant>
        <vt:lpstr>テーマ</vt:lpstr>
      </vt:variant>
      <vt:variant>
        <vt:i4>2</vt:i4>
      </vt:variant>
      <vt:variant>
        <vt:lpstr>スライド タイトル</vt:lpstr>
      </vt:variant>
      <vt:variant>
        <vt:i4>15</vt:i4>
      </vt:variant>
    </vt:vector>
  </HeadingPairs>
  <TitlesOfParts>
    <vt:vector size="30" baseType="lpstr">
      <vt:lpstr>HG丸ｺﾞｼｯｸM-PRO</vt:lpstr>
      <vt:lpstr>HG創英角ｺﾞｼｯｸUB</vt:lpstr>
      <vt:lpstr>Meiryo UI</vt:lpstr>
      <vt:lpstr>ＭＳ Ｐゴシック</vt:lpstr>
      <vt:lpstr>メイリオ</vt:lpstr>
      <vt:lpstr>Arial</vt:lpstr>
      <vt:lpstr>Calibri</vt:lpstr>
      <vt:lpstr>Century Gothic</vt:lpstr>
      <vt:lpstr>Franklin Gothic Medium</vt:lpstr>
      <vt:lpstr>Rockwell Extra Bold</vt:lpstr>
      <vt:lpstr>Wingdings</vt:lpstr>
      <vt:lpstr>Wingdings 2</vt:lpstr>
      <vt:lpstr>Wingdings 3</vt:lpstr>
      <vt:lpstr>ウィスプ</vt:lpstr>
      <vt:lpstr>9_デザインの設定</vt:lpstr>
      <vt:lpstr>労働時間と３６協定の作成方法等について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36協定の様式について</vt:lpstr>
      <vt:lpstr>36協定（9号の４）について</vt:lpstr>
      <vt:lpstr>協定に係る締結当事者の適格性①</vt:lpstr>
      <vt:lpstr>協定に係る締結当事者の適格性②</vt:lpstr>
      <vt:lpstr>36協定の押印省略について</vt:lpstr>
      <vt:lpstr>36協定押印省略について</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2021-05-14T08:00:31Z</cp:lastPrinted>
  <dcterms:created xsi:type="dcterms:W3CDTF">2013-12-17T06:06:02Z</dcterms:created>
  <dcterms:modified xsi:type="dcterms:W3CDTF">2022-01-21T05:34:55Z</dcterms:modified>
</cp:coreProperties>
</file>