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3.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2" r:id="rId1"/>
    <p:sldMasterId id="2147483979" r:id="rId2"/>
    <p:sldMasterId id="2147483993" r:id="rId3"/>
    <p:sldMasterId id="2147484007" r:id="rId4"/>
  </p:sldMasterIdLst>
  <p:notesMasterIdLst>
    <p:notesMasterId r:id="rId8"/>
  </p:notesMasterIdLst>
  <p:handoutMasterIdLst>
    <p:handoutMasterId r:id="rId9"/>
  </p:handoutMasterIdLst>
  <p:sldIdLst>
    <p:sldId id="256" r:id="rId5"/>
    <p:sldId id="257" r:id="rId6"/>
    <p:sldId id="258"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66" autoAdjust="0"/>
    <p:restoredTop sz="94660"/>
  </p:normalViewPr>
  <p:slideViewPr>
    <p:cSldViewPr>
      <p:cViewPr varScale="1">
        <p:scale>
          <a:sx n="101" d="100"/>
          <a:sy n="101" d="100"/>
        </p:scale>
        <p:origin x="1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embeddings/oleObject2.bin"/><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______.xlsx"/><Relationship Id="rId1" Type="http://schemas.openxmlformats.org/officeDocument/2006/relationships/themeOverride" Target="../theme/themeOverrid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4.0540540540540543E-2"/>
          <c:y val="0.24928392166247579"/>
          <c:w val="0.96049896049896055"/>
          <c:h val="0.68119297153158953"/>
        </c:manualLayout>
      </c:layout>
      <c:barChart>
        <c:barDir val="col"/>
        <c:grouping val="stacked"/>
        <c:varyColors val="0"/>
        <c:ser>
          <c:idx val="0"/>
          <c:order val="0"/>
          <c:tx>
            <c:strRef>
              <c:f>Sheet3!$B$3</c:f>
              <c:strCache>
                <c:ptCount val="1"/>
                <c:pt idx="0">
                  <c:v>0歳～14歳</c:v>
                </c:pt>
              </c:strCache>
            </c:strRef>
          </c:tx>
          <c:spPr>
            <a:pattFill prst="pct80">
              <a:fgClr>
                <a:srgbClr val="FF6600"/>
              </a:fgClr>
              <a:bgClr>
                <a:srgbClr val="FFFFFF"/>
              </a:bgClr>
            </a:pattFill>
            <a:ln w="12700">
              <a:solidFill>
                <a:srgbClr val="000000"/>
              </a:solidFill>
              <a:prstDash val="solid"/>
            </a:ln>
          </c:spPr>
          <c:invertIfNegative val="0"/>
          <c:dLbls>
            <c:delete val="1"/>
          </c:dLbls>
          <c:cat>
            <c:numRef>
              <c:f>Sheet3!$A$4:$A$30</c:f>
              <c:numCache>
                <c:formatCode>General</c:formatCode>
                <c:ptCount val="27"/>
                <c:pt idx="0">
                  <c:v>1930</c:v>
                </c:pt>
                <c:pt idx="1">
                  <c:v>1935</c:v>
                </c:pt>
                <c:pt idx="2">
                  <c:v>1940</c:v>
                </c:pt>
                <c:pt idx="3">
                  <c:v>1945</c:v>
                </c:pt>
                <c:pt idx="4">
                  <c:v>1950</c:v>
                </c:pt>
                <c:pt idx="5">
                  <c:v>1955</c:v>
                </c:pt>
                <c:pt idx="6">
                  <c:v>1960</c:v>
                </c:pt>
                <c:pt idx="7">
                  <c:v>1965</c:v>
                </c:pt>
                <c:pt idx="8">
                  <c:v>1970</c:v>
                </c:pt>
                <c:pt idx="9">
                  <c:v>1975</c:v>
                </c:pt>
                <c:pt idx="10">
                  <c:v>1980</c:v>
                </c:pt>
                <c:pt idx="11">
                  <c:v>1985</c:v>
                </c:pt>
                <c:pt idx="12">
                  <c:v>1990</c:v>
                </c:pt>
                <c:pt idx="13">
                  <c:v>1995</c:v>
                </c:pt>
                <c:pt idx="14">
                  <c:v>2000</c:v>
                </c:pt>
                <c:pt idx="15">
                  <c:v>2005</c:v>
                </c:pt>
                <c:pt idx="16">
                  <c:v>2010</c:v>
                </c:pt>
                <c:pt idx="17">
                  <c:v>2015</c:v>
                </c:pt>
                <c:pt idx="18">
                  <c:v>2020</c:v>
                </c:pt>
                <c:pt idx="19">
                  <c:v>2025</c:v>
                </c:pt>
                <c:pt idx="20">
                  <c:v>2030</c:v>
                </c:pt>
                <c:pt idx="21">
                  <c:v>2035</c:v>
                </c:pt>
                <c:pt idx="22">
                  <c:v>2040</c:v>
                </c:pt>
                <c:pt idx="23">
                  <c:v>2045</c:v>
                </c:pt>
                <c:pt idx="24">
                  <c:v>2050</c:v>
                </c:pt>
                <c:pt idx="25">
                  <c:v>2055</c:v>
                </c:pt>
                <c:pt idx="26">
                  <c:v>2060</c:v>
                </c:pt>
              </c:numCache>
            </c:numRef>
          </c:cat>
          <c:val>
            <c:numRef>
              <c:f>Sheet3!$B$4:$B$30</c:f>
              <c:numCache>
                <c:formatCode>#,##0_);[Red]\(#,##0\)</c:formatCode>
                <c:ptCount val="27"/>
                <c:pt idx="0">
                  <c:v>23579.264999999999</c:v>
                </c:pt>
                <c:pt idx="1">
                  <c:v>25545.167000000001</c:v>
                </c:pt>
                <c:pt idx="2">
                  <c:v>26368.707999999999</c:v>
                </c:pt>
                <c:pt idx="3">
                  <c:v>26477.085999999999</c:v>
                </c:pt>
                <c:pt idx="4">
                  <c:v>29786.412</c:v>
                </c:pt>
                <c:pt idx="5">
                  <c:v>30122.897000000001</c:v>
                </c:pt>
                <c:pt idx="6">
                  <c:v>28434.159</c:v>
                </c:pt>
                <c:pt idx="7">
                  <c:v>25529.23</c:v>
                </c:pt>
                <c:pt idx="8">
                  <c:v>25152.778999999999</c:v>
                </c:pt>
                <c:pt idx="9">
                  <c:v>27220.691999999999</c:v>
                </c:pt>
                <c:pt idx="10">
                  <c:v>27507.078000000001</c:v>
                </c:pt>
                <c:pt idx="11">
                  <c:v>26033.218000000001</c:v>
                </c:pt>
                <c:pt idx="12">
                  <c:v>22486.239000000001</c:v>
                </c:pt>
                <c:pt idx="13">
                  <c:v>20013.73</c:v>
                </c:pt>
                <c:pt idx="14">
                  <c:v>18472.499</c:v>
                </c:pt>
                <c:pt idx="15">
                  <c:v>17521.234</c:v>
                </c:pt>
                <c:pt idx="16" formatCode="#,##0_ ">
                  <c:v>16839.169999999998</c:v>
                </c:pt>
                <c:pt idx="17" formatCode="#,##0_ ">
                  <c:v>15827.156000000001</c:v>
                </c:pt>
                <c:pt idx="18" formatCode="#,##0_ ">
                  <c:v>14567.967000000001</c:v>
                </c:pt>
                <c:pt idx="19" formatCode="#,##0_ ">
                  <c:v>13240.416999999999</c:v>
                </c:pt>
                <c:pt idx="20" formatCode="#,##0_ ">
                  <c:v>12038.656999999999</c:v>
                </c:pt>
                <c:pt idx="21" formatCode="#,##0_ ">
                  <c:v>11286.769</c:v>
                </c:pt>
                <c:pt idx="22" formatCode="#,##0_ ">
                  <c:v>10731.819</c:v>
                </c:pt>
                <c:pt idx="23" formatCode="#,##0_ ">
                  <c:v>10115.57</c:v>
                </c:pt>
                <c:pt idx="24" formatCode="#,##0_ ">
                  <c:v>9386.9959999999992</c:v>
                </c:pt>
                <c:pt idx="25" formatCode="#,##0_ ">
                  <c:v>8614.1450000000004</c:v>
                </c:pt>
                <c:pt idx="26" formatCode="#,##0_ ">
                  <c:v>7912.1880000000001</c:v>
                </c:pt>
              </c:numCache>
            </c:numRef>
          </c:val>
          <c:extLst>
            <c:ext xmlns:c16="http://schemas.microsoft.com/office/drawing/2014/chart" uri="{C3380CC4-5D6E-409C-BE32-E72D297353CC}">
              <c16:uniqueId val="{00000000-176C-483C-9FCD-1163B8508912}"/>
            </c:ext>
          </c:extLst>
        </c:ser>
        <c:ser>
          <c:idx val="1"/>
          <c:order val="1"/>
          <c:tx>
            <c:strRef>
              <c:f>Sheet3!$C$3</c:f>
              <c:strCache>
                <c:ptCount val="1"/>
                <c:pt idx="0">
                  <c:v>15歳～64歳</c:v>
                </c:pt>
              </c:strCache>
            </c:strRef>
          </c:tx>
          <c:spPr>
            <a:pattFill prst="dkUpDiag">
              <a:fgClr>
                <a:srgbClr val="FFCC00"/>
              </a:fgClr>
              <a:bgClr>
                <a:srgbClr val="FFFFFF"/>
              </a:bgClr>
            </a:pattFill>
            <a:ln w="12700">
              <a:solidFill>
                <a:srgbClr val="000000"/>
              </a:solidFill>
              <a:prstDash val="solid"/>
            </a:ln>
          </c:spPr>
          <c:invertIfNegative val="0"/>
          <c:dLbls>
            <c:delete val="1"/>
          </c:dLbls>
          <c:cat>
            <c:numRef>
              <c:f>Sheet3!$A$4:$A$30</c:f>
              <c:numCache>
                <c:formatCode>General</c:formatCode>
                <c:ptCount val="27"/>
                <c:pt idx="0">
                  <c:v>1930</c:v>
                </c:pt>
                <c:pt idx="1">
                  <c:v>1935</c:v>
                </c:pt>
                <c:pt idx="2">
                  <c:v>1940</c:v>
                </c:pt>
                <c:pt idx="3">
                  <c:v>1945</c:v>
                </c:pt>
                <c:pt idx="4">
                  <c:v>1950</c:v>
                </c:pt>
                <c:pt idx="5">
                  <c:v>1955</c:v>
                </c:pt>
                <c:pt idx="6">
                  <c:v>1960</c:v>
                </c:pt>
                <c:pt idx="7">
                  <c:v>1965</c:v>
                </c:pt>
                <c:pt idx="8">
                  <c:v>1970</c:v>
                </c:pt>
                <c:pt idx="9">
                  <c:v>1975</c:v>
                </c:pt>
                <c:pt idx="10">
                  <c:v>1980</c:v>
                </c:pt>
                <c:pt idx="11">
                  <c:v>1985</c:v>
                </c:pt>
                <c:pt idx="12">
                  <c:v>1990</c:v>
                </c:pt>
                <c:pt idx="13">
                  <c:v>1995</c:v>
                </c:pt>
                <c:pt idx="14">
                  <c:v>2000</c:v>
                </c:pt>
                <c:pt idx="15">
                  <c:v>2005</c:v>
                </c:pt>
                <c:pt idx="16">
                  <c:v>2010</c:v>
                </c:pt>
                <c:pt idx="17">
                  <c:v>2015</c:v>
                </c:pt>
                <c:pt idx="18">
                  <c:v>2020</c:v>
                </c:pt>
                <c:pt idx="19">
                  <c:v>2025</c:v>
                </c:pt>
                <c:pt idx="20">
                  <c:v>2030</c:v>
                </c:pt>
                <c:pt idx="21">
                  <c:v>2035</c:v>
                </c:pt>
                <c:pt idx="22">
                  <c:v>2040</c:v>
                </c:pt>
                <c:pt idx="23">
                  <c:v>2045</c:v>
                </c:pt>
                <c:pt idx="24">
                  <c:v>2050</c:v>
                </c:pt>
                <c:pt idx="25">
                  <c:v>2055</c:v>
                </c:pt>
                <c:pt idx="26">
                  <c:v>2060</c:v>
                </c:pt>
              </c:numCache>
            </c:numRef>
          </c:cat>
          <c:val>
            <c:numRef>
              <c:f>Sheet3!$C$4:$C$30</c:f>
              <c:numCache>
                <c:formatCode>#,##0_);[Red]\(#,##0\)</c:formatCode>
                <c:ptCount val="27"/>
                <c:pt idx="0">
                  <c:v>37806.864999999998</c:v>
                </c:pt>
                <c:pt idx="1">
                  <c:v>40484.021999999997</c:v>
                </c:pt>
                <c:pt idx="2">
                  <c:v>43251.699000000001</c:v>
                </c:pt>
                <c:pt idx="3">
                  <c:v>41820.902999999998</c:v>
                </c:pt>
                <c:pt idx="4">
                  <c:v>50168.311999999998</c:v>
                </c:pt>
                <c:pt idx="5">
                  <c:v>55166.614999999998</c:v>
                </c:pt>
                <c:pt idx="6">
                  <c:v>60469.355000000003</c:v>
                </c:pt>
                <c:pt idx="7">
                  <c:v>67444.241999999998</c:v>
                </c:pt>
                <c:pt idx="8">
                  <c:v>72119.100000000006</c:v>
                </c:pt>
                <c:pt idx="9">
                  <c:v>75807.316999999995</c:v>
                </c:pt>
                <c:pt idx="10">
                  <c:v>78834.599000000002</c:v>
                </c:pt>
                <c:pt idx="11">
                  <c:v>82506.016000000003</c:v>
                </c:pt>
                <c:pt idx="12">
                  <c:v>85903.975999999995</c:v>
                </c:pt>
                <c:pt idx="13">
                  <c:v>87164.721000000005</c:v>
                </c:pt>
                <c:pt idx="14">
                  <c:v>86219.630999999994</c:v>
                </c:pt>
                <c:pt idx="15">
                  <c:v>84092.414000000004</c:v>
                </c:pt>
                <c:pt idx="16" formatCode="#,##0_ ">
                  <c:v>81734.517000000007</c:v>
                </c:pt>
                <c:pt idx="17" formatCode="#,##0_ ">
                  <c:v>76818.270999999993</c:v>
                </c:pt>
                <c:pt idx="18" formatCode="#,##0_ ">
                  <c:v>73408.154999999999</c:v>
                </c:pt>
                <c:pt idx="19" formatCode="#,##0_ ">
                  <c:v>70844.910999999993</c:v>
                </c:pt>
                <c:pt idx="20" formatCode="#,##0_ ">
                  <c:v>67729.743000000002</c:v>
                </c:pt>
                <c:pt idx="21" formatCode="#,##0_ ">
                  <c:v>63429.623</c:v>
                </c:pt>
                <c:pt idx="22" formatCode="#,##0_ ">
                  <c:v>57865.928</c:v>
                </c:pt>
                <c:pt idx="23" formatCode="#,##0_ ">
                  <c:v>53531.038999999997</c:v>
                </c:pt>
                <c:pt idx="24" formatCode="#,##0_ ">
                  <c:v>50013.103000000003</c:v>
                </c:pt>
                <c:pt idx="25" formatCode="#,##0_ ">
                  <c:v>47062.716</c:v>
                </c:pt>
                <c:pt idx="26" formatCode="#,##0_ ">
                  <c:v>44182.671999999999</c:v>
                </c:pt>
              </c:numCache>
            </c:numRef>
          </c:val>
          <c:extLst>
            <c:ext xmlns:c16="http://schemas.microsoft.com/office/drawing/2014/chart" uri="{C3380CC4-5D6E-409C-BE32-E72D297353CC}">
              <c16:uniqueId val="{00000001-176C-483C-9FCD-1163B8508912}"/>
            </c:ext>
          </c:extLst>
        </c:ser>
        <c:ser>
          <c:idx val="2"/>
          <c:order val="2"/>
          <c:tx>
            <c:strRef>
              <c:f>Sheet3!$D$3</c:f>
              <c:strCache>
                <c:ptCount val="1"/>
                <c:pt idx="0">
                  <c:v>65歳以上</c:v>
                </c:pt>
              </c:strCache>
            </c:strRef>
          </c:tx>
          <c:spPr>
            <a:pattFill prst="narHorz">
              <a:fgClr>
                <a:srgbClr val="00FF00"/>
              </a:fgClr>
              <a:bgClr>
                <a:srgbClr val="FFFFFF"/>
              </a:bgClr>
            </a:pattFill>
            <a:ln w="12700">
              <a:solidFill>
                <a:srgbClr val="000000"/>
              </a:solidFill>
              <a:prstDash val="solid"/>
            </a:ln>
          </c:spPr>
          <c:invertIfNegative val="0"/>
          <c:dLbls>
            <c:delete val="1"/>
          </c:dLbls>
          <c:cat>
            <c:numRef>
              <c:f>Sheet3!$A$4:$A$30</c:f>
              <c:numCache>
                <c:formatCode>General</c:formatCode>
                <c:ptCount val="27"/>
                <c:pt idx="0">
                  <c:v>1930</c:v>
                </c:pt>
                <c:pt idx="1">
                  <c:v>1935</c:v>
                </c:pt>
                <c:pt idx="2">
                  <c:v>1940</c:v>
                </c:pt>
                <c:pt idx="3">
                  <c:v>1945</c:v>
                </c:pt>
                <c:pt idx="4">
                  <c:v>1950</c:v>
                </c:pt>
                <c:pt idx="5">
                  <c:v>1955</c:v>
                </c:pt>
                <c:pt idx="6">
                  <c:v>1960</c:v>
                </c:pt>
                <c:pt idx="7">
                  <c:v>1965</c:v>
                </c:pt>
                <c:pt idx="8">
                  <c:v>1970</c:v>
                </c:pt>
                <c:pt idx="9">
                  <c:v>1975</c:v>
                </c:pt>
                <c:pt idx="10">
                  <c:v>1980</c:v>
                </c:pt>
                <c:pt idx="11">
                  <c:v>1985</c:v>
                </c:pt>
                <c:pt idx="12">
                  <c:v>1990</c:v>
                </c:pt>
                <c:pt idx="13">
                  <c:v>1995</c:v>
                </c:pt>
                <c:pt idx="14">
                  <c:v>2000</c:v>
                </c:pt>
                <c:pt idx="15">
                  <c:v>2005</c:v>
                </c:pt>
                <c:pt idx="16">
                  <c:v>2010</c:v>
                </c:pt>
                <c:pt idx="17">
                  <c:v>2015</c:v>
                </c:pt>
                <c:pt idx="18">
                  <c:v>2020</c:v>
                </c:pt>
                <c:pt idx="19">
                  <c:v>2025</c:v>
                </c:pt>
                <c:pt idx="20">
                  <c:v>2030</c:v>
                </c:pt>
                <c:pt idx="21">
                  <c:v>2035</c:v>
                </c:pt>
                <c:pt idx="22">
                  <c:v>2040</c:v>
                </c:pt>
                <c:pt idx="23">
                  <c:v>2045</c:v>
                </c:pt>
                <c:pt idx="24">
                  <c:v>2050</c:v>
                </c:pt>
                <c:pt idx="25">
                  <c:v>2055</c:v>
                </c:pt>
                <c:pt idx="26">
                  <c:v>2060</c:v>
                </c:pt>
              </c:numCache>
            </c:numRef>
          </c:cat>
          <c:val>
            <c:numRef>
              <c:f>Sheet3!$D$4:$D$30</c:f>
              <c:numCache>
                <c:formatCode>#,##0_);[Red]\(#,##0\)</c:formatCode>
                <c:ptCount val="27"/>
                <c:pt idx="0">
                  <c:v>3063.875</c:v>
                </c:pt>
                <c:pt idx="1">
                  <c:v>3224.9589999999998</c:v>
                </c:pt>
                <c:pt idx="2">
                  <c:v>3453.7020000000002</c:v>
                </c:pt>
                <c:pt idx="3">
                  <c:v>3700.1149999999998</c:v>
                </c:pt>
                <c:pt idx="4">
                  <c:v>4155.18</c:v>
                </c:pt>
                <c:pt idx="5">
                  <c:v>4786.1989999999996</c:v>
                </c:pt>
                <c:pt idx="6">
                  <c:v>5397.98</c:v>
                </c:pt>
                <c:pt idx="7">
                  <c:v>6235.6139999999996</c:v>
                </c:pt>
                <c:pt idx="8">
                  <c:v>7393.2920000000004</c:v>
                </c:pt>
                <c:pt idx="9">
                  <c:v>8865.4290000000001</c:v>
                </c:pt>
                <c:pt idx="10">
                  <c:v>10647.356</c:v>
                </c:pt>
                <c:pt idx="11">
                  <c:v>12468.343000000001</c:v>
                </c:pt>
                <c:pt idx="12">
                  <c:v>14894.594999999999</c:v>
                </c:pt>
                <c:pt idx="13">
                  <c:v>18260.822</c:v>
                </c:pt>
                <c:pt idx="14">
                  <c:v>22005.151999999998</c:v>
                </c:pt>
                <c:pt idx="15">
                  <c:v>25672.005000000001</c:v>
                </c:pt>
                <c:pt idx="16" formatCode="#,##0_ ">
                  <c:v>29483.665000000001</c:v>
                </c:pt>
                <c:pt idx="17" formatCode="#,##0_ ">
                  <c:v>33951.868999999999</c:v>
                </c:pt>
                <c:pt idx="18" formatCode="#,##0_ ">
                  <c:v>36123.803999999996</c:v>
                </c:pt>
                <c:pt idx="19" formatCode="#,##0_ ">
                  <c:v>36573.487999999998</c:v>
                </c:pt>
                <c:pt idx="20" formatCode="#,##0_ ">
                  <c:v>36849.258000000002</c:v>
                </c:pt>
                <c:pt idx="21" formatCode="#,##0_ ">
                  <c:v>37407.182000000001</c:v>
                </c:pt>
                <c:pt idx="22" formatCode="#,##0_ ">
                  <c:v>38678.103000000003</c:v>
                </c:pt>
                <c:pt idx="23" formatCode="#,##0_ ">
                  <c:v>38563.830999999998</c:v>
                </c:pt>
                <c:pt idx="24" formatCode="#,##0_ ">
                  <c:v>37675.68</c:v>
                </c:pt>
                <c:pt idx="25" formatCode="#,##0_ ">
                  <c:v>36256.608</c:v>
                </c:pt>
                <c:pt idx="26" formatCode="#,##0_ ">
                  <c:v>34641.906000000003</c:v>
                </c:pt>
              </c:numCache>
            </c:numRef>
          </c:val>
          <c:extLst>
            <c:ext xmlns:c16="http://schemas.microsoft.com/office/drawing/2014/chart" uri="{C3380CC4-5D6E-409C-BE32-E72D297353CC}">
              <c16:uniqueId val="{00000002-176C-483C-9FCD-1163B8508912}"/>
            </c:ext>
          </c:extLst>
        </c:ser>
        <c:dLbls>
          <c:showLegendKey val="0"/>
          <c:showVal val="1"/>
          <c:showCatName val="0"/>
          <c:showSerName val="0"/>
          <c:showPercent val="0"/>
          <c:showBubbleSize val="0"/>
        </c:dLbls>
        <c:gapWidth val="150"/>
        <c:overlap val="100"/>
        <c:serLines>
          <c:spPr>
            <a:ln w="3175">
              <a:solidFill>
                <a:srgbClr val="000000"/>
              </a:solidFill>
              <a:prstDash val="sysDash"/>
            </a:ln>
          </c:spPr>
        </c:serLines>
        <c:axId val="115584000"/>
        <c:axId val="115590272"/>
      </c:barChart>
      <c:lineChart>
        <c:grouping val="standard"/>
        <c:varyColors val="0"/>
        <c:ser>
          <c:idx val="3"/>
          <c:order val="3"/>
          <c:tx>
            <c:strRef>
              <c:f>Sheet3!$E$3</c:f>
              <c:strCache>
                <c:ptCount val="1"/>
                <c:pt idx="0">
                  <c:v>生産年齢（15歳～64歳）人口割合（右目盛）</c:v>
                </c:pt>
              </c:strCache>
            </c:strRef>
          </c:tx>
          <c:spPr>
            <a:ln w="22225">
              <a:solidFill>
                <a:srgbClr val="000000"/>
              </a:solidFill>
              <a:prstDash val="solid"/>
            </a:ln>
          </c:spPr>
          <c:marker>
            <c:symbol val="diamond"/>
            <c:size val="5"/>
            <c:spPr>
              <a:solidFill>
                <a:sysClr val="windowText" lastClr="000000"/>
              </a:solidFill>
            </c:spPr>
          </c:marker>
          <c:val>
            <c:numRef>
              <c:f>Sheet3!$E$4:$E$30</c:f>
              <c:numCache>
                <c:formatCode>0.0_ </c:formatCode>
                <c:ptCount val="27"/>
                <c:pt idx="0">
                  <c:v>58.7</c:v>
                </c:pt>
                <c:pt idx="1">
                  <c:v>58.5</c:v>
                </c:pt>
                <c:pt idx="2">
                  <c:v>59.2</c:v>
                </c:pt>
                <c:pt idx="3">
                  <c:v>58.1</c:v>
                </c:pt>
                <c:pt idx="4">
                  <c:v>59.6</c:v>
                </c:pt>
                <c:pt idx="5">
                  <c:v>61.2</c:v>
                </c:pt>
                <c:pt idx="6">
                  <c:v>64.099999999999994</c:v>
                </c:pt>
                <c:pt idx="7">
                  <c:v>68</c:v>
                </c:pt>
                <c:pt idx="8">
                  <c:v>68.900000000000006</c:v>
                </c:pt>
                <c:pt idx="9">
                  <c:v>67.7</c:v>
                </c:pt>
                <c:pt idx="10">
                  <c:v>67.3</c:v>
                </c:pt>
                <c:pt idx="11">
                  <c:v>67.3</c:v>
                </c:pt>
                <c:pt idx="12">
                  <c:v>69.5</c:v>
                </c:pt>
                <c:pt idx="13">
                  <c:v>69.400000000000006</c:v>
                </c:pt>
                <c:pt idx="14">
                  <c:v>67.900000000000006</c:v>
                </c:pt>
                <c:pt idx="15">
                  <c:v>65.8</c:v>
                </c:pt>
                <c:pt idx="16" formatCode="#,##0.0_ ">
                  <c:v>63.826493148163799</c:v>
                </c:pt>
                <c:pt idx="17" formatCode="#,##0.0_ ">
                  <c:v>60.67923520262233</c:v>
                </c:pt>
                <c:pt idx="18" formatCode="#,##0.0_ ">
                  <c:v>59.152456706541464</c:v>
                </c:pt>
                <c:pt idx="19" formatCode="#,##0.0_ ">
                  <c:v>58.71507225796082</c:v>
                </c:pt>
                <c:pt idx="20" formatCode="#,##0.0_ ">
                  <c:v>58.078462697304388</c:v>
                </c:pt>
                <c:pt idx="21" formatCode="#,##0.0_ ">
                  <c:v>56.571174764728781</c:v>
                </c:pt>
                <c:pt idx="22" formatCode="#,##0.0_ ">
                  <c:v>53.941243998532748</c:v>
                </c:pt>
                <c:pt idx="23" formatCode="#,##0.0_ ">
                  <c:v>52.373357359580872</c:v>
                </c:pt>
                <c:pt idx="24" formatCode="#,##0.0_ ">
                  <c:v>51.519651467334604</c:v>
                </c:pt>
                <c:pt idx="25" formatCode="#,##0.0_ ">
                  <c:v>51.192146355317014</c:v>
                </c:pt>
                <c:pt idx="26" formatCode="#,##0.0_ ">
                  <c:v>50.938804889266912</c:v>
                </c:pt>
              </c:numCache>
            </c:numRef>
          </c:val>
          <c:smooth val="0"/>
          <c:extLst>
            <c:ext xmlns:c16="http://schemas.microsoft.com/office/drawing/2014/chart" uri="{C3380CC4-5D6E-409C-BE32-E72D297353CC}">
              <c16:uniqueId val="{00000003-176C-483C-9FCD-1163B8508912}"/>
            </c:ext>
          </c:extLst>
        </c:ser>
        <c:dLbls>
          <c:showLegendKey val="0"/>
          <c:showVal val="0"/>
          <c:showCatName val="0"/>
          <c:showSerName val="0"/>
          <c:showPercent val="0"/>
          <c:showBubbleSize val="0"/>
        </c:dLbls>
        <c:marker val="1"/>
        <c:smooth val="0"/>
        <c:axId val="115598080"/>
        <c:axId val="115592192"/>
      </c:lineChart>
      <c:catAx>
        <c:axId val="115584000"/>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a:pPr>
            <a:endParaRPr lang="ja-JP"/>
          </a:p>
        </c:txPr>
        <c:crossAx val="115590272"/>
        <c:crosses val="autoZero"/>
        <c:auto val="1"/>
        <c:lblAlgn val="ctr"/>
        <c:lblOffset val="100"/>
        <c:tickLblSkip val="5"/>
        <c:tickMarkSkip val="1"/>
        <c:noMultiLvlLbl val="0"/>
      </c:catAx>
      <c:valAx>
        <c:axId val="115590272"/>
        <c:scaling>
          <c:orientation val="minMax"/>
          <c:max val="130000"/>
          <c:min val="0"/>
        </c:scaling>
        <c:delete val="0"/>
        <c:axPos val="l"/>
        <c:numFmt formatCode="#,##0_);[Red]\(#,##0\)" sourceLinked="0"/>
        <c:majorTickMark val="in"/>
        <c:minorTickMark val="none"/>
        <c:tickLblPos val="nextTo"/>
        <c:spPr>
          <a:ln w="3175">
            <a:solidFill>
              <a:srgbClr val="000000"/>
            </a:solidFill>
            <a:prstDash val="solid"/>
          </a:ln>
        </c:spPr>
        <c:txPr>
          <a:bodyPr rot="0" vert="horz"/>
          <a:lstStyle/>
          <a:p>
            <a:pPr>
              <a:defRPr/>
            </a:pPr>
            <a:endParaRPr lang="ja-JP"/>
          </a:p>
        </c:txPr>
        <c:crossAx val="115584000"/>
        <c:crosses val="autoZero"/>
        <c:crossBetween val="between"/>
        <c:majorUnit val="10000"/>
        <c:dispUnits>
          <c:builtInUnit val="thousands"/>
        </c:dispUnits>
      </c:valAx>
      <c:valAx>
        <c:axId val="115592192"/>
        <c:scaling>
          <c:orientation val="minMax"/>
        </c:scaling>
        <c:delete val="0"/>
        <c:axPos val="r"/>
        <c:numFmt formatCode="0_ " sourceLinked="0"/>
        <c:majorTickMark val="out"/>
        <c:minorTickMark val="none"/>
        <c:tickLblPos val="nextTo"/>
        <c:crossAx val="115598080"/>
        <c:crosses val="max"/>
        <c:crossBetween val="between"/>
      </c:valAx>
      <c:catAx>
        <c:axId val="115598080"/>
        <c:scaling>
          <c:orientation val="minMax"/>
        </c:scaling>
        <c:delete val="1"/>
        <c:axPos val="b"/>
        <c:majorTickMark val="out"/>
        <c:minorTickMark val="none"/>
        <c:tickLblPos val="nextTo"/>
        <c:crossAx val="115592192"/>
        <c:crosses val="autoZero"/>
        <c:auto val="1"/>
        <c:lblAlgn val="ctr"/>
        <c:lblOffset val="100"/>
        <c:noMultiLvlLbl val="0"/>
      </c:catAx>
      <c:spPr>
        <a:noFill/>
        <a:ln w="25400">
          <a:noFill/>
        </a:ln>
      </c:spPr>
    </c:plotArea>
    <c:legend>
      <c:legendPos val="t"/>
      <c:layout>
        <c:manualLayout>
          <c:xMode val="edge"/>
          <c:yMode val="edge"/>
          <c:x val="0.10900077928331037"/>
          <c:y val="4.338354523581274E-2"/>
          <c:w val="0.52677250822354982"/>
          <c:h val="0.21211294846165302"/>
        </c:manualLayout>
      </c:layout>
      <c:overlay val="0"/>
      <c:spPr>
        <a:noFill/>
        <a:ln w="25400">
          <a:noFill/>
        </a:ln>
      </c:spPr>
      <c:txPr>
        <a:bodyPr/>
        <a:lstStyle/>
        <a:p>
          <a:pPr>
            <a:defRPr sz="800"/>
          </a:pPr>
          <a:endParaRPr lang="ja-JP"/>
        </a:p>
      </c:txPr>
    </c:legend>
    <c:plotVisOnly val="1"/>
    <c:dispBlanksAs val="gap"/>
    <c:showDLblsOverMax val="0"/>
  </c:chart>
  <c:spPr>
    <a:noFill/>
    <a:ln w="9525">
      <a:noFill/>
    </a:ln>
  </c:spPr>
  <c:txPr>
    <a:bodyPr/>
    <a:lstStyle/>
    <a:p>
      <a:pPr>
        <a:defRPr sz="1100" b="0" i="0" u="none" strike="noStrike" baseline="0">
          <a:solidFill>
            <a:srgbClr val="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6223617209139182E-2"/>
          <c:y val="0.16273144253030294"/>
          <c:w val="0.96868475991649272"/>
          <c:h val="0.70105436542244259"/>
        </c:manualLayout>
      </c:layout>
      <c:barChart>
        <c:barDir val="col"/>
        <c:grouping val="stacked"/>
        <c:varyColors val="0"/>
        <c:ser>
          <c:idx val="0"/>
          <c:order val="0"/>
          <c:tx>
            <c:strRef>
              <c:f>Sheet1!$A$2</c:f>
              <c:strCache>
                <c:ptCount val="1"/>
                <c:pt idx="0">
                  <c:v>15～34歳</c:v>
                </c:pt>
              </c:strCache>
            </c:strRef>
          </c:tx>
          <c:spPr>
            <a:pattFill prst="pct80">
              <a:fgClr>
                <a:srgbClr val="FF9933"/>
              </a:fgClr>
              <a:bgClr>
                <a:srgbClr val="FFFFFF"/>
              </a:bgClr>
            </a:pattFill>
            <a:ln w="12700">
              <a:solidFill>
                <a:srgbClr val="000000"/>
              </a:solidFill>
              <a:prstDash val="solid"/>
            </a:ln>
          </c:spPr>
          <c:invertIfNegative val="0"/>
          <c:dLbls>
            <c:spPr>
              <a:solidFill>
                <a:sysClr val="window" lastClr="FFFFFF">
                  <a:alpha val="50000"/>
                </a:sysClr>
              </a:solid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1～4人</c:v>
                </c:pt>
                <c:pt idx="1">
                  <c:v>5～19人</c:v>
                </c:pt>
                <c:pt idx="2">
                  <c:v>20～49人</c:v>
                </c:pt>
                <c:pt idx="3">
                  <c:v>50～299人</c:v>
                </c:pt>
                <c:pt idx="4">
                  <c:v>300人以上</c:v>
                </c:pt>
              </c:strCache>
            </c:strRef>
          </c:cat>
          <c:val>
            <c:numRef>
              <c:f>Sheet1!$B$2:$F$2</c:f>
              <c:numCache>
                <c:formatCode>0.0_ </c:formatCode>
                <c:ptCount val="5"/>
                <c:pt idx="0">
                  <c:v>15.612164843786053</c:v>
                </c:pt>
                <c:pt idx="1">
                  <c:v>27.16780767198043</c:v>
                </c:pt>
                <c:pt idx="2">
                  <c:v>28.490308175011069</c:v>
                </c:pt>
                <c:pt idx="3">
                  <c:v>29.916829745596868</c:v>
                </c:pt>
                <c:pt idx="4">
                  <c:v>33.407319838838092</c:v>
                </c:pt>
              </c:numCache>
            </c:numRef>
          </c:val>
          <c:extLst>
            <c:ext xmlns:c16="http://schemas.microsoft.com/office/drawing/2014/chart" uri="{C3380CC4-5D6E-409C-BE32-E72D297353CC}">
              <c16:uniqueId val="{00000000-601B-4BD9-B1CB-3765B834A15A}"/>
            </c:ext>
          </c:extLst>
        </c:ser>
        <c:ser>
          <c:idx val="1"/>
          <c:order val="1"/>
          <c:tx>
            <c:strRef>
              <c:f>Sheet1!$A$3</c:f>
              <c:strCache>
                <c:ptCount val="1"/>
                <c:pt idx="0">
                  <c:v>35～54歳</c:v>
                </c:pt>
              </c:strCache>
            </c:strRef>
          </c:tx>
          <c:spPr>
            <a:pattFill prst="dkUpDiag">
              <a:fgClr>
                <a:srgbClr val="FFCC00"/>
              </a:fgClr>
              <a:bgClr>
                <a:srgbClr val="FFFFFF"/>
              </a:bgClr>
            </a:pattFill>
            <a:ln w="12700">
              <a:solidFill>
                <a:srgbClr val="000000"/>
              </a:solidFill>
              <a:prstDash val="solid"/>
            </a:ln>
          </c:spPr>
          <c:invertIfNegative val="0"/>
          <c:dLbls>
            <c:spPr>
              <a:solidFill>
                <a:sysClr val="window" lastClr="FFFFFF"/>
              </a:solid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1～4人</c:v>
                </c:pt>
                <c:pt idx="1">
                  <c:v>5～19人</c:v>
                </c:pt>
                <c:pt idx="2">
                  <c:v>20～49人</c:v>
                </c:pt>
                <c:pt idx="3">
                  <c:v>50～299人</c:v>
                </c:pt>
                <c:pt idx="4">
                  <c:v>300人以上</c:v>
                </c:pt>
              </c:strCache>
            </c:strRef>
          </c:cat>
          <c:val>
            <c:numRef>
              <c:f>Sheet1!$B$3:$F$3</c:f>
              <c:numCache>
                <c:formatCode>0.0_ </c:formatCode>
                <c:ptCount val="5"/>
                <c:pt idx="0">
                  <c:v>40.424108172965987</c:v>
                </c:pt>
                <c:pt idx="1">
                  <c:v>42.989884588439182</c:v>
                </c:pt>
                <c:pt idx="2">
                  <c:v>44.083848241612287</c:v>
                </c:pt>
                <c:pt idx="3">
                  <c:v>45.893601633625458</c:v>
                </c:pt>
                <c:pt idx="4">
                  <c:v>49.332915148737001</c:v>
                </c:pt>
              </c:numCache>
            </c:numRef>
          </c:val>
          <c:extLst>
            <c:ext xmlns:c16="http://schemas.microsoft.com/office/drawing/2014/chart" uri="{C3380CC4-5D6E-409C-BE32-E72D297353CC}">
              <c16:uniqueId val="{00000001-601B-4BD9-B1CB-3765B834A15A}"/>
            </c:ext>
          </c:extLst>
        </c:ser>
        <c:ser>
          <c:idx val="2"/>
          <c:order val="2"/>
          <c:tx>
            <c:strRef>
              <c:f>Sheet1!$A$4</c:f>
              <c:strCache>
                <c:ptCount val="1"/>
                <c:pt idx="0">
                  <c:v>55～64歳</c:v>
                </c:pt>
              </c:strCache>
            </c:strRef>
          </c:tx>
          <c:spPr>
            <a:pattFill prst="narHorz">
              <a:fgClr>
                <a:srgbClr val="00FF00"/>
              </a:fgClr>
              <a:bgClr>
                <a:srgbClr val="FFFFFF"/>
              </a:bgClr>
            </a:pattFill>
            <a:ln w="12700">
              <a:solidFill>
                <a:srgbClr val="000000"/>
              </a:solidFill>
              <a:prstDash val="solid"/>
            </a:ln>
          </c:spPr>
          <c:invertIfNegative val="0"/>
          <c:dLbls>
            <c:spPr>
              <a:solidFill>
                <a:sysClr val="window" lastClr="FFFFFF"/>
              </a:solidFill>
              <a:ln w="25400">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1～4人</c:v>
                </c:pt>
                <c:pt idx="1">
                  <c:v>5～19人</c:v>
                </c:pt>
                <c:pt idx="2">
                  <c:v>20～49人</c:v>
                </c:pt>
                <c:pt idx="3">
                  <c:v>50～299人</c:v>
                </c:pt>
                <c:pt idx="4">
                  <c:v>300人以上</c:v>
                </c:pt>
              </c:strCache>
            </c:strRef>
          </c:cat>
          <c:val>
            <c:numRef>
              <c:f>Sheet1!$B$4:$F$4</c:f>
              <c:numCache>
                <c:formatCode>0.0_ </c:formatCode>
                <c:ptCount val="5"/>
                <c:pt idx="0">
                  <c:v>24.791176334856246</c:v>
                </c:pt>
                <c:pt idx="1">
                  <c:v>18.979609395164758</c:v>
                </c:pt>
                <c:pt idx="2">
                  <c:v>19.081442128159225</c:v>
                </c:pt>
                <c:pt idx="3">
                  <c:v>18.293201735727049</c:v>
                </c:pt>
                <c:pt idx="4">
                  <c:v>14.871890757316219</c:v>
                </c:pt>
              </c:numCache>
            </c:numRef>
          </c:val>
          <c:extLst>
            <c:ext xmlns:c16="http://schemas.microsoft.com/office/drawing/2014/chart" uri="{C3380CC4-5D6E-409C-BE32-E72D297353CC}">
              <c16:uniqueId val="{00000002-601B-4BD9-B1CB-3765B834A15A}"/>
            </c:ext>
          </c:extLst>
        </c:ser>
        <c:ser>
          <c:idx val="3"/>
          <c:order val="3"/>
          <c:tx>
            <c:strRef>
              <c:f>Sheet1!$A$5</c:f>
              <c:strCache>
                <c:ptCount val="1"/>
                <c:pt idx="0">
                  <c:v>65歳以上</c:v>
                </c:pt>
              </c:strCache>
            </c:strRef>
          </c:tx>
          <c:spPr>
            <a:pattFill prst="dashVert">
              <a:fgClr>
                <a:srgbClr val="FF6600"/>
              </a:fgClr>
              <a:bgClr>
                <a:srgbClr val="FFFFFF"/>
              </a:bgClr>
            </a:pattFill>
            <a:ln w="12700">
              <a:solidFill>
                <a:srgbClr val="000000"/>
              </a:solidFill>
              <a:prstDash val="solid"/>
            </a:ln>
          </c:spPr>
          <c:invertIfNegative val="0"/>
          <c:dLbls>
            <c:dLbl>
              <c:idx val="3"/>
              <c:layout>
                <c:manualLayout>
                  <c:x val="0"/>
                  <c:y val="-4.37158469945355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01B-4BD9-B1CB-3765B834A15A}"/>
                </c:ext>
              </c:extLst>
            </c:dLbl>
            <c:dLbl>
              <c:idx val="4"/>
              <c:layout>
                <c:manualLayout>
                  <c:x val="0"/>
                  <c:y val="-2.91438979963570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601B-4BD9-B1CB-3765B834A15A}"/>
                </c:ext>
              </c:extLst>
            </c:dLbl>
            <c:spPr>
              <a:solidFill>
                <a:sysClr val="window" lastClr="FFFFFF">
                  <a:alpha val="50000"/>
                </a:sysClr>
              </a:solidFill>
              <a:ln w="25400">
                <a:noFill/>
              </a:ln>
            </c:spPr>
            <c:txPr>
              <a:bodyPr/>
              <a:lstStyle/>
              <a:p>
                <a:pPr>
                  <a:defRPr sz="8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1～4人</c:v>
                </c:pt>
                <c:pt idx="1">
                  <c:v>5～19人</c:v>
                </c:pt>
                <c:pt idx="2">
                  <c:v>20～49人</c:v>
                </c:pt>
                <c:pt idx="3">
                  <c:v>50～299人</c:v>
                </c:pt>
                <c:pt idx="4">
                  <c:v>300人以上</c:v>
                </c:pt>
              </c:strCache>
            </c:strRef>
          </c:cat>
          <c:val>
            <c:numRef>
              <c:f>Sheet1!$B$5:$F$5</c:f>
              <c:numCache>
                <c:formatCode>0.0_ </c:formatCode>
                <c:ptCount val="5"/>
                <c:pt idx="0">
                  <c:v>19.172550648391713</c:v>
                </c:pt>
                <c:pt idx="1">
                  <c:v>10.862698344415628</c:v>
                </c:pt>
                <c:pt idx="2">
                  <c:v>8.3444014552174171</c:v>
                </c:pt>
                <c:pt idx="3">
                  <c:v>5.8963668850506252</c:v>
                </c:pt>
                <c:pt idx="4">
                  <c:v>2.387874255108688</c:v>
                </c:pt>
              </c:numCache>
            </c:numRef>
          </c:val>
          <c:extLst>
            <c:ext xmlns:c16="http://schemas.microsoft.com/office/drawing/2014/chart" uri="{C3380CC4-5D6E-409C-BE32-E72D297353CC}">
              <c16:uniqueId val="{00000005-601B-4BD9-B1CB-3765B834A15A}"/>
            </c:ext>
          </c:extLst>
        </c:ser>
        <c:dLbls>
          <c:showLegendKey val="0"/>
          <c:showVal val="1"/>
          <c:showCatName val="0"/>
          <c:showSerName val="0"/>
          <c:showPercent val="0"/>
          <c:showBubbleSize val="0"/>
        </c:dLbls>
        <c:gapWidth val="150"/>
        <c:overlap val="100"/>
        <c:serLines/>
        <c:axId val="41375616"/>
        <c:axId val="42415232"/>
      </c:barChart>
      <c:catAx>
        <c:axId val="41375616"/>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a:pPr>
            <a:endParaRPr lang="ja-JP"/>
          </a:p>
        </c:txPr>
        <c:crossAx val="42415232"/>
        <c:crosses val="autoZero"/>
        <c:auto val="1"/>
        <c:lblAlgn val="ctr"/>
        <c:lblOffset val="100"/>
        <c:noMultiLvlLbl val="0"/>
      </c:catAx>
      <c:valAx>
        <c:axId val="42415232"/>
        <c:scaling>
          <c:orientation val="minMax"/>
          <c:max val="100"/>
          <c:min val="0"/>
        </c:scaling>
        <c:delete val="0"/>
        <c:axPos val="l"/>
        <c:numFmt formatCode="0_ " sourceLinked="0"/>
        <c:majorTickMark val="in"/>
        <c:minorTickMark val="none"/>
        <c:tickLblPos val="nextTo"/>
        <c:spPr>
          <a:ln w="3175">
            <a:solidFill>
              <a:srgbClr val="000000"/>
            </a:solidFill>
            <a:prstDash val="solid"/>
          </a:ln>
        </c:spPr>
        <c:txPr>
          <a:bodyPr rot="0" vert="horz"/>
          <a:lstStyle/>
          <a:p>
            <a:pPr>
              <a:defRPr/>
            </a:pPr>
            <a:endParaRPr lang="ja-JP"/>
          </a:p>
        </c:txPr>
        <c:crossAx val="41375616"/>
        <c:crosses val="autoZero"/>
        <c:crossBetween val="between"/>
        <c:majorUnit val="20"/>
      </c:valAx>
      <c:spPr>
        <a:noFill/>
        <a:ln w="25400">
          <a:noFill/>
        </a:ln>
      </c:spPr>
    </c:plotArea>
    <c:legend>
      <c:legendPos val="t"/>
      <c:layout>
        <c:manualLayout>
          <c:xMode val="edge"/>
          <c:yMode val="edge"/>
          <c:x val="0.26514907410767197"/>
          <c:y val="1.8930272769999445E-3"/>
          <c:w val="0.69651039587793462"/>
          <c:h val="0.10593590978455754"/>
        </c:manualLayout>
      </c:layout>
      <c:overlay val="0"/>
      <c:spPr>
        <a:noFill/>
        <a:ln w="25400">
          <a:noFill/>
        </a:ln>
      </c:spPr>
    </c:legend>
    <c:plotVisOnly val="1"/>
    <c:dispBlanksAs val="gap"/>
    <c:showDLblsOverMax val="0"/>
  </c:chart>
  <c:spPr>
    <a:noFill/>
    <a:ln w="9525">
      <a:noFill/>
    </a:ln>
  </c:spPr>
  <c:txPr>
    <a:bodyPr/>
    <a:lstStyle/>
    <a:p>
      <a:pPr>
        <a:defRPr sz="700" b="0" i="0" u="none" strike="noStrike" baseline="0">
          <a:solidFill>
            <a:srgbClr val="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8983321324429007E-2"/>
          <c:y val="0.14306653646332265"/>
          <c:w val="0.93806541405706334"/>
          <c:h val="0.6551591064900214"/>
        </c:manualLayout>
      </c:layout>
      <c:lineChart>
        <c:grouping val="standard"/>
        <c:varyColors val="0"/>
        <c:ser>
          <c:idx val="0"/>
          <c:order val="0"/>
          <c:tx>
            <c:v>大企業</c:v>
          </c:tx>
          <c:spPr>
            <a:ln w="12700">
              <a:solidFill>
                <a:srgbClr val="FF6600"/>
              </a:solidFill>
              <a:prstDash val="solid"/>
            </a:ln>
          </c:spPr>
          <c:marker>
            <c:symbol val="diamond"/>
            <c:size val="5"/>
            <c:spPr>
              <a:solidFill>
                <a:srgbClr val="FF6600"/>
              </a:solidFill>
              <a:ln>
                <a:solidFill>
                  <a:srgbClr val="FF6600"/>
                </a:solidFill>
                <a:prstDash val="solid"/>
              </a:ln>
            </c:spPr>
          </c:marker>
          <c:dLbls>
            <c:numFmt formatCode="#,##0.0_);[Red]\(#,##0.0\)" sourceLinked="0"/>
            <c:spPr>
              <a:noFill/>
              <a:ln w="25400">
                <a:noFill/>
              </a:ln>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Sheet1!$A$38:$A$44</c:f>
              <c:numCache>
                <c:formatCode>General</c:formatCode>
                <c:ptCount val="6"/>
                <c:pt idx="0">
                  <c:v>2011</c:v>
                </c:pt>
                <c:pt idx="1">
                  <c:v>2012</c:v>
                </c:pt>
                <c:pt idx="2">
                  <c:v>2013</c:v>
                </c:pt>
                <c:pt idx="3">
                  <c:v>2014</c:v>
                </c:pt>
                <c:pt idx="4">
                  <c:v>2015</c:v>
                </c:pt>
                <c:pt idx="5">
                  <c:v>2016</c:v>
                </c:pt>
              </c:numCache>
            </c:numRef>
          </c:cat>
          <c:val>
            <c:numRef>
              <c:f>Sheet1!$D$38:$D$44</c:f>
              <c:numCache>
                <c:formatCode>General</c:formatCode>
                <c:ptCount val="6"/>
                <c:pt idx="0">
                  <c:v>0.72067183462532303</c:v>
                </c:pt>
                <c:pt idx="1">
                  <c:v>0.76241610738255039</c:v>
                </c:pt>
                <c:pt idx="2">
                  <c:v>0.81421693571226283</c:v>
                </c:pt>
                <c:pt idx="3">
                  <c:v>0.8142567371776297</c:v>
                </c:pt>
                <c:pt idx="4">
                  <c:v>0.8938992042440318</c:v>
                </c:pt>
                <c:pt idx="5">
                  <c:v>1.0410374261326329</c:v>
                </c:pt>
              </c:numCache>
            </c:numRef>
          </c:val>
          <c:smooth val="0"/>
          <c:extLst>
            <c:ext xmlns:c16="http://schemas.microsoft.com/office/drawing/2014/chart" uri="{C3380CC4-5D6E-409C-BE32-E72D297353CC}">
              <c16:uniqueId val="{00000000-CC10-4664-A782-7438152FA1C2}"/>
            </c:ext>
          </c:extLst>
        </c:ser>
        <c:ser>
          <c:idx val="1"/>
          <c:order val="1"/>
          <c:tx>
            <c:v>中小企業</c:v>
          </c:tx>
          <c:spPr>
            <a:ln w="12700">
              <a:solidFill>
                <a:srgbClr val="FFCC00"/>
              </a:solidFill>
              <a:prstDash val="lgDash"/>
            </a:ln>
          </c:spPr>
          <c:marker>
            <c:symbol val="square"/>
            <c:size val="5"/>
            <c:spPr>
              <a:solidFill>
                <a:srgbClr val="FFCC00"/>
              </a:solidFill>
              <a:ln>
                <a:solidFill>
                  <a:srgbClr val="FFCC00"/>
                </a:solidFill>
                <a:prstDash val="solid"/>
              </a:ln>
            </c:spPr>
          </c:marker>
          <c:dLbls>
            <c:numFmt formatCode="#,##0.0_);[Red]\(#,##0.0\)" sourceLinked="0"/>
            <c:spPr>
              <a:noFill/>
              <a:ln w="25400">
                <a:noFill/>
              </a:ln>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Sheet1!$D$30:$D$35</c:f>
              <c:numCache>
                <c:formatCode>General</c:formatCode>
                <c:ptCount val="6"/>
                <c:pt idx="0">
                  <c:v>4.4104803493449785</c:v>
                </c:pt>
                <c:pt idx="1">
                  <c:v>3.345873786407767</c:v>
                </c:pt>
                <c:pt idx="2">
                  <c:v>3.2714987714987713</c:v>
                </c:pt>
                <c:pt idx="3">
                  <c:v>3.2568238213399505</c:v>
                </c:pt>
                <c:pt idx="4">
                  <c:v>4.5196662693682956</c:v>
                </c:pt>
                <c:pt idx="5">
                  <c:v>3.5878679750223017</c:v>
                </c:pt>
              </c:numCache>
            </c:numRef>
          </c:val>
          <c:smooth val="0"/>
          <c:extLst>
            <c:ext xmlns:c16="http://schemas.microsoft.com/office/drawing/2014/chart" uri="{C3380CC4-5D6E-409C-BE32-E72D297353CC}">
              <c16:uniqueId val="{00000001-CC10-4664-A782-7438152FA1C2}"/>
            </c:ext>
          </c:extLst>
        </c:ser>
        <c:dLbls>
          <c:showLegendKey val="0"/>
          <c:showVal val="1"/>
          <c:showCatName val="0"/>
          <c:showSerName val="0"/>
          <c:showPercent val="0"/>
          <c:showBubbleSize val="0"/>
        </c:dLbls>
        <c:marker val="1"/>
        <c:smooth val="0"/>
        <c:axId val="40494208"/>
        <c:axId val="40495744"/>
      </c:lineChart>
      <c:catAx>
        <c:axId val="40494208"/>
        <c:scaling>
          <c:orientation val="minMax"/>
        </c:scaling>
        <c:delete val="0"/>
        <c:axPos val="b"/>
        <c:numFmt formatCode="General" sourceLinked="1"/>
        <c:majorTickMark val="in"/>
        <c:minorTickMark val="none"/>
        <c:tickLblPos val="nextTo"/>
        <c:spPr>
          <a:ln w="3175">
            <a:solidFill>
              <a:srgbClr val="000000"/>
            </a:solidFill>
            <a:prstDash val="solid"/>
          </a:ln>
        </c:spPr>
        <c:txPr>
          <a:bodyPr rot="0" vert="horz"/>
          <a:lstStyle/>
          <a:p>
            <a:pPr>
              <a:defRPr/>
            </a:pPr>
            <a:endParaRPr lang="ja-JP"/>
          </a:p>
        </c:txPr>
        <c:crossAx val="40495744"/>
        <c:crosses val="autoZero"/>
        <c:auto val="1"/>
        <c:lblAlgn val="ctr"/>
        <c:lblOffset val="100"/>
        <c:tickLblSkip val="1"/>
        <c:tickMarkSkip val="1"/>
        <c:noMultiLvlLbl val="0"/>
      </c:catAx>
      <c:valAx>
        <c:axId val="40495744"/>
        <c:scaling>
          <c:orientation val="minMax"/>
        </c:scaling>
        <c:delete val="0"/>
        <c:axPos val="l"/>
        <c:numFmt formatCode="#,##0.0_);[Red]\(#,##0.0\)" sourceLinked="0"/>
        <c:majorTickMark val="in"/>
        <c:minorTickMark val="none"/>
        <c:tickLblPos val="nextTo"/>
        <c:spPr>
          <a:ln w="3175">
            <a:solidFill>
              <a:srgbClr val="000000"/>
            </a:solidFill>
            <a:prstDash val="solid"/>
          </a:ln>
        </c:spPr>
        <c:txPr>
          <a:bodyPr rot="0" vert="horz"/>
          <a:lstStyle/>
          <a:p>
            <a:pPr>
              <a:defRPr/>
            </a:pPr>
            <a:endParaRPr lang="ja-JP"/>
          </a:p>
        </c:txPr>
        <c:crossAx val="40494208"/>
        <c:crosses val="autoZero"/>
        <c:crossBetween val="between"/>
      </c:valAx>
      <c:spPr>
        <a:noFill/>
        <a:ln w="25400">
          <a:noFill/>
        </a:ln>
      </c:spPr>
    </c:plotArea>
    <c:legend>
      <c:legendPos val="t"/>
      <c:layout>
        <c:manualLayout>
          <c:xMode val="edge"/>
          <c:yMode val="edge"/>
          <c:x val="0.14520361137573687"/>
          <c:y val="5.513360744156235E-2"/>
          <c:w val="0.75031315240083507"/>
          <c:h val="0.10039019234270843"/>
        </c:manualLayout>
      </c:layout>
      <c:overlay val="0"/>
      <c:spPr>
        <a:noFill/>
        <a:ln w="25400">
          <a:noFill/>
        </a:ln>
      </c:spPr>
    </c:legend>
    <c:plotVisOnly val="1"/>
    <c:dispBlanksAs val="gap"/>
    <c:showDLblsOverMax val="0"/>
  </c:chart>
  <c:spPr>
    <a:noFill/>
    <a:ln w="9525">
      <a:noFill/>
    </a:ln>
  </c:spPr>
  <c:txPr>
    <a:bodyPr/>
    <a:lstStyle/>
    <a:p>
      <a:pPr>
        <a:defRPr sz="1100" b="0" i="0" u="none" strike="noStrike" baseline="0">
          <a:solidFill>
            <a:srgbClr val="000000"/>
          </a:solidFill>
          <a:latin typeface="Meiryo UI" panose="020B0604030504040204" pitchFamily="50" charset="-128"/>
          <a:ea typeface="Meiryo UI" panose="020B0604030504040204" pitchFamily="50" charset="-128"/>
          <a:cs typeface="Meiryo UI" panose="020B0604030504040204" pitchFamily="50" charset="-128"/>
        </a:defRPr>
      </a:pPr>
      <a:endParaRPr lang="ja-JP"/>
    </a:p>
  </c:txPr>
  <c:externalData r:id="rId2">
    <c:autoUpdate val="0"/>
  </c:externalData>
  <c:userShapes r:id="rId3"/>
</c:chartSpace>
</file>

<file path=ppt/drawings/drawing1.xml><?xml version="1.0" encoding="utf-8"?>
<c:userShapes xmlns:c="http://schemas.openxmlformats.org/drawingml/2006/chart">
  <cdr:relSizeAnchor xmlns:cdr="http://schemas.openxmlformats.org/drawingml/2006/chartDrawing">
    <cdr:from>
      <cdr:x>0.00111</cdr:x>
      <cdr:y>0.17499</cdr:y>
    </cdr:from>
    <cdr:to>
      <cdr:x>0.08036</cdr:x>
      <cdr:y>0.22048</cdr:y>
    </cdr:to>
    <cdr:sp macro="" textlink="">
      <cdr:nvSpPr>
        <cdr:cNvPr id="6" name="Rectangle 3"/>
        <cdr:cNvSpPr>
          <a:spLocks xmlns:a="http://schemas.openxmlformats.org/drawingml/2006/main" noChangeArrowheads="1"/>
        </cdr:cNvSpPr>
      </cdr:nvSpPr>
      <cdr:spPr bwMode="auto">
        <a:xfrm xmlns:a="http://schemas.openxmlformats.org/drawingml/2006/main">
          <a:off x="10144" y="1010524"/>
          <a:ext cx="724662" cy="262698"/>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18288" rIns="0" bIns="18288" anchor="ctr" upright="1"/>
        <a:lstStyle xmlns:a="http://schemas.openxmlformats.org/drawingml/2006/main"/>
        <a:p xmlns:a="http://schemas.openxmlformats.org/drawingml/2006/main">
          <a:pPr algn="l" rtl="0">
            <a:defRPr sz="1000"/>
          </a:pPr>
          <a:r>
            <a:rPr lang="en-US" altLang="ja-JP" sz="1100" b="0" i="0" strike="noStrik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strike="noStrik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百万人</a:t>
          </a:r>
          <a:r>
            <a:rPr lang="en-US" altLang="ja-JP" sz="1100" b="0" i="0" strike="noStrik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cdr:txBody>
    </cdr:sp>
  </cdr:relSizeAnchor>
  <cdr:relSizeAnchor xmlns:cdr="http://schemas.openxmlformats.org/drawingml/2006/chartDrawing">
    <cdr:from>
      <cdr:x>0.90711</cdr:x>
      <cdr:y>0.15893</cdr:y>
    </cdr:from>
    <cdr:to>
      <cdr:x>1</cdr:x>
      <cdr:y>0.22121</cdr:y>
    </cdr:to>
    <cdr:sp macro="" textlink="">
      <cdr:nvSpPr>
        <cdr:cNvPr id="8" name="Rectangle 3"/>
        <cdr:cNvSpPr>
          <a:spLocks xmlns:a="http://schemas.openxmlformats.org/drawingml/2006/main" noChangeArrowheads="1"/>
        </cdr:cNvSpPr>
      </cdr:nvSpPr>
      <cdr:spPr bwMode="auto">
        <a:xfrm xmlns:a="http://schemas.openxmlformats.org/drawingml/2006/main">
          <a:off x="4770175" y="556529"/>
          <a:ext cx="488503" cy="218081"/>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18288" rIns="0" bIns="18288" anchor="ctr" upright="1"/>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rtl="0">
            <a:defRPr sz="1000"/>
          </a:pPr>
          <a:r>
            <a:rPr lang="en-US" altLang="ja-JP" sz="1100" b="0" i="0" strike="noStrik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strike="noStrik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b="0" i="0" strike="noStrike"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0.00444</cdr:x>
      <cdr:y>0.05513</cdr:y>
    </cdr:from>
    <cdr:to>
      <cdr:x>0.10767</cdr:x>
      <cdr:y>0.11936</cdr:y>
    </cdr:to>
    <cdr:sp macro="" textlink="">
      <cdr:nvSpPr>
        <cdr:cNvPr id="1027" name="Rectangle 3"/>
        <cdr:cNvSpPr>
          <a:spLocks xmlns:a="http://schemas.openxmlformats.org/drawingml/2006/main" noChangeArrowheads="1"/>
        </cdr:cNvSpPr>
      </cdr:nvSpPr>
      <cdr:spPr bwMode="auto">
        <a:xfrm xmlns:a="http://schemas.openxmlformats.org/drawingml/2006/main">
          <a:off x="36709" y="152011"/>
          <a:ext cx="853474" cy="177113"/>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18288" rIns="0" bIns="18288" anchor="ctr" upright="1"/>
        <a:lstStyle xmlns:a="http://schemas.openxmlformats.org/drawingml/2006/main"/>
        <a:p xmlns:a="http://schemas.openxmlformats.org/drawingml/2006/main">
          <a:pPr algn="l" rtl="0">
            <a:defRPr sz="1000"/>
          </a:pPr>
          <a:r>
            <a:rPr lang="en-US" altLang="ja-JP" sz="7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7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cdr:txBody>
    </cdr:sp>
  </cdr:relSizeAnchor>
</c:userShapes>
</file>

<file path=ppt/drawings/drawing3.xml><?xml version="1.0" encoding="utf-8"?>
<c:userShapes xmlns:c="http://schemas.openxmlformats.org/drawingml/2006/chart">
  <cdr:relSizeAnchor xmlns:cdr="http://schemas.openxmlformats.org/drawingml/2006/chartDrawing">
    <cdr:from>
      <cdr:x>0.01829</cdr:x>
      <cdr:y>0.01941</cdr:y>
    </cdr:from>
    <cdr:to>
      <cdr:x>0.11166</cdr:x>
      <cdr:y>0.09726</cdr:y>
    </cdr:to>
    <cdr:sp macro="" textlink="">
      <cdr:nvSpPr>
        <cdr:cNvPr id="3" name="Rectangle 3"/>
        <cdr:cNvSpPr>
          <a:spLocks xmlns:a="http://schemas.openxmlformats.org/drawingml/2006/main" noChangeArrowheads="1"/>
        </cdr:cNvSpPr>
      </cdr:nvSpPr>
      <cdr:spPr bwMode="auto">
        <a:xfrm xmlns:a="http://schemas.openxmlformats.org/drawingml/2006/main" flipH="1">
          <a:off x="75834" y="38116"/>
          <a:ext cx="387219" cy="152875"/>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18288" rIns="0" bIns="18288" anchor="ctr" upright="1"/>
        <a:lstStyle xmlns:a="http://schemas.openxmlformats.org/drawingml/2006/main"/>
        <a:p xmlns:a="http://schemas.openxmlformats.org/drawingml/2006/main">
          <a:pPr algn="l" rtl="0">
            <a:defRPr sz="1000"/>
          </a:pPr>
          <a:r>
            <a:rPr lang="en-US" altLang="ja-JP" sz="10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倍</a:t>
          </a:r>
          <a:r>
            <a:rPr lang="en-US" altLang="ja-JP" sz="10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cdr:txBody>
    </cdr:sp>
  </cdr:relSizeAnchor>
  <cdr:relSizeAnchor xmlns:cdr="http://schemas.openxmlformats.org/drawingml/2006/chartDrawing">
    <cdr:from>
      <cdr:x>0.92401</cdr:x>
      <cdr:y>0.92307</cdr:y>
    </cdr:from>
    <cdr:to>
      <cdr:x>0.99745</cdr:x>
      <cdr:y>1</cdr:y>
    </cdr:to>
    <cdr:sp macro="" textlink="">
      <cdr:nvSpPr>
        <cdr:cNvPr id="4" name="Rectangle 3"/>
        <cdr:cNvSpPr>
          <a:spLocks xmlns:a="http://schemas.openxmlformats.org/drawingml/2006/main" noChangeArrowheads="1"/>
        </cdr:cNvSpPr>
      </cdr:nvSpPr>
      <cdr:spPr bwMode="auto">
        <a:xfrm xmlns:a="http://schemas.openxmlformats.org/drawingml/2006/main" flipH="1">
          <a:off x="3899070" y="1812642"/>
          <a:ext cx="309897" cy="151069"/>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18288" rIns="0" bIns="18288" anchor="ctr" upright="1"/>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l" rtl="0">
            <a:defRPr sz="1000"/>
          </a:pPr>
          <a:r>
            <a:rPr lang="en-US" altLang="ja-JP" sz="11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100" b="0" i="0" u="none" strike="noStrike" baseline="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cdr:txBody>
    </cdr:sp>
  </cdr:relSizeAnchor>
  <cdr:relSizeAnchor xmlns:cdr="http://schemas.openxmlformats.org/drawingml/2006/chartDrawing">
    <cdr:from>
      <cdr:x>0.00016</cdr:x>
      <cdr:y>0.05466</cdr:y>
    </cdr:from>
    <cdr:to>
      <cdr:x>0.98647</cdr:x>
      <cdr:y>0.22779</cdr:y>
    </cdr:to>
    <cdr:sp macro="" textlink="">
      <cdr:nvSpPr>
        <cdr:cNvPr id="7" name="Rectangle 1"/>
        <cdr:cNvSpPr>
          <a:spLocks xmlns:a="http://schemas.openxmlformats.org/drawingml/2006/main" noChangeArrowheads="1"/>
        </cdr:cNvSpPr>
      </cdr:nvSpPr>
      <cdr:spPr bwMode="auto">
        <a:xfrm xmlns:a="http://schemas.openxmlformats.org/drawingml/2006/main">
          <a:off x="849" y="141225"/>
          <a:ext cx="5099001" cy="447292"/>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wrap="square" lIns="27432" tIns="18288" rIns="0" bIns="18288" anchor="ctr" upright="1"/>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rtl="0"/>
          <a:endParaRPr lang="ja-JP" altLang="ja-JP" sz="2200"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E150D85-9B87-4240-83C9-F004A268A467}" type="datetimeFigureOut">
              <a:rPr kumimoji="1" lang="ja-JP" altLang="en-US" smtClean="0"/>
              <a:t>2022/1/21</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90CB1EC6-7A67-480A-BBEF-72A985296218}" type="slidenum">
              <a:rPr kumimoji="1" lang="ja-JP" altLang="en-US" smtClean="0"/>
              <a:t>‹#›</a:t>
            </a:fld>
            <a:endParaRPr kumimoji="1" lang="ja-JP" altLang="en-US"/>
          </a:p>
        </p:txBody>
      </p:sp>
    </p:spTree>
    <p:extLst>
      <p:ext uri="{BB962C8B-B14F-4D97-AF65-F5344CB8AC3E}">
        <p14:creationId xmlns:p14="http://schemas.microsoft.com/office/powerpoint/2010/main" val="3814969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B66B516C-605D-4540-BE6C-9ECC125AF627}" type="datetimeFigureOut">
              <a:rPr kumimoji="1" lang="ja-JP" altLang="en-US" smtClean="0"/>
              <a:t>2022/1/21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36D41500-3187-409A-A3CA-29A7EAE34F5B}" type="slidenum">
              <a:rPr kumimoji="1" lang="ja-JP" altLang="en-US" smtClean="0"/>
              <a:t>‹#›</a:t>
            </a:fld>
            <a:endParaRPr kumimoji="1" lang="ja-JP" altLang="en-US"/>
          </a:p>
        </p:txBody>
      </p:sp>
    </p:spTree>
    <p:extLst>
      <p:ext uri="{BB962C8B-B14F-4D97-AF65-F5344CB8AC3E}">
        <p14:creationId xmlns:p14="http://schemas.microsoft.com/office/powerpoint/2010/main" val="262002088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2800"/>
          </a:xfrm>
        </p:spPr>
      </p:sp>
      <p:sp>
        <p:nvSpPr>
          <p:cNvPr id="3" name="ノート プレースホルダー 2"/>
          <p:cNvSpPr>
            <a:spLocks noGrp="1"/>
          </p:cNvSpPr>
          <p:nvPr>
            <p:ph type="body" idx="1"/>
          </p:nvPr>
        </p:nvSpPr>
        <p:spPr/>
        <p:txBody>
          <a:bodyPr/>
          <a:lstStyle/>
          <a:p>
            <a:r>
              <a:rPr lang="zh-TW" altLang="en-US" dirty="0" smtClean="0"/>
              <a:t>＜資料：</a:t>
            </a:r>
            <a:r>
              <a:rPr lang="ja-JP" altLang="en-US" dirty="0" smtClean="0"/>
              <a:t>総務省</a:t>
            </a:r>
            <a:r>
              <a:rPr lang="zh-TW" altLang="en-US" dirty="0" smtClean="0"/>
              <a:t>「</a:t>
            </a:r>
            <a:r>
              <a:rPr lang="ja-JP" altLang="en-US" dirty="0" smtClean="0"/>
              <a:t>経済センサス</a:t>
            </a:r>
            <a:r>
              <a:rPr lang="en-US" altLang="ja-JP" dirty="0" smtClean="0"/>
              <a:t>-</a:t>
            </a:r>
            <a:r>
              <a:rPr lang="ja-JP" altLang="en-US" dirty="0" smtClean="0"/>
              <a:t>基礎調査</a:t>
            </a:r>
            <a:r>
              <a:rPr lang="en-US" altLang="ja-JP" dirty="0" smtClean="0"/>
              <a:t>-</a:t>
            </a:r>
            <a:r>
              <a:rPr lang="zh-TW" altLang="en-US" dirty="0" smtClean="0"/>
              <a:t>」　完成目途：</a:t>
            </a:r>
            <a:r>
              <a:rPr lang="en-US" altLang="zh-TW" dirty="0" smtClean="0"/>
              <a:t>1</a:t>
            </a:r>
            <a:r>
              <a:rPr lang="zh-TW" altLang="en-US" dirty="0" smtClean="0"/>
              <a:t>月下旬（</a:t>
            </a:r>
            <a:r>
              <a:rPr lang="en-US" altLang="zh-TW" dirty="0" smtClean="0"/>
              <a:t>11</a:t>
            </a:r>
            <a:r>
              <a:rPr lang="ja-JP" altLang="en-US" dirty="0" smtClean="0"/>
              <a:t>月下旬公表予定・再編加工終了後作業可能</a:t>
            </a:r>
            <a:r>
              <a:rPr lang="zh-TW" altLang="en-US" dirty="0" smtClean="0"/>
              <a:t>）＞</a:t>
            </a:r>
          </a:p>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5A2B13-0AE3-4C9B-B845-3C38E122EB0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9472190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8400" y="1243013"/>
            <a:ext cx="4470400" cy="3352800"/>
          </a:xfrm>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t>機密性○</a:t>
            </a:r>
            <a:endParaRPr kumimoji="1" lang="en-US" altLang="ja-JP" sz="12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53355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4208573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594245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C0FD49-AF6B-4395-85D9-1E79DC9D3455}" type="slidenum">
              <a:rPr kumimoji="1" lang="ja-JP" altLang="en-US" smtClean="0"/>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267946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7033685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931907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434417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520812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5119588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正方形/長方形 3"/>
          <p:cNvSpPr/>
          <p:nvPr userDrawn="1"/>
        </p:nvSpPr>
        <p:spPr>
          <a:xfrm>
            <a:off x="0" y="3357563"/>
            <a:ext cx="9144000" cy="71437"/>
          </a:xfrm>
          <a:prstGeom prst="rect">
            <a:avLst/>
          </a:prstGeom>
          <a:solidFill>
            <a:schemeClr val="tx2">
              <a:lumMod val="60000"/>
              <a:lumOff val="40000"/>
            </a:schemeClr>
          </a:solidFill>
          <a:ln>
            <a:noFill/>
          </a:ln>
          <a:effectLst/>
        </p:spPr>
        <p:style>
          <a:lnRef idx="2">
            <a:schemeClr val="accent3"/>
          </a:lnRef>
          <a:fillRef idx="1">
            <a:schemeClr val="lt1"/>
          </a:fillRef>
          <a:effectRef idx="0">
            <a:schemeClr val="accent3"/>
          </a:effectRef>
          <a:fontRef idx="minor">
            <a:schemeClr val="dk1"/>
          </a:fontRef>
        </p:style>
        <p:txBody>
          <a:bodyPr/>
          <a:lstStyle/>
          <a:p>
            <a:pPr algn="ctr">
              <a:defRPr/>
            </a:pPr>
            <a:endParaRPr kumimoji="1" lang="ja-JP" altLang="en-US" sz="1846" b="1" spc="-138" dirty="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ctrTitle"/>
          </p:nvPr>
        </p:nvSpPr>
        <p:spPr>
          <a:xfrm>
            <a:off x="686088" y="2276873"/>
            <a:ext cx="7772401" cy="1080119"/>
          </a:xfrm>
        </p:spPr>
        <p:txBody>
          <a:bodyPr/>
          <a:lstStyle>
            <a:lvl1pPr>
              <a:defRPr sz="2954" b="1">
                <a:latin typeface="Meiryo UI" panose="020B0604030504040204" pitchFamily="50" charset="-128"/>
                <a:ea typeface="Meiryo UI" panose="020B0604030504040204" pitchFamily="50" charset="-128"/>
              </a:defRPr>
            </a:lvl1p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59" y="3886200"/>
            <a:ext cx="6400801" cy="1752600"/>
          </a:xfrm>
        </p:spPr>
        <p:txBody>
          <a:bodyPr/>
          <a:lstStyle>
            <a:lvl1pPr marL="0" indent="0" algn="ctr">
              <a:spcBef>
                <a:spcPts val="554"/>
              </a:spcBef>
              <a:buNone/>
              <a:defRPr sz="2215">
                <a:solidFill>
                  <a:schemeClr val="tx1"/>
                </a:solidFill>
                <a:latin typeface="Meiryo UI" panose="020B0604030504040204" pitchFamily="50" charset="-128"/>
                <a:ea typeface="Meiryo UI" panose="020B0604030504040204" pitchFamily="50" charset="-128"/>
              </a:defRPr>
            </a:lvl1pPr>
            <a:lvl2pPr marL="421152" indent="0" algn="ctr">
              <a:buNone/>
              <a:defRPr>
                <a:solidFill>
                  <a:schemeClr val="tx1">
                    <a:tint val="75000"/>
                  </a:schemeClr>
                </a:solidFill>
              </a:defRPr>
            </a:lvl2pPr>
            <a:lvl3pPr marL="842307" indent="0" algn="ctr">
              <a:buNone/>
              <a:defRPr>
                <a:solidFill>
                  <a:schemeClr val="tx1">
                    <a:tint val="75000"/>
                  </a:schemeClr>
                </a:solidFill>
              </a:defRPr>
            </a:lvl3pPr>
            <a:lvl4pPr marL="1263463" indent="0" algn="ctr">
              <a:buNone/>
              <a:defRPr>
                <a:solidFill>
                  <a:schemeClr val="tx1">
                    <a:tint val="75000"/>
                  </a:schemeClr>
                </a:solidFill>
              </a:defRPr>
            </a:lvl4pPr>
            <a:lvl5pPr marL="1684615" indent="0" algn="ctr">
              <a:buNone/>
              <a:defRPr>
                <a:solidFill>
                  <a:schemeClr val="tx1">
                    <a:tint val="75000"/>
                  </a:schemeClr>
                </a:solidFill>
              </a:defRPr>
            </a:lvl5pPr>
            <a:lvl6pPr marL="2105770" indent="0" algn="ctr">
              <a:buNone/>
              <a:defRPr>
                <a:solidFill>
                  <a:schemeClr val="tx1">
                    <a:tint val="75000"/>
                  </a:schemeClr>
                </a:solidFill>
              </a:defRPr>
            </a:lvl6pPr>
            <a:lvl7pPr marL="2526925" indent="0" algn="ctr">
              <a:buNone/>
              <a:defRPr>
                <a:solidFill>
                  <a:schemeClr val="tx1">
                    <a:tint val="75000"/>
                  </a:schemeClr>
                </a:solidFill>
              </a:defRPr>
            </a:lvl7pPr>
            <a:lvl8pPr marL="2948079" indent="0" algn="ctr">
              <a:buNone/>
              <a:defRPr>
                <a:solidFill>
                  <a:schemeClr val="tx1">
                    <a:tint val="75000"/>
                  </a:schemeClr>
                </a:solidFill>
              </a:defRPr>
            </a:lvl8pPr>
            <a:lvl9pPr marL="3369234" indent="0" algn="ctr">
              <a:buNone/>
              <a:defRPr>
                <a:solidFill>
                  <a:schemeClr val="tx1">
                    <a:tint val="75000"/>
                  </a:schemeClr>
                </a:solidFill>
              </a:defRPr>
            </a:lvl9pPr>
          </a:lstStyle>
          <a:p>
            <a:r>
              <a:rPr lang="ja-JP" altLang="en-US" dirty="0" smtClean="0"/>
              <a:t>マスタ サブタイトルの書式設定</a:t>
            </a:r>
            <a:endParaRPr lang="ja-JP" altLang="en-US" dirty="0"/>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D1DCAC6E-5ABE-47BC-AD06-DC65CD469A33}" type="slidenum">
              <a:rPr lang="ja-JP" altLang="en-US"/>
              <a:pPr>
                <a:defRPr/>
              </a:pPr>
              <a:t>‹#›</a:t>
            </a:fld>
            <a:endParaRPr lang="ja-JP" altLang="en-US" dirty="0"/>
          </a:p>
        </p:txBody>
      </p:sp>
    </p:spTree>
    <p:extLst>
      <p:ext uri="{BB962C8B-B14F-4D97-AF65-F5344CB8AC3E}">
        <p14:creationId xmlns:p14="http://schemas.microsoft.com/office/powerpoint/2010/main" val="24297408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9144137" cy="504000"/>
          </a:xfrm>
          <a:solidFill>
            <a:schemeClr val="tx1">
              <a:lumMod val="50000"/>
              <a:lumOff val="50000"/>
            </a:schemeClr>
          </a:solidFill>
        </p:spPr>
        <p:txBody>
          <a:bodyPr/>
          <a:lstStyle>
            <a:lvl1pPr>
              <a:defRPr sz="1846" b="1">
                <a:solidFill>
                  <a:schemeClr val="bg1"/>
                </a:solidFill>
                <a:latin typeface="Meiryo UI" panose="020B0604030504040204" pitchFamily="50" charset="-128"/>
                <a:ea typeface="Meiryo UI" panose="020B0604030504040204" pitchFamily="50" charset="-128"/>
              </a:defRPr>
            </a:lvl1pPr>
          </a:lstStyle>
          <a:p>
            <a:r>
              <a:rPr lang="ja-JP" altLang="en-US" dirty="0" smtClean="0"/>
              <a:t>マスタ タイトルの書式設定</a:t>
            </a:r>
            <a:endParaRPr lang="ja-JP" altLang="en-US" dirty="0"/>
          </a:p>
        </p:txBody>
      </p:sp>
      <p:sp>
        <p:nvSpPr>
          <p:cNvPr id="3" name="日付プレースホルダ 3"/>
          <p:cNvSpPr>
            <a:spLocks noGrp="1"/>
          </p:cNvSpPr>
          <p:nvPr>
            <p:ph type="dt" sz="half" idx="10"/>
          </p:nvPr>
        </p:nvSpPr>
        <p:spPr/>
        <p:txBody>
          <a:bodyPr/>
          <a:lstStyle>
            <a:lvl1pPr>
              <a:defRPr/>
            </a:lvl1pPr>
          </a:lstStyle>
          <a:p>
            <a:pPr>
              <a:defRPr/>
            </a:pPr>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a:xfrm>
            <a:off x="8704263" y="6502400"/>
            <a:ext cx="439737" cy="433388"/>
          </a:xfrm>
        </p:spPr>
        <p:txBody>
          <a:bodyPr wrap="squar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B6469BE3-8F42-4A5E-8EF9-CC19EAF864B2}" type="slidenum">
              <a:rPr lang="ja-JP" altLang="en-US"/>
              <a:pPr>
                <a:defRPr/>
              </a:pPr>
              <a:t>‹#›</a:t>
            </a:fld>
            <a:endParaRPr lang="ja-JP" altLang="en-US" dirty="0"/>
          </a:p>
        </p:txBody>
      </p:sp>
    </p:spTree>
    <p:extLst>
      <p:ext uri="{BB962C8B-B14F-4D97-AF65-F5344CB8AC3E}">
        <p14:creationId xmlns:p14="http://schemas.microsoft.com/office/powerpoint/2010/main" val="29730927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5" name="正方形/長方形 4"/>
          <p:cNvSpPr/>
          <p:nvPr userDrawn="1"/>
        </p:nvSpPr>
        <p:spPr>
          <a:xfrm>
            <a:off x="317500" y="0"/>
            <a:ext cx="66675" cy="6858000"/>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a:lstStyle/>
          <a:p>
            <a:pPr algn="ctr">
              <a:defRPr/>
            </a:pPr>
            <a:endParaRPr kumimoji="1" lang="ja-JP" altLang="en-US" sz="1846" b="1" spc="-138" dirty="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0" y="554530"/>
            <a:ext cx="1860923" cy="504000"/>
          </a:xfrm>
          <a:solidFill>
            <a:schemeClr val="tx1">
              <a:lumMod val="50000"/>
              <a:lumOff val="50000"/>
            </a:schemeClr>
          </a:solidFill>
          <a:ln w="28575">
            <a:solidFill>
              <a:schemeClr val="bg1"/>
            </a:solidFill>
          </a:ln>
        </p:spPr>
        <p:txBody>
          <a:bodyPr/>
          <a:lstStyle>
            <a:lvl1pPr algn="ctr">
              <a:defRPr sz="1846" b="1" cap="all" baseline="0">
                <a:solidFill>
                  <a:schemeClr val="bg1"/>
                </a:solidFill>
                <a:latin typeface="Meiryo UI" panose="020B0604030504040204" pitchFamily="50" charset="-128"/>
                <a:ea typeface="Meiryo UI" panose="020B0604030504040204" pitchFamily="50" charset="-128"/>
              </a:defRPr>
            </a:lvl1pPr>
          </a:lstStyle>
          <a:p>
            <a:r>
              <a:rPr lang="ja-JP" altLang="en-US" smtClean="0"/>
              <a:t>マスター タイトルの書式設定</a:t>
            </a:r>
            <a:endParaRPr lang="ja-JP" altLang="en-US" dirty="0"/>
          </a:p>
        </p:txBody>
      </p:sp>
      <p:sp>
        <p:nvSpPr>
          <p:cNvPr id="3" name="テキスト プレースホルダ 2"/>
          <p:cNvSpPr>
            <a:spLocks noGrp="1"/>
          </p:cNvSpPr>
          <p:nvPr>
            <p:ph type="body" idx="1"/>
          </p:nvPr>
        </p:nvSpPr>
        <p:spPr>
          <a:xfrm>
            <a:off x="583865" y="1268760"/>
            <a:ext cx="6646891" cy="4824536"/>
          </a:xfrm>
        </p:spPr>
        <p:txBody>
          <a:bodyPr anchor="ct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smtClean="0"/>
              <a:t>マスター テキストの書式設定</a:t>
            </a:r>
          </a:p>
        </p:txBody>
      </p:sp>
      <p:sp>
        <p:nvSpPr>
          <p:cNvPr id="8" name="テキスト プレースホルダ 2"/>
          <p:cNvSpPr>
            <a:spLocks noGrp="1"/>
          </p:cNvSpPr>
          <p:nvPr>
            <p:ph type="body" idx="13"/>
          </p:nvPr>
        </p:nvSpPr>
        <p:spPr>
          <a:xfrm>
            <a:off x="7348465" y="1268760"/>
            <a:ext cx="1676953" cy="4824536"/>
          </a:xfrm>
        </p:spPr>
        <p:txBody>
          <a:bodyPr anchor="ct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smtClean="0"/>
              <a:t>マスター テキストの書式設定</a:t>
            </a:r>
          </a:p>
        </p:txBody>
      </p:sp>
      <p:sp>
        <p:nvSpPr>
          <p:cNvPr id="6" name="日付プレースホルダ 3"/>
          <p:cNvSpPr>
            <a:spLocks noGrp="1"/>
          </p:cNvSpPr>
          <p:nvPr>
            <p:ph type="dt" sz="half" idx="14"/>
          </p:nvPr>
        </p:nvSpPr>
        <p:spPr/>
        <p:txBody>
          <a:bodyPr/>
          <a:lstStyle>
            <a:lvl1pPr>
              <a:defRPr/>
            </a:lvl1pPr>
          </a:lstStyle>
          <a:p>
            <a:pPr>
              <a:defRPr/>
            </a:pPr>
            <a:endParaRPr lang="ja-JP" altLang="en-US"/>
          </a:p>
        </p:txBody>
      </p:sp>
      <p:sp>
        <p:nvSpPr>
          <p:cNvPr id="7" name="フッター プレースホルダ 4"/>
          <p:cNvSpPr>
            <a:spLocks noGrp="1"/>
          </p:cNvSpPr>
          <p:nvPr>
            <p:ph type="ftr" sz="quarter" idx="15"/>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6"/>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AFC5A709-A37A-4A06-8584-1A937EB6291F}" type="slidenum">
              <a:rPr lang="ja-JP" altLang="en-US"/>
              <a:pPr>
                <a:defRPr/>
              </a:pPr>
              <a:t>‹#›</a:t>
            </a:fld>
            <a:endParaRPr lang="ja-JP" altLang="en-US" dirty="0"/>
          </a:p>
        </p:txBody>
      </p:sp>
    </p:spTree>
    <p:extLst>
      <p:ext uri="{BB962C8B-B14F-4D97-AF65-F5344CB8AC3E}">
        <p14:creationId xmlns:p14="http://schemas.microsoft.com/office/powerpoint/2010/main" val="2463577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1745086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3"/>
          <p:cNvSpPr/>
          <p:nvPr userDrawn="1"/>
        </p:nvSpPr>
        <p:spPr>
          <a:xfrm>
            <a:off x="317500" y="0"/>
            <a:ext cx="66675" cy="6858000"/>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a:lstStyle/>
          <a:p>
            <a:pPr algn="ctr">
              <a:defRPr/>
            </a:pPr>
            <a:endParaRPr kumimoji="1" lang="ja-JP" altLang="en-US" sz="1846" b="1" spc="-138" dirty="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0" y="2746477"/>
            <a:ext cx="7975385" cy="648000"/>
          </a:xfrm>
          <a:solidFill>
            <a:schemeClr val="tx1">
              <a:lumMod val="50000"/>
              <a:lumOff val="50000"/>
            </a:schemeClr>
          </a:solidFill>
          <a:ln w="28575">
            <a:solidFill>
              <a:schemeClr val="bg1"/>
            </a:solidFill>
          </a:ln>
        </p:spPr>
        <p:txBody>
          <a:bodyPr/>
          <a:lstStyle>
            <a:lvl1pPr algn="ctr">
              <a:defRPr sz="2215" b="1" cap="all" baseline="0">
                <a:solidFill>
                  <a:schemeClr val="bg1"/>
                </a:solidFill>
                <a:latin typeface="Meiryo UI" panose="020B0604030504040204" pitchFamily="50" charset="-128"/>
                <a:ea typeface="Meiryo UI" panose="020B0604030504040204" pitchFamily="50" charset="-128"/>
              </a:defRPr>
            </a:lvl1pPr>
          </a:lstStyle>
          <a:p>
            <a:endParaRPr lang="ja-JP" altLang="en-US" dirty="0"/>
          </a:p>
        </p:txBody>
      </p:sp>
      <p:sp>
        <p:nvSpPr>
          <p:cNvPr id="3" name="テキスト プレースホルダ 2"/>
          <p:cNvSpPr>
            <a:spLocks noGrp="1"/>
          </p:cNvSpPr>
          <p:nvPr>
            <p:ph type="body" idx="1"/>
          </p:nvPr>
        </p:nvSpPr>
        <p:spPr>
          <a:xfrm>
            <a:off x="1248554" y="3573016"/>
            <a:ext cx="7476849" cy="2520280"/>
          </a:xfrm>
        </p:spPr>
        <p:txBody>
          <a:bodyP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smtClean="0"/>
              <a:t>マスター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48FBA725-2F00-4710-AF98-B89FB4C11B76}" type="slidenum">
              <a:rPr lang="ja-JP" altLang="en-US"/>
              <a:pPr>
                <a:defRPr/>
              </a:pPr>
              <a:t>‹#›</a:t>
            </a:fld>
            <a:endParaRPr lang="ja-JP" altLang="en-US" dirty="0"/>
          </a:p>
        </p:txBody>
      </p:sp>
    </p:spTree>
    <p:extLst>
      <p:ext uri="{BB962C8B-B14F-4D97-AF65-F5344CB8AC3E}">
        <p14:creationId xmlns:p14="http://schemas.microsoft.com/office/powerpoint/2010/main" val="35987276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a:xfrm>
            <a:off x="8477250" y="6494463"/>
            <a:ext cx="666750" cy="365125"/>
          </a:xfrm>
        </p:spPr>
        <p:txBody>
          <a:bodyPr/>
          <a:lstStyle>
            <a:lvl1pPr>
              <a:defRPr>
                <a:solidFill>
                  <a:prstClr val="black"/>
                </a:solidFill>
              </a:defRPr>
            </a:lvl1pPr>
          </a:lstStyle>
          <a:p>
            <a:pPr>
              <a:defRPr/>
            </a:pPr>
            <a:fld id="{4795EE23-3315-4167-B2B2-3602CD17155D}" type="slidenum">
              <a:rPr lang="ja-JP" altLang="en-US"/>
              <a:pPr>
                <a:defRPr/>
              </a:pPr>
              <a:t>‹#›</a:t>
            </a:fld>
            <a:endParaRPr lang="ja-JP" altLang="en-US" dirty="0"/>
          </a:p>
        </p:txBody>
      </p:sp>
    </p:spTree>
    <p:extLst>
      <p:ext uri="{BB962C8B-B14F-4D97-AF65-F5344CB8AC3E}">
        <p14:creationId xmlns:p14="http://schemas.microsoft.com/office/powerpoint/2010/main" val="2219304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27" y="160021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71" y="160021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A889861-85B9-4581-9558-2FD7CC53CD9D}" type="slidenum">
              <a:rPr lang="ja-JP" altLang="en-US"/>
              <a:pPr>
                <a:defRPr/>
              </a:pPr>
              <a:t>‹#›</a:t>
            </a:fld>
            <a:endParaRPr lang="ja-JP" altLang="en-US" dirty="0"/>
          </a:p>
        </p:txBody>
      </p:sp>
    </p:spTree>
    <p:extLst>
      <p:ext uri="{BB962C8B-B14F-4D97-AF65-F5344CB8AC3E}">
        <p14:creationId xmlns:p14="http://schemas.microsoft.com/office/powerpoint/2010/main" val="20373406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2" y="1535113"/>
            <a:ext cx="4040066" cy="639762"/>
          </a:xfrm>
        </p:spPr>
        <p:txBody>
          <a:bodyPr anchor="b"/>
          <a:lstStyle>
            <a:lvl1pPr marL="0" indent="0">
              <a:buNone/>
              <a:defRPr sz="2215" b="1"/>
            </a:lvl1pPr>
            <a:lvl2pPr marL="421152" indent="0">
              <a:buNone/>
              <a:defRPr sz="1846" b="1"/>
            </a:lvl2pPr>
            <a:lvl3pPr marL="842307" indent="0">
              <a:buNone/>
              <a:defRPr sz="1662" b="1"/>
            </a:lvl3pPr>
            <a:lvl4pPr marL="1263463" indent="0">
              <a:buNone/>
              <a:defRPr sz="1477" b="1"/>
            </a:lvl4pPr>
            <a:lvl5pPr marL="1684615" indent="0">
              <a:buNone/>
              <a:defRPr sz="1477" b="1"/>
            </a:lvl5pPr>
            <a:lvl6pPr marL="2105770" indent="0">
              <a:buNone/>
              <a:defRPr sz="1477" b="1"/>
            </a:lvl6pPr>
            <a:lvl7pPr marL="2526925" indent="0">
              <a:buNone/>
              <a:defRPr sz="1477" b="1"/>
            </a:lvl7pPr>
            <a:lvl8pPr marL="2948079" indent="0">
              <a:buNone/>
              <a:defRPr sz="1477" b="1"/>
            </a:lvl8pPr>
            <a:lvl9pPr marL="3369234" indent="0">
              <a:buNone/>
              <a:defRPr sz="1477"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2" y="2174878"/>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319" y="1535113"/>
            <a:ext cx="4041531" cy="639762"/>
          </a:xfrm>
        </p:spPr>
        <p:txBody>
          <a:bodyPr anchor="b"/>
          <a:lstStyle>
            <a:lvl1pPr marL="0" indent="0">
              <a:buNone/>
              <a:defRPr sz="2215" b="1"/>
            </a:lvl1pPr>
            <a:lvl2pPr marL="421152" indent="0">
              <a:buNone/>
              <a:defRPr sz="1846" b="1"/>
            </a:lvl2pPr>
            <a:lvl3pPr marL="842307" indent="0">
              <a:buNone/>
              <a:defRPr sz="1662" b="1"/>
            </a:lvl3pPr>
            <a:lvl4pPr marL="1263463" indent="0">
              <a:buNone/>
              <a:defRPr sz="1477" b="1"/>
            </a:lvl4pPr>
            <a:lvl5pPr marL="1684615" indent="0">
              <a:buNone/>
              <a:defRPr sz="1477" b="1"/>
            </a:lvl5pPr>
            <a:lvl6pPr marL="2105770" indent="0">
              <a:buNone/>
              <a:defRPr sz="1477" b="1"/>
            </a:lvl6pPr>
            <a:lvl7pPr marL="2526925" indent="0">
              <a:buNone/>
              <a:defRPr sz="1477" b="1"/>
            </a:lvl7pPr>
            <a:lvl8pPr marL="2948079" indent="0">
              <a:buNone/>
              <a:defRPr sz="1477" b="1"/>
            </a:lvl8pPr>
            <a:lvl9pPr marL="3369234" indent="0">
              <a:buNone/>
              <a:defRPr sz="1477"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319" y="2174878"/>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DA851DA2-7F57-46D1-95D9-8459218A70A6}" type="slidenum">
              <a:rPr lang="ja-JP" altLang="en-US"/>
              <a:pPr>
                <a:defRPr/>
              </a:pPr>
              <a:t>‹#›</a:t>
            </a:fld>
            <a:endParaRPr lang="ja-JP" altLang="en-US" dirty="0"/>
          </a:p>
        </p:txBody>
      </p:sp>
    </p:spTree>
    <p:extLst>
      <p:ext uri="{BB962C8B-B14F-4D97-AF65-F5344CB8AC3E}">
        <p14:creationId xmlns:p14="http://schemas.microsoft.com/office/powerpoint/2010/main" val="6070669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a:xfrm>
            <a:off x="8689975" y="6588125"/>
            <a:ext cx="454025" cy="263525"/>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09A9E570-7575-4799-9653-FDE18F7E6E41}" type="slidenum">
              <a:rPr lang="ja-JP" altLang="en-US"/>
              <a:pPr>
                <a:defRPr/>
              </a:pPr>
              <a:t>‹#›</a:t>
            </a:fld>
            <a:endParaRPr lang="ja-JP" altLang="en-US" dirty="0"/>
          </a:p>
        </p:txBody>
      </p:sp>
    </p:spTree>
    <p:extLst>
      <p:ext uri="{BB962C8B-B14F-4D97-AF65-F5344CB8AC3E}">
        <p14:creationId xmlns:p14="http://schemas.microsoft.com/office/powerpoint/2010/main" val="40426002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327" y="273050"/>
            <a:ext cx="3008433" cy="1162050"/>
          </a:xfrm>
        </p:spPr>
        <p:txBody>
          <a:bodyPr anchor="b"/>
          <a:lstStyle>
            <a:lvl1pPr algn="l">
              <a:defRPr sz="1846"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67" y="273059"/>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327" y="1435103"/>
            <a:ext cx="3008433" cy="4691063"/>
          </a:xfrm>
        </p:spPr>
        <p:txBody>
          <a:bodyPr/>
          <a:lstStyle>
            <a:lvl1pPr marL="0" indent="0">
              <a:buNone/>
              <a:defRPr sz="1292"/>
            </a:lvl1pPr>
            <a:lvl2pPr marL="421152" indent="0">
              <a:buNone/>
              <a:defRPr sz="1108"/>
            </a:lvl2pPr>
            <a:lvl3pPr marL="842307" indent="0">
              <a:buNone/>
              <a:defRPr sz="923"/>
            </a:lvl3pPr>
            <a:lvl4pPr marL="1263463" indent="0">
              <a:buNone/>
              <a:defRPr sz="831"/>
            </a:lvl4pPr>
            <a:lvl5pPr marL="1684615" indent="0">
              <a:buNone/>
              <a:defRPr sz="831"/>
            </a:lvl5pPr>
            <a:lvl6pPr marL="2105770" indent="0">
              <a:buNone/>
              <a:defRPr sz="831"/>
            </a:lvl6pPr>
            <a:lvl7pPr marL="2526925" indent="0">
              <a:buNone/>
              <a:defRPr sz="831"/>
            </a:lvl7pPr>
            <a:lvl8pPr marL="2948079" indent="0">
              <a:buNone/>
              <a:defRPr sz="831"/>
            </a:lvl8pPr>
            <a:lvl9pPr marL="3369234" indent="0">
              <a:buNone/>
              <a:defRPr sz="831"/>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FF211CC-F798-4398-AF3A-9B79B6F1190C}" type="slidenum">
              <a:rPr lang="ja-JP" altLang="en-US"/>
              <a:pPr>
                <a:defRPr/>
              </a:pPr>
              <a:t>‹#›</a:t>
            </a:fld>
            <a:endParaRPr lang="ja-JP" altLang="en-US" dirty="0"/>
          </a:p>
        </p:txBody>
      </p:sp>
    </p:spTree>
    <p:extLst>
      <p:ext uri="{BB962C8B-B14F-4D97-AF65-F5344CB8AC3E}">
        <p14:creationId xmlns:p14="http://schemas.microsoft.com/office/powerpoint/2010/main" val="13798498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70" y="4800603"/>
            <a:ext cx="5486400" cy="566738"/>
          </a:xfrm>
        </p:spPr>
        <p:txBody>
          <a:bodyPr anchor="b"/>
          <a:lstStyle>
            <a:lvl1pPr algn="l">
              <a:defRPr sz="1846"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70" y="612775"/>
            <a:ext cx="5486400" cy="4114800"/>
          </a:xfrm>
        </p:spPr>
        <p:txBody>
          <a:bodyPr rtlCol="0">
            <a:normAutofit/>
          </a:bodyPr>
          <a:lstStyle>
            <a:lvl1pPr marL="0" indent="0">
              <a:buNone/>
              <a:defRPr sz="2954"/>
            </a:lvl1pPr>
            <a:lvl2pPr marL="421152" indent="0">
              <a:buNone/>
              <a:defRPr sz="2585"/>
            </a:lvl2pPr>
            <a:lvl3pPr marL="842307" indent="0">
              <a:buNone/>
              <a:defRPr sz="2215"/>
            </a:lvl3pPr>
            <a:lvl4pPr marL="1263463" indent="0">
              <a:buNone/>
              <a:defRPr sz="1846"/>
            </a:lvl4pPr>
            <a:lvl5pPr marL="1684615" indent="0">
              <a:buNone/>
              <a:defRPr sz="1846"/>
            </a:lvl5pPr>
            <a:lvl6pPr marL="2105770" indent="0">
              <a:buNone/>
              <a:defRPr sz="1846"/>
            </a:lvl6pPr>
            <a:lvl7pPr marL="2526925" indent="0">
              <a:buNone/>
              <a:defRPr sz="1846"/>
            </a:lvl7pPr>
            <a:lvl8pPr marL="2948079" indent="0">
              <a:buNone/>
              <a:defRPr sz="1846"/>
            </a:lvl8pPr>
            <a:lvl9pPr marL="3369234" indent="0">
              <a:buNone/>
              <a:defRPr sz="1846"/>
            </a:lvl9pPr>
          </a:lstStyle>
          <a:p>
            <a:pPr lvl="0"/>
            <a:endParaRPr lang="ja-JP" altLang="en-US" noProof="0" dirty="0" smtClean="0"/>
          </a:p>
        </p:txBody>
      </p:sp>
      <p:sp>
        <p:nvSpPr>
          <p:cNvPr id="4" name="テキスト プレースホルダ 3"/>
          <p:cNvSpPr>
            <a:spLocks noGrp="1"/>
          </p:cNvSpPr>
          <p:nvPr>
            <p:ph type="body" sz="half" idx="2"/>
          </p:nvPr>
        </p:nvSpPr>
        <p:spPr>
          <a:xfrm>
            <a:off x="1792170" y="5367338"/>
            <a:ext cx="5486400" cy="804862"/>
          </a:xfrm>
        </p:spPr>
        <p:txBody>
          <a:bodyPr/>
          <a:lstStyle>
            <a:lvl1pPr marL="0" indent="0">
              <a:buNone/>
              <a:defRPr sz="1292"/>
            </a:lvl1pPr>
            <a:lvl2pPr marL="421152" indent="0">
              <a:buNone/>
              <a:defRPr sz="1108"/>
            </a:lvl2pPr>
            <a:lvl3pPr marL="842307" indent="0">
              <a:buNone/>
              <a:defRPr sz="923"/>
            </a:lvl3pPr>
            <a:lvl4pPr marL="1263463" indent="0">
              <a:buNone/>
              <a:defRPr sz="831"/>
            </a:lvl4pPr>
            <a:lvl5pPr marL="1684615" indent="0">
              <a:buNone/>
              <a:defRPr sz="831"/>
            </a:lvl5pPr>
            <a:lvl6pPr marL="2105770" indent="0">
              <a:buNone/>
              <a:defRPr sz="831"/>
            </a:lvl6pPr>
            <a:lvl7pPr marL="2526925" indent="0">
              <a:buNone/>
              <a:defRPr sz="831"/>
            </a:lvl7pPr>
            <a:lvl8pPr marL="2948079" indent="0">
              <a:buNone/>
              <a:defRPr sz="831"/>
            </a:lvl8pPr>
            <a:lvl9pPr marL="3369234" indent="0">
              <a:buNone/>
              <a:defRPr sz="831"/>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CAA15C3-C4DD-4FA4-8913-C85E04A49C79}" type="slidenum">
              <a:rPr lang="ja-JP" altLang="en-US"/>
              <a:pPr>
                <a:defRPr/>
              </a:pPr>
              <a:t>‹#›</a:t>
            </a:fld>
            <a:endParaRPr lang="ja-JP" altLang="en-US" dirty="0"/>
          </a:p>
        </p:txBody>
      </p:sp>
    </p:spTree>
    <p:extLst>
      <p:ext uri="{BB962C8B-B14F-4D97-AF65-F5344CB8AC3E}">
        <p14:creationId xmlns:p14="http://schemas.microsoft.com/office/powerpoint/2010/main" val="691920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9BE7AE4-C583-4BC0-9F31-FA9044CD036A}" type="slidenum">
              <a:rPr lang="ja-JP" altLang="en-US"/>
              <a:pPr>
                <a:defRPr/>
              </a:pPr>
              <a:t>‹#›</a:t>
            </a:fld>
            <a:endParaRPr lang="ja-JP" altLang="en-US" dirty="0"/>
          </a:p>
        </p:txBody>
      </p:sp>
    </p:spTree>
    <p:extLst>
      <p:ext uri="{BB962C8B-B14F-4D97-AF65-F5344CB8AC3E}">
        <p14:creationId xmlns:p14="http://schemas.microsoft.com/office/powerpoint/2010/main" val="15439396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57" y="274654"/>
            <a:ext cx="2057399"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462" y="274654"/>
            <a:ext cx="6031522"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4CED6D9-CF25-41D1-BFEA-9D49B15EE828}" type="slidenum">
              <a:rPr lang="ja-JP" altLang="en-US"/>
              <a:pPr>
                <a:defRPr/>
              </a:pPr>
              <a:t>‹#›</a:t>
            </a:fld>
            <a:endParaRPr lang="ja-JP" altLang="en-US" dirty="0"/>
          </a:p>
        </p:txBody>
      </p:sp>
    </p:spTree>
    <p:extLst>
      <p:ext uri="{BB962C8B-B14F-4D97-AF65-F5344CB8AC3E}">
        <p14:creationId xmlns:p14="http://schemas.microsoft.com/office/powerpoint/2010/main" val="1416058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568" y="274638"/>
            <a:ext cx="8229601"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27" y="1600206"/>
            <a:ext cx="4044462"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2371" y="1600200"/>
            <a:ext cx="4044462"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2371" y="3938610"/>
            <a:ext cx="4044462"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11"/>
          <p:cNvSpPr>
            <a:spLocks noGrp="1" noChangeArrowheads="1"/>
          </p:cNvSpPr>
          <p:nvPr>
            <p:ph type="dt" sz="half" idx="10"/>
          </p:nvPr>
        </p:nvSpPr>
        <p:spPr/>
        <p:txBody>
          <a:bodyPr/>
          <a:lstStyle>
            <a:lvl1pPr>
              <a:defRPr/>
            </a:lvl1pPr>
          </a:lstStyle>
          <a:p>
            <a:pPr>
              <a:defRPr/>
            </a:pPr>
            <a:endParaRPr lang="en-US" altLang="ja-JP"/>
          </a:p>
        </p:txBody>
      </p:sp>
      <p:sp>
        <p:nvSpPr>
          <p:cNvPr id="7" name="Rectangle 12"/>
          <p:cNvSpPr>
            <a:spLocks noGrp="1" noChangeArrowheads="1"/>
          </p:cNvSpPr>
          <p:nvPr>
            <p:ph type="ftr" sz="quarter" idx="11"/>
          </p:nvPr>
        </p:nvSpPr>
        <p:spPr/>
        <p:txBody>
          <a:bodyPr/>
          <a:lstStyle>
            <a:lvl1pPr>
              <a:defRPr/>
            </a:lvl1pPr>
          </a:lstStyle>
          <a:p>
            <a:pPr>
              <a:defRPr/>
            </a:pPr>
            <a:endParaRPr lang="en-US" altLang="ja-JP"/>
          </a:p>
        </p:txBody>
      </p:sp>
      <p:sp>
        <p:nvSpPr>
          <p:cNvPr id="8" name="Rectangle 13"/>
          <p:cNvSpPr>
            <a:spLocks noGrp="1" noChangeArrowheads="1"/>
          </p:cNvSpPr>
          <p:nvPr>
            <p:ph type="sldNum" sz="quarter" idx="12"/>
          </p:nvPr>
        </p:nvSpPr>
        <p:spPr/>
        <p:txBody>
          <a:bodyPr/>
          <a:lstStyle>
            <a:lvl1pPr>
              <a:defRPr/>
            </a:lvl1pPr>
          </a:lstStyle>
          <a:p>
            <a:pPr>
              <a:defRPr/>
            </a:pPr>
            <a:fld id="{98190ADB-A013-42C2-94FD-A4DB9FC312B7}" type="slidenum">
              <a:rPr lang="en-US" altLang="ja-JP"/>
              <a:pPr>
                <a:defRPr/>
              </a:pPr>
              <a:t>‹#›</a:t>
            </a:fld>
            <a:endParaRPr lang="en-US" altLang="ja-JP" dirty="0"/>
          </a:p>
        </p:txBody>
      </p:sp>
    </p:spTree>
    <p:extLst>
      <p:ext uri="{BB962C8B-B14F-4D97-AF65-F5344CB8AC3E}">
        <p14:creationId xmlns:p14="http://schemas.microsoft.com/office/powerpoint/2010/main" val="3573954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14387438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6088" y="2276873"/>
            <a:ext cx="7772401" cy="1080119"/>
          </a:xfrm>
        </p:spPr>
        <p:txBody>
          <a:bodyPr/>
          <a:lstStyle>
            <a:lvl1pPr>
              <a:defRPr sz="2954" b="1">
                <a:latin typeface="Meiryo UI" panose="020B0604030504040204" pitchFamily="50" charset="-128"/>
                <a:ea typeface="Meiryo UI" panose="020B0604030504040204" pitchFamily="50" charset="-128"/>
              </a:defRPr>
            </a:lvl1p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59" y="3886200"/>
            <a:ext cx="6400801" cy="1752600"/>
          </a:xfrm>
        </p:spPr>
        <p:txBody>
          <a:bodyPr/>
          <a:lstStyle>
            <a:lvl1pPr marL="0" indent="0" algn="ctr">
              <a:spcBef>
                <a:spcPts val="554"/>
              </a:spcBef>
              <a:buNone/>
              <a:defRPr sz="2215">
                <a:solidFill>
                  <a:schemeClr val="tx1"/>
                </a:solidFill>
                <a:latin typeface="Meiryo UI" panose="020B0604030504040204" pitchFamily="50" charset="-128"/>
                <a:ea typeface="Meiryo UI" panose="020B0604030504040204" pitchFamily="50" charset="-128"/>
              </a:defRPr>
            </a:lvl1pPr>
            <a:lvl2pPr marL="421152" indent="0" algn="ctr">
              <a:buNone/>
              <a:defRPr>
                <a:solidFill>
                  <a:schemeClr val="tx1">
                    <a:tint val="75000"/>
                  </a:schemeClr>
                </a:solidFill>
              </a:defRPr>
            </a:lvl2pPr>
            <a:lvl3pPr marL="842307" indent="0" algn="ctr">
              <a:buNone/>
              <a:defRPr>
                <a:solidFill>
                  <a:schemeClr val="tx1">
                    <a:tint val="75000"/>
                  </a:schemeClr>
                </a:solidFill>
              </a:defRPr>
            </a:lvl3pPr>
            <a:lvl4pPr marL="1263463" indent="0" algn="ctr">
              <a:buNone/>
              <a:defRPr>
                <a:solidFill>
                  <a:schemeClr val="tx1">
                    <a:tint val="75000"/>
                  </a:schemeClr>
                </a:solidFill>
              </a:defRPr>
            </a:lvl4pPr>
            <a:lvl5pPr marL="1684615" indent="0" algn="ctr">
              <a:buNone/>
              <a:defRPr>
                <a:solidFill>
                  <a:schemeClr val="tx1">
                    <a:tint val="75000"/>
                  </a:schemeClr>
                </a:solidFill>
              </a:defRPr>
            </a:lvl5pPr>
            <a:lvl6pPr marL="2105770" indent="0" algn="ctr">
              <a:buNone/>
              <a:defRPr>
                <a:solidFill>
                  <a:schemeClr val="tx1">
                    <a:tint val="75000"/>
                  </a:schemeClr>
                </a:solidFill>
              </a:defRPr>
            </a:lvl6pPr>
            <a:lvl7pPr marL="2526925" indent="0" algn="ctr">
              <a:buNone/>
              <a:defRPr>
                <a:solidFill>
                  <a:schemeClr val="tx1">
                    <a:tint val="75000"/>
                  </a:schemeClr>
                </a:solidFill>
              </a:defRPr>
            </a:lvl7pPr>
            <a:lvl8pPr marL="2948079" indent="0" algn="ctr">
              <a:buNone/>
              <a:defRPr>
                <a:solidFill>
                  <a:schemeClr val="tx1">
                    <a:tint val="75000"/>
                  </a:schemeClr>
                </a:solidFill>
              </a:defRPr>
            </a:lvl8pPr>
            <a:lvl9pPr marL="3369234" indent="0" algn="ctr">
              <a:buNone/>
              <a:defRPr>
                <a:solidFill>
                  <a:schemeClr val="tx1">
                    <a:tint val="75000"/>
                  </a:schemeClr>
                </a:solidFill>
              </a:defRPr>
            </a:lvl9pPr>
          </a:lstStyle>
          <a:p>
            <a:r>
              <a:rPr lang="ja-JP" altLang="en-US" dirty="0" smtClean="0"/>
              <a:t>マスタ サブタイトルの書式設定</a:t>
            </a:r>
            <a:endParaRPr lang="ja-JP" altLang="en-US" dirty="0"/>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a:xfrm>
            <a:off x="8690419" y="6588287"/>
            <a:ext cx="453582" cy="262629"/>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DB02525F-3D89-45E3-BA88-8C2428FA9C14}" type="slidenum">
              <a:rPr lang="ja-JP" altLang="en-US" smtClean="0"/>
              <a:pPr>
                <a:defRPr/>
              </a:pPr>
              <a:t>‹#›</a:t>
            </a:fld>
            <a:endParaRPr lang="ja-JP" altLang="en-US" dirty="0"/>
          </a:p>
        </p:txBody>
      </p:sp>
      <p:sp>
        <p:nvSpPr>
          <p:cNvPr id="7" name="正方形/長方形 6"/>
          <p:cNvSpPr/>
          <p:nvPr userDrawn="1"/>
        </p:nvSpPr>
        <p:spPr>
          <a:xfrm>
            <a:off x="0" y="3356992"/>
            <a:ext cx="9144000" cy="72000"/>
          </a:xfrm>
          <a:prstGeom prst="rect">
            <a:avLst/>
          </a:prstGeom>
          <a:solidFill>
            <a:schemeClr val="tx2">
              <a:lumMod val="60000"/>
              <a:lumOff val="40000"/>
            </a:schemeClr>
          </a:solidFill>
          <a:ln>
            <a:noFill/>
          </a:ln>
          <a:effectLst/>
        </p:spPr>
        <p:style>
          <a:lnRef idx="2">
            <a:schemeClr val="accent3"/>
          </a:lnRef>
          <a:fillRef idx="1">
            <a:schemeClr val="lt1"/>
          </a:fillRef>
          <a:effectRef idx="0">
            <a:schemeClr val="accent3"/>
          </a:effectRef>
          <a:fontRef idx="minor">
            <a:schemeClr val="dk1"/>
          </a:fontRef>
        </p:style>
        <p:txBody>
          <a:bodyPr rtlCol="0" anchor="t"/>
          <a:lstStyle/>
          <a:p>
            <a:pPr algn="ctr"/>
            <a:endParaRPr kumimoji="1" lang="ja-JP" altLang="en-US" sz="1846" b="1" spc="-138" dirty="0" smtClean="0">
              <a:solidFill>
                <a:srgbClr val="26968B"/>
              </a:solidFill>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217826477"/>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9144137" cy="504000"/>
          </a:xfrm>
          <a:solidFill>
            <a:schemeClr val="tx1">
              <a:lumMod val="50000"/>
              <a:lumOff val="50000"/>
            </a:schemeClr>
          </a:solidFill>
        </p:spPr>
        <p:txBody>
          <a:bodyPr/>
          <a:lstStyle>
            <a:lvl1pPr>
              <a:defRPr sz="1846" b="1">
                <a:solidFill>
                  <a:schemeClr val="bg1"/>
                </a:solidFill>
                <a:latin typeface="Meiryo UI" panose="020B0604030504040204" pitchFamily="50" charset="-128"/>
                <a:ea typeface="Meiryo UI" panose="020B0604030504040204" pitchFamily="50" charset="-128"/>
              </a:defRPr>
            </a:lvl1pPr>
          </a:lstStyle>
          <a:p>
            <a:r>
              <a:rPr lang="ja-JP" altLang="en-US" dirty="0" smtClean="0"/>
              <a:t>マスタ タイトルの書式設定</a:t>
            </a:r>
            <a:endParaRPr lang="ja-JP" altLang="en-US" dirty="0"/>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5" name="スライド番号プレースホルダ 5"/>
          <p:cNvSpPr>
            <a:spLocks noGrp="1"/>
          </p:cNvSpPr>
          <p:nvPr>
            <p:ph type="sldNum" sz="quarter" idx="12"/>
          </p:nvPr>
        </p:nvSpPr>
        <p:spPr>
          <a:xfrm>
            <a:off x="8704595" y="6503040"/>
            <a:ext cx="439406" cy="433124"/>
          </a:xfrm>
        </p:spPr>
        <p:txBody>
          <a:bodyPr wrap="squar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7FC637C0-0949-48C3-AB32-024352324272}" type="slidenum">
              <a:rPr lang="ja-JP" altLang="en-US" smtClean="0"/>
              <a:pPr>
                <a:defRPr/>
              </a:pPr>
              <a:t>‹#›</a:t>
            </a:fld>
            <a:endParaRPr lang="ja-JP" altLang="en-US" dirty="0"/>
          </a:p>
        </p:txBody>
      </p:sp>
    </p:spTree>
    <p:extLst>
      <p:ext uri="{BB962C8B-B14F-4D97-AF65-F5344CB8AC3E}">
        <p14:creationId xmlns:p14="http://schemas.microsoft.com/office/powerpoint/2010/main" val="345294265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正方形/長方形 6"/>
          <p:cNvSpPr/>
          <p:nvPr userDrawn="1"/>
        </p:nvSpPr>
        <p:spPr>
          <a:xfrm>
            <a:off x="317989" y="1"/>
            <a:ext cx="66462" cy="6857515"/>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sz="1846" b="1" spc="-138" dirty="0" smtClean="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hasCustomPrompt="1"/>
          </p:nvPr>
        </p:nvSpPr>
        <p:spPr>
          <a:xfrm>
            <a:off x="0" y="554530"/>
            <a:ext cx="1860923" cy="504000"/>
          </a:xfrm>
          <a:solidFill>
            <a:schemeClr val="tx1">
              <a:lumMod val="50000"/>
              <a:lumOff val="50000"/>
            </a:schemeClr>
          </a:solidFill>
          <a:ln w="28575">
            <a:solidFill>
              <a:schemeClr val="bg1"/>
            </a:solidFill>
          </a:ln>
        </p:spPr>
        <p:txBody>
          <a:bodyPr anchor="ctr"/>
          <a:lstStyle>
            <a:lvl1pPr algn="ctr">
              <a:defRPr sz="1846" b="1" cap="all" baseline="0">
                <a:solidFill>
                  <a:schemeClr val="bg1"/>
                </a:solidFill>
                <a:latin typeface="Meiryo UI" panose="020B0604030504040204" pitchFamily="50" charset="-128"/>
                <a:ea typeface="Meiryo UI" panose="020B0604030504040204" pitchFamily="50" charset="-128"/>
              </a:defRPr>
            </a:lvl1pPr>
          </a:lstStyle>
          <a:p>
            <a:r>
              <a:rPr lang="ja-JP" altLang="en-US" dirty="0" smtClean="0"/>
              <a:t>目次</a:t>
            </a:r>
            <a:endParaRPr lang="ja-JP" altLang="en-US" dirty="0"/>
          </a:p>
        </p:txBody>
      </p:sp>
      <p:sp>
        <p:nvSpPr>
          <p:cNvPr id="3" name="テキスト プレースホルダ 2"/>
          <p:cNvSpPr>
            <a:spLocks noGrp="1"/>
          </p:cNvSpPr>
          <p:nvPr>
            <p:ph type="body" idx="1" hasCustomPrompt="1"/>
          </p:nvPr>
        </p:nvSpPr>
        <p:spPr>
          <a:xfrm>
            <a:off x="583865" y="1268760"/>
            <a:ext cx="6646891" cy="4824536"/>
          </a:xfrm>
        </p:spPr>
        <p:txBody>
          <a:bodyPr anchor="ct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dirty="0"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a:xfrm>
            <a:off x="8690418" y="6588287"/>
            <a:ext cx="453582" cy="262629"/>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5B499932-C233-4E5A-865C-8671E046D2B1}" type="slidenum">
              <a:rPr lang="ja-JP" altLang="en-US" smtClean="0"/>
              <a:pPr>
                <a:defRPr/>
              </a:pPr>
              <a:t>‹#›</a:t>
            </a:fld>
            <a:endParaRPr lang="ja-JP" altLang="en-US" dirty="0"/>
          </a:p>
        </p:txBody>
      </p:sp>
      <p:sp>
        <p:nvSpPr>
          <p:cNvPr id="8" name="テキスト プレースホルダ 2"/>
          <p:cNvSpPr>
            <a:spLocks noGrp="1"/>
          </p:cNvSpPr>
          <p:nvPr>
            <p:ph type="body" idx="13" hasCustomPrompt="1"/>
          </p:nvPr>
        </p:nvSpPr>
        <p:spPr>
          <a:xfrm>
            <a:off x="7348465" y="1268760"/>
            <a:ext cx="1676953" cy="4824536"/>
          </a:xfrm>
        </p:spPr>
        <p:txBody>
          <a:bodyPr anchor="ctr"/>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dirty="0" smtClean="0"/>
              <a:t>マスタ テキストの書式設定</a:t>
            </a:r>
          </a:p>
        </p:txBody>
      </p:sp>
    </p:spTree>
    <p:extLst>
      <p:ext uri="{BB962C8B-B14F-4D97-AF65-F5344CB8AC3E}">
        <p14:creationId xmlns:p14="http://schemas.microsoft.com/office/powerpoint/2010/main" val="2076838135"/>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7" name="正方形/長方形 6"/>
          <p:cNvSpPr/>
          <p:nvPr userDrawn="1"/>
        </p:nvSpPr>
        <p:spPr>
          <a:xfrm>
            <a:off x="317989" y="1"/>
            <a:ext cx="66462" cy="6857515"/>
          </a:xfrm>
          <a:prstGeom prst="rect">
            <a:avLst/>
          </a:prstGeom>
          <a:solidFill>
            <a:schemeClr val="tx2">
              <a:lumMod val="60000"/>
              <a:lumOff val="40000"/>
            </a:schemeClr>
          </a:solidFill>
          <a:ln>
            <a:noFill/>
          </a:ln>
        </p:spPr>
        <p:style>
          <a:lnRef idx="2">
            <a:schemeClr val="dk1"/>
          </a:lnRef>
          <a:fillRef idx="1">
            <a:schemeClr val="lt1"/>
          </a:fillRef>
          <a:effectRef idx="0">
            <a:schemeClr val="dk1"/>
          </a:effectRef>
          <a:fontRef idx="minor">
            <a:schemeClr val="dk1"/>
          </a:fontRef>
        </p:style>
        <p:txBody>
          <a:bodyPr rtlCol="0" anchor="t"/>
          <a:lstStyle/>
          <a:p>
            <a:pPr algn="ctr"/>
            <a:endParaRPr kumimoji="1" lang="ja-JP" altLang="en-US" sz="1846" b="1" spc="-138" dirty="0" smtClean="0">
              <a:solidFill>
                <a:srgbClr val="26968B"/>
              </a:solidFill>
              <a:latin typeface="メイリオ" pitchFamily="50" charset="-128"/>
              <a:ea typeface="メイリオ" pitchFamily="50" charset="-128"/>
              <a:cs typeface="メイリオ" pitchFamily="50" charset="-128"/>
            </a:endParaRPr>
          </a:p>
        </p:txBody>
      </p:sp>
      <p:sp>
        <p:nvSpPr>
          <p:cNvPr id="2" name="タイトル 1"/>
          <p:cNvSpPr>
            <a:spLocks noGrp="1"/>
          </p:cNvSpPr>
          <p:nvPr>
            <p:ph type="title"/>
          </p:nvPr>
        </p:nvSpPr>
        <p:spPr>
          <a:xfrm>
            <a:off x="0" y="2746477"/>
            <a:ext cx="7975385" cy="648000"/>
          </a:xfrm>
          <a:solidFill>
            <a:schemeClr val="tx1">
              <a:lumMod val="50000"/>
              <a:lumOff val="50000"/>
            </a:schemeClr>
          </a:solidFill>
          <a:ln w="28575">
            <a:solidFill>
              <a:schemeClr val="bg1"/>
            </a:solidFill>
          </a:ln>
        </p:spPr>
        <p:txBody>
          <a:bodyPr anchor="ctr"/>
          <a:lstStyle>
            <a:lvl1pPr algn="ctr">
              <a:defRPr sz="2215" b="1" cap="all" baseline="0">
                <a:solidFill>
                  <a:schemeClr val="bg1"/>
                </a:solidFill>
                <a:latin typeface="Meiryo UI" panose="020B0604030504040204" pitchFamily="50" charset="-128"/>
                <a:ea typeface="Meiryo UI" panose="020B0604030504040204" pitchFamily="50" charset="-128"/>
              </a:defRPr>
            </a:lvl1pPr>
          </a:lstStyle>
          <a:p>
            <a:endParaRPr lang="ja-JP" altLang="en-US" dirty="0"/>
          </a:p>
        </p:txBody>
      </p:sp>
      <p:sp>
        <p:nvSpPr>
          <p:cNvPr id="3" name="テキスト プレースホルダ 2"/>
          <p:cNvSpPr>
            <a:spLocks noGrp="1"/>
          </p:cNvSpPr>
          <p:nvPr>
            <p:ph type="body" idx="1" hasCustomPrompt="1"/>
          </p:nvPr>
        </p:nvSpPr>
        <p:spPr>
          <a:xfrm>
            <a:off x="1248554" y="3573016"/>
            <a:ext cx="7476849" cy="2520280"/>
          </a:xfrm>
        </p:spPr>
        <p:txBody>
          <a:bodyPr anchor="t"/>
          <a:lstStyle>
            <a:lvl1pPr marL="0" indent="0">
              <a:buNone/>
              <a:defRPr sz="1846">
                <a:solidFill>
                  <a:schemeClr val="tx1"/>
                </a:solidFill>
                <a:latin typeface="Meiryo UI" panose="020B0604030504040204" pitchFamily="50" charset="-128"/>
                <a:ea typeface="Meiryo UI" panose="020B0604030504040204" pitchFamily="50" charset="-128"/>
              </a:defRPr>
            </a:lvl1pPr>
            <a:lvl2pPr marL="421152" indent="0">
              <a:buNone/>
              <a:defRPr sz="1662">
                <a:solidFill>
                  <a:schemeClr val="tx1">
                    <a:tint val="75000"/>
                  </a:schemeClr>
                </a:solidFill>
              </a:defRPr>
            </a:lvl2pPr>
            <a:lvl3pPr marL="842307" indent="0">
              <a:buNone/>
              <a:defRPr sz="1477">
                <a:solidFill>
                  <a:schemeClr val="tx1">
                    <a:tint val="75000"/>
                  </a:schemeClr>
                </a:solidFill>
              </a:defRPr>
            </a:lvl3pPr>
            <a:lvl4pPr marL="1263463" indent="0">
              <a:buNone/>
              <a:defRPr sz="1292">
                <a:solidFill>
                  <a:schemeClr val="tx1">
                    <a:tint val="75000"/>
                  </a:schemeClr>
                </a:solidFill>
              </a:defRPr>
            </a:lvl4pPr>
            <a:lvl5pPr marL="1684615" indent="0">
              <a:buNone/>
              <a:defRPr sz="1292">
                <a:solidFill>
                  <a:schemeClr val="tx1">
                    <a:tint val="75000"/>
                  </a:schemeClr>
                </a:solidFill>
              </a:defRPr>
            </a:lvl5pPr>
            <a:lvl6pPr marL="2105770" indent="0">
              <a:buNone/>
              <a:defRPr sz="1292">
                <a:solidFill>
                  <a:schemeClr val="tx1">
                    <a:tint val="75000"/>
                  </a:schemeClr>
                </a:solidFill>
              </a:defRPr>
            </a:lvl6pPr>
            <a:lvl7pPr marL="2526925" indent="0">
              <a:buNone/>
              <a:defRPr sz="1292">
                <a:solidFill>
                  <a:schemeClr val="tx1">
                    <a:tint val="75000"/>
                  </a:schemeClr>
                </a:solidFill>
              </a:defRPr>
            </a:lvl7pPr>
            <a:lvl8pPr marL="2948079" indent="0">
              <a:buNone/>
              <a:defRPr sz="1292">
                <a:solidFill>
                  <a:schemeClr val="tx1">
                    <a:tint val="75000"/>
                  </a:schemeClr>
                </a:solidFill>
              </a:defRPr>
            </a:lvl8pPr>
            <a:lvl9pPr marL="3369234" indent="0">
              <a:buNone/>
              <a:defRPr sz="1292">
                <a:solidFill>
                  <a:schemeClr val="tx1">
                    <a:tint val="75000"/>
                  </a:schemeClr>
                </a:solidFill>
              </a:defRPr>
            </a:lvl9pPr>
          </a:lstStyle>
          <a:p>
            <a:pPr lvl="0"/>
            <a:r>
              <a:rPr lang="ja-JP" altLang="en-US" dirty="0"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a:xfrm>
            <a:off x="8690418" y="6588287"/>
            <a:ext cx="453582" cy="262629"/>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5B499932-C233-4E5A-865C-8671E046D2B1}" type="slidenum">
              <a:rPr lang="ja-JP" altLang="en-US" smtClean="0"/>
              <a:pPr>
                <a:defRPr/>
              </a:pPr>
              <a:t>‹#›</a:t>
            </a:fld>
            <a:endParaRPr lang="ja-JP" altLang="en-US" dirty="0"/>
          </a:p>
        </p:txBody>
      </p:sp>
    </p:spTree>
    <p:extLst>
      <p:ext uri="{BB962C8B-B14F-4D97-AF65-F5344CB8AC3E}">
        <p14:creationId xmlns:p14="http://schemas.microsoft.com/office/powerpoint/2010/main" val="340245939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a:xfrm>
            <a:off x="8477049" y="6493719"/>
            <a:ext cx="666951" cy="365125"/>
          </a:xfrm>
        </p:spPr>
        <p:txBody>
          <a:bodyPr/>
          <a:lstStyle>
            <a:lvl1pPr>
              <a:defRPr>
                <a:solidFill>
                  <a:schemeClr val="tx1"/>
                </a:solidFill>
              </a:defRPr>
            </a:lvl1pPr>
          </a:lstStyle>
          <a:p>
            <a:pPr>
              <a:defRPr/>
            </a:pPr>
            <a:fld id="{A5A05A7F-8CE3-4109-9362-34BB9F9E23C9}"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3613198854"/>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27" y="160021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2371" y="1600215"/>
            <a:ext cx="4044462"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F26EE212-84DB-4E17-858B-80994A65EB99}"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819139692"/>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2" y="1535113"/>
            <a:ext cx="4040066" cy="639762"/>
          </a:xfrm>
        </p:spPr>
        <p:txBody>
          <a:bodyPr anchor="b"/>
          <a:lstStyle>
            <a:lvl1pPr marL="0" indent="0">
              <a:buNone/>
              <a:defRPr sz="2215" b="1"/>
            </a:lvl1pPr>
            <a:lvl2pPr marL="421152" indent="0">
              <a:buNone/>
              <a:defRPr sz="1846" b="1"/>
            </a:lvl2pPr>
            <a:lvl3pPr marL="842307" indent="0">
              <a:buNone/>
              <a:defRPr sz="1662" b="1"/>
            </a:lvl3pPr>
            <a:lvl4pPr marL="1263463" indent="0">
              <a:buNone/>
              <a:defRPr sz="1477" b="1"/>
            </a:lvl4pPr>
            <a:lvl5pPr marL="1684615" indent="0">
              <a:buNone/>
              <a:defRPr sz="1477" b="1"/>
            </a:lvl5pPr>
            <a:lvl6pPr marL="2105770" indent="0">
              <a:buNone/>
              <a:defRPr sz="1477" b="1"/>
            </a:lvl6pPr>
            <a:lvl7pPr marL="2526925" indent="0">
              <a:buNone/>
              <a:defRPr sz="1477" b="1"/>
            </a:lvl7pPr>
            <a:lvl8pPr marL="2948079" indent="0">
              <a:buNone/>
              <a:defRPr sz="1477" b="1"/>
            </a:lvl8pPr>
            <a:lvl9pPr marL="3369234" indent="0">
              <a:buNone/>
              <a:defRPr sz="1477"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2" y="2174878"/>
            <a:ext cx="4040066"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319" y="1535113"/>
            <a:ext cx="4041531" cy="639762"/>
          </a:xfrm>
        </p:spPr>
        <p:txBody>
          <a:bodyPr anchor="b"/>
          <a:lstStyle>
            <a:lvl1pPr marL="0" indent="0">
              <a:buNone/>
              <a:defRPr sz="2215" b="1"/>
            </a:lvl1pPr>
            <a:lvl2pPr marL="421152" indent="0">
              <a:buNone/>
              <a:defRPr sz="1846" b="1"/>
            </a:lvl2pPr>
            <a:lvl3pPr marL="842307" indent="0">
              <a:buNone/>
              <a:defRPr sz="1662" b="1"/>
            </a:lvl3pPr>
            <a:lvl4pPr marL="1263463" indent="0">
              <a:buNone/>
              <a:defRPr sz="1477" b="1"/>
            </a:lvl4pPr>
            <a:lvl5pPr marL="1684615" indent="0">
              <a:buNone/>
              <a:defRPr sz="1477" b="1"/>
            </a:lvl5pPr>
            <a:lvl6pPr marL="2105770" indent="0">
              <a:buNone/>
              <a:defRPr sz="1477" b="1"/>
            </a:lvl6pPr>
            <a:lvl7pPr marL="2526925" indent="0">
              <a:buNone/>
              <a:defRPr sz="1477" b="1"/>
            </a:lvl7pPr>
            <a:lvl8pPr marL="2948079" indent="0">
              <a:buNone/>
              <a:defRPr sz="1477" b="1"/>
            </a:lvl8pPr>
            <a:lvl9pPr marL="3369234" indent="0">
              <a:buNone/>
              <a:defRPr sz="1477"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319" y="2174878"/>
            <a:ext cx="4041531"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E0D46684-C629-496B-A7D9-3D57B7E256A6}"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89817987"/>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4" name="スライド番号プレースホルダ 5"/>
          <p:cNvSpPr>
            <a:spLocks noGrp="1"/>
          </p:cNvSpPr>
          <p:nvPr>
            <p:ph type="sldNum" sz="quarter" idx="12"/>
          </p:nvPr>
        </p:nvSpPr>
        <p:spPr>
          <a:xfrm>
            <a:off x="8690419" y="6588287"/>
            <a:ext cx="453582" cy="262629"/>
          </a:xfrm>
        </p:spPr>
        <p:txBody>
          <a:bodyPr wrap="none">
            <a:spAutoFit/>
          </a:bodyPr>
          <a:lstStyle>
            <a:lvl1pPr>
              <a:defRPr sz="1108" b="1">
                <a:solidFill>
                  <a:schemeClr val="tx1"/>
                </a:solidFill>
                <a:latin typeface="Meiryo UI" panose="020B0604030504040204" pitchFamily="50" charset="-128"/>
                <a:ea typeface="Meiryo UI" panose="020B0604030504040204" pitchFamily="50" charset="-128"/>
              </a:defRPr>
            </a:lvl1pPr>
          </a:lstStyle>
          <a:p>
            <a:pPr>
              <a:defRPr/>
            </a:pPr>
            <a:fld id="{F95793F0-1422-48A7-88C7-0432C15BFF5A}" type="slidenum">
              <a:rPr lang="ja-JP" altLang="en-US" smtClean="0"/>
              <a:pPr>
                <a:defRPr/>
              </a:pPr>
              <a:t>‹#›</a:t>
            </a:fld>
            <a:endParaRPr lang="ja-JP" altLang="en-US" dirty="0"/>
          </a:p>
        </p:txBody>
      </p:sp>
    </p:spTree>
    <p:extLst>
      <p:ext uri="{BB962C8B-B14F-4D97-AF65-F5344CB8AC3E}">
        <p14:creationId xmlns:p14="http://schemas.microsoft.com/office/powerpoint/2010/main" val="3814475995"/>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327" y="273050"/>
            <a:ext cx="3008433" cy="1162050"/>
          </a:xfrm>
        </p:spPr>
        <p:txBody>
          <a:bodyPr anchor="b"/>
          <a:lstStyle>
            <a:lvl1pPr algn="l">
              <a:defRPr sz="1846"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567" y="273059"/>
            <a:ext cx="5111262"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327" y="1435103"/>
            <a:ext cx="3008433" cy="4691063"/>
          </a:xfrm>
        </p:spPr>
        <p:txBody>
          <a:bodyPr/>
          <a:lstStyle>
            <a:lvl1pPr marL="0" indent="0">
              <a:buNone/>
              <a:defRPr sz="1292"/>
            </a:lvl1pPr>
            <a:lvl2pPr marL="421152" indent="0">
              <a:buNone/>
              <a:defRPr sz="1108"/>
            </a:lvl2pPr>
            <a:lvl3pPr marL="842307" indent="0">
              <a:buNone/>
              <a:defRPr sz="923"/>
            </a:lvl3pPr>
            <a:lvl4pPr marL="1263463" indent="0">
              <a:buNone/>
              <a:defRPr sz="831"/>
            </a:lvl4pPr>
            <a:lvl5pPr marL="1684615" indent="0">
              <a:buNone/>
              <a:defRPr sz="831"/>
            </a:lvl5pPr>
            <a:lvl6pPr marL="2105770" indent="0">
              <a:buNone/>
              <a:defRPr sz="831"/>
            </a:lvl6pPr>
            <a:lvl7pPr marL="2526925" indent="0">
              <a:buNone/>
              <a:defRPr sz="831"/>
            </a:lvl7pPr>
            <a:lvl8pPr marL="2948079" indent="0">
              <a:buNone/>
              <a:defRPr sz="831"/>
            </a:lvl8pPr>
            <a:lvl9pPr marL="3369234" indent="0">
              <a:buNone/>
              <a:defRPr sz="831"/>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31DDAFC5-3AA7-46C0-B8E0-C2D5714CD36F}"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9345892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170" y="4800603"/>
            <a:ext cx="5486400" cy="566738"/>
          </a:xfrm>
        </p:spPr>
        <p:txBody>
          <a:bodyPr anchor="b"/>
          <a:lstStyle>
            <a:lvl1pPr algn="l">
              <a:defRPr sz="1846"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170" y="612775"/>
            <a:ext cx="5486400" cy="4114800"/>
          </a:xfrm>
        </p:spPr>
        <p:txBody>
          <a:bodyPr rtlCol="0">
            <a:normAutofit/>
          </a:bodyPr>
          <a:lstStyle>
            <a:lvl1pPr marL="0" indent="0">
              <a:buNone/>
              <a:defRPr sz="2954"/>
            </a:lvl1pPr>
            <a:lvl2pPr marL="421152" indent="0">
              <a:buNone/>
              <a:defRPr sz="2585"/>
            </a:lvl2pPr>
            <a:lvl3pPr marL="842307" indent="0">
              <a:buNone/>
              <a:defRPr sz="2215"/>
            </a:lvl3pPr>
            <a:lvl4pPr marL="1263463" indent="0">
              <a:buNone/>
              <a:defRPr sz="1846"/>
            </a:lvl4pPr>
            <a:lvl5pPr marL="1684615" indent="0">
              <a:buNone/>
              <a:defRPr sz="1846"/>
            </a:lvl5pPr>
            <a:lvl6pPr marL="2105770" indent="0">
              <a:buNone/>
              <a:defRPr sz="1846"/>
            </a:lvl6pPr>
            <a:lvl7pPr marL="2526925" indent="0">
              <a:buNone/>
              <a:defRPr sz="1846"/>
            </a:lvl7pPr>
            <a:lvl8pPr marL="2948079" indent="0">
              <a:buNone/>
              <a:defRPr sz="1846"/>
            </a:lvl8pPr>
            <a:lvl9pPr marL="3369234" indent="0">
              <a:buNone/>
              <a:defRPr sz="1846"/>
            </a:lvl9pPr>
          </a:lstStyle>
          <a:p>
            <a:pPr lvl="0"/>
            <a:endParaRPr lang="ja-JP" altLang="en-US" noProof="0" dirty="0" smtClean="0"/>
          </a:p>
        </p:txBody>
      </p:sp>
      <p:sp>
        <p:nvSpPr>
          <p:cNvPr id="4" name="テキスト プレースホルダ 3"/>
          <p:cNvSpPr>
            <a:spLocks noGrp="1"/>
          </p:cNvSpPr>
          <p:nvPr>
            <p:ph type="body" sz="half" idx="2"/>
          </p:nvPr>
        </p:nvSpPr>
        <p:spPr>
          <a:xfrm>
            <a:off x="1792170" y="5367338"/>
            <a:ext cx="5486400" cy="804862"/>
          </a:xfrm>
        </p:spPr>
        <p:txBody>
          <a:bodyPr/>
          <a:lstStyle>
            <a:lvl1pPr marL="0" indent="0">
              <a:buNone/>
              <a:defRPr sz="1292"/>
            </a:lvl1pPr>
            <a:lvl2pPr marL="421152" indent="0">
              <a:buNone/>
              <a:defRPr sz="1108"/>
            </a:lvl2pPr>
            <a:lvl3pPr marL="842307" indent="0">
              <a:buNone/>
              <a:defRPr sz="923"/>
            </a:lvl3pPr>
            <a:lvl4pPr marL="1263463" indent="0">
              <a:buNone/>
              <a:defRPr sz="831"/>
            </a:lvl4pPr>
            <a:lvl5pPr marL="1684615" indent="0">
              <a:buNone/>
              <a:defRPr sz="831"/>
            </a:lvl5pPr>
            <a:lvl6pPr marL="2105770" indent="0">
              <a:buNone/>
              <a:defRPr sz="831"/>
            </a:lvl6pPr>
            <a:lvl7pPr marL="2526925" indent="0">
              <a:buNone/>
              <a:defRPr sz="831"/>
            </a:lvl7pPr>
            <a:lvl8pPr marL="2948079" indent="0">
              <a:buNone/>
              <a:defRPr sz="831"/>
            </a:lvl8pPr>
            <a:lvl9pPr marL="3369234" indent="0">
              <a:buNone/>
              <a:defRPr sz="831"/>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167DE737-F747-415D-83F0-C4F35064D925}"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84384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23921342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5B7FE71B-FC1C-432F-BD1F-8D57B6BCD7F2}"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148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57" y="274654"/>
            <a:ext cx="2057399"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462" y="274654"/>
            <a:ext cx="6031522"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0A1C4FD3-2662-4FC6-96B7-C20B1DE207E3}" type="slidenum">
              <a:rPr lang="ja-JP" altLang="en-US">
                <a:solidFill>
                  <a:prstClr val="black">
                    <a:tint val="75000"/>
                  </a:prstClr>
                </a:solidFill>
              </a:rPr>
              <a:pPr>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3327644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568" y="274638"/>
            <a:ext cx="8229601" cy="1143000"/>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27" y="1600206"/>
            <a:ext cx="4044462" cy="4525963"/>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4642371" y="1600200"/>
            <a:ext cx="4044462" cy="218598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4642371" y="3938610"/>
            <a:ext cx="4044462" cy="218757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11"/>
          <p:cNvSpPr>
            <a:spLocks noGrp="1" noChangeArrowheads="1"/>
          </p:cNvSpPr>
          <p:nvPr>
            <p:ph type="dt" sz="half" idx="10"/>
          </p:nvPr>
        </p:nvSpPr>
        <p:spPr/>
        <p:txBody>
          <a:bodyPr/>
          <a:lstStyle>
            <a:lvl1pPr>
              <a:defRPr/>
            </a:lvl1pPr>
          </a:lstStyle>
          <a:p>
            <a:pPr>
              <a:defRPr/>
            </a:pPr>
            <a:endParaRPr lang="en-US" altLang="ja-JP" dirty="0">
              <a:solidFill>
                <a:prstClr val="black">
                  <a:tint val="75000"/>
                </a:prstClr>
              </a:solidFill>
            </a:endParaRPr>
          </a:p>
        </p:txBody>
      </p:sp>
      <p:sp>
        <p:nvSpPr>
          <p:cNvPr id="7" name="Rectangle 12"/>
          <p:cNvSpPr>
            <a:spLocks noGrp="1" noChangeArrowheads="1"/>
          </p:cNvSpPr>
          <p:nvPr>
            <p:ph type="ftr" sz="quarter" idx="11"/>
          </p:nvPr>
        </p:nvSpPr>
        <p:spPr/>
        <p:txBody>
          <a:bodyPr/>
          <a:lstStyle>
            <a:lvl1pPr>
              <a:defRPr/>
            </a:lvl1pPr>
          </a:lstStyle>
          <a:p>
            <a:pPr>
              <a:defRPr/>
            </a:pPr>
            <a:endParaRPr lang="en-US" altLang="ja-JP" dirty="0">
              <a:solidFill>
                <a:prstClr val="black">
                  <a:tint val="75000"/>
                </a:prstClr>
              </a:solidFill>
            </a:endParaRPr>
          </a:p>
        </p:txBody>
      </p:sp>
      <p:sp>
        <p:nvSpPr>
          <p:cNvPr id="8" name="Rectangle 13"/>
          <p:cNvSpPr>
            <a:spLocks noGrp="1" noChangeArrowheads="1"/>
          </p:cNvSpPr>
          <p:nvPr>
            <p:ph type="sldNum" sz="quarter" idx="12"/>
          </p:nvPr>
        </p:nvSpPr>
        <p:spPr/>
        <p:txBody>
          <a:bodyPr/>
          <a:lstStyle>
            <a:lvl1pPr>
              <a:defRPr/>
            </a:lvl1pPr>
          </a:lstStyle>
          <a:p>
            <a:pPr>
              <a:defRPr/>
            </a:pPr>
            <a:fld id="{A45ED70D-F1FD-4776-8791-E99F1651F8FA}" type="slidenum">
              <a:rPr lang="en-US" altLang="ja-JP">
                <a:solidFill>
                  <a:prstClr val="black">
                    <a:tint val="75000"/>
                  </a:prstClr>
                </a:solidFill>
              </a:rPr>
              <a:pPr>
                <a:defRPr/>
              </a:pPr>
              <a:t>‹#›</a:t>
            </a:fld>
            <a:endParaRPr lang="en-US" altLang="ja-JP" dirty="0">
              <a:solidFill>
                <a:prstClr val="black">
                  <a:tint val="75000"/>
                </a:prstClr>
              </a:solidFill>
            </a:endParaRPr>
          </a:p>
        </p:txBody>
      </p:sp>
    </p:spTree>
    <p:extLst>
      <p:ext uri="{BB962C8B-B14F-4D97-AF65-F5344CB8AC3E}">
        <p14:creationId xmlns:p14="http://schemas.microsoft.com/office/powerpoint/2010/main" val="1265589683"/>
      </p:ext>
    </p:extLst>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07615440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5344809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6754556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61818484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40694657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92844239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590274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407217977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47096485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20998064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5582455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67893764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BB3B511-1430-43C5-8314-85B8F27451E4}" type="datetime1">
              <a:rPr kumimoji="1" lang="ja-JP" altLang="en-US" smtClean="0"/>
              <a:t>2022/1/21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85060" y="188641"/>
            <a:ext cx="8774311"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85348" y="6309321"/>
            <a:ext cx="8673897"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85368" y="3105006"/>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85051" y="3769298"/>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85051" y="4365105"/>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84641" y="764704"/>
            <a:ext cx="8774723"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15935730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2877895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14800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167298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E3F47B7-1296-4DF1-AEA0-BF5CF06A7AB1}" type="datetimeFigureOut">
              <a:rPr kumimoji="1" lang="ja-JP" altLang="en-US" smtClean="0"/>
              <a:t>2022/1/21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793558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slideLayout" Target="../slideLayouts/slideLayout42.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0.xml"/><Relationship Id="rId13" Type="http://schemas.openxmlformats.org/officeDocument/2006/relationships/theme" Target="../theme/theme4.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slideLayout" Target="../slideLayouts/slideLayout54.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749"/>
            <a:ext cx="1952272" cy="6852504"/>
            <a:chOff x="6627813" y="196102"/>
            <a:chExt cx="1952625" cy="5677649"/>
          </a:xfrm>
        </p:grpSpPr>
        <p:sp>
          <p:nvSpPr>
            <p:cNvPr id="50" name="Freeform 27"/>
            <p:cNvSpPr/>
            <p:nvPr/>
          </p:nvSpPr>
          <p:spPr bwMode="auto">
            <a:xfrm>
              <a:off x="6627813" y="19610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8E3F47B7-1296-4DF1-AEA0-BF5CF06A7AB1}" type="datetimeFigureOut">
              <a:rPr kumimoji="1" lang="ja-JP" altLang="en-US" smtClean="0"/>
              <a:t>2022/1/21</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3468858601"/>
      </p:ext>
    </p:extLst>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 id="2147483967" r:id="rId5"/>
    <p:sldLayoutId id="2147483968" r:id="rId6"/>
    <p:sldLayoutId id="2147483969" r:id="rId7"/>
    <p:sldLayoutId id="2147483970" r:id="rId8"/>
    <p:sldLayoutId id="2147483971" r:id="rId9"/>
    <p:sldLayoutId id="2147483972" r:id="rId10"/>
    <p:sldLayoutId id="2147483973" r:id="rId11"/>
    <p:sldLayoutId id="2147483974" r:id="rId12"/>
    <p:sldLayoutId id="2147483975" r:id="rId13"/>
    <p:sldLayoutId id="2147483976" r:id="rId14"/>
    <p:sldLayoutId id="2147483977" r:id="rId15"/>
    <p:sldLayoutId id="2147483978" r:id="rId16"/>
  </p:sldLayoutIdLst>
  <p:txStyles>
    <p:titleStyle>
      <a:lvl1pPr algn="l" defTabSz="457200" rtl="0" eaLnBrk="1" latinLnBrk="0" hangingPunct="1">
        <a:spcBef>
          <a:spcPct val="0"/>
        </a:spcBef>
        <a:buNone/>
        <a:defRPr kumimoji="1" sz="3600" kern="1200">
          <a:solidFill>
            <a:schemeClr val="accent2">
              <a:lumMod val="7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47" tIns="45621" rIns="91247" bIns="45621"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47" tIns="45621" rIns="91247" bIns="45621"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7938"/>
            <a:ext cx="2133600" cy="365125"/>
          </a:xfrm>
          <a:prstGeom prst="rect">
            <a:avLst/>
          </a:prstGeom>
        </p:spPr>
        <p:txBody>
          <a:bodyPr vert="horz" lIns="91247" tIns="45621" rIns="91247" bIns="45621" rtlCol="0" anchor="ctr"/>
          <a:lstStyle>
            <a:lvl1pPr algn="l">
              <a:defRPr sz="1108">
                <a:solidFill>
                  <a:prstClr val="black">
                    <a:tint val="75000"/>
                  </a:prstClr>
                </a:solidFill>
                <a:latin typeface="Arial" charset="0"/>
                <a:ea typeface="ＭＳ Ｐゴシック" charset="-128"/>
              </a:defRPr>
            </a:lvl1pPr>
          </a:lstStyle>
          <a:p>
            <a:pPr>
              <a:defRPr/>
            </a:pPr>
            <a:endParaRPr lang="ja-JP" altLang="en-US"/>
          </a:p>
        </p:txBody>
      </p:sp>
      <p:sp>
        <p:nvSpPr>
          <p:cNvPr id="5" name="フッター プレースホルダ 4"/>
          <p:cNvSpPr>
            <a:spLocks noGrp="1"/>
          </p:cNvSpPr>
          <p:nvPr>
            <p:ph type="ftr" sz="quarter" idx="3"/>
          </p:nvPr>
        </p:nvSpPr>
        <p:spPr>
          <a:xfrm>
            <a:off x="3124200" y="6357938"/>
            <a:ext cx="2895600" cy="365125"/>
          </a:xfrm>
          <a:prstGeom prst="rect">
            <a:avLst/>
          </a:prstGeom>
        </p:spPr>
        <p:txBody>
          <a:bodyPr vert="horz" lIns="91247" tIns="45621" rIns="91247" bIns="45621" rtlCol="0" anchor="ctr"/>
          <a:lstStyle>
            <a:lvl1pPr algn="ctr">
              <a:defRPr sz="1108">
                <a:solidFill>
                  <a:prstClr val="black">
                    <a:tint val="75000"/>
                  </a:prstClr>
                </a:solidFill>
                <a:latin typeface="Arial" charset="0"/>
                <a:ea typeface="ＭＳ Ｐゴシック" charset="-128"/>
              </a:defRPr>
            </a:lvl1pPr>
          </a:lstStyle>
          <a:p>
            <a:pPr>
              <a:defRPr/>
            </a:pPr>
            <a:endParaRPr lang="ja-JP" altLang="en-US"/>
          </a:p>
        </p:txBody>
      </p:sp>
      <p:sp>
        <p:nvSpPr>
          <p:cNvPr id="6" name="スライド番号プレースホルダ 5"/>
          <p:cNvSpPr>
            <a:spLocks noGrp="1"/>
          </p:cNvSpPr>
          <p:nvPr>
            <p:ph type="sldNum" sz="quarter" idx="4"/>
          </p:nvPr>
        </p:nvSpPr>
        <p:spPr>
          <a:xfrm>
            <a:off x="8020050" y="6492875"/>
            <a:ext cx="1123950" cy="365125"/>
          </a:xfrm>
          <a:prstGeom prst="rect">
            <a:avLst/>
          </a:prstGeom>
        </p:spPr>
        <p:txBody>
          <a:bodyPr vert="horz" lIns="91247" tIns="45621" rIns="91247" bIns="45621" rtlCol="0" anchor="ctr"/>
          <a:lstStyle>
            <a:lvl1pPr algn="r">
              <a:defRPr sz="1292">
                <a:solidFill>
                  <a:prstClr val="black">
                    <a:tint val="75000"/>
                  </a:prstClr>
                </a:solidFill>
                <a:latin typeface="HG丸ｺﾞｼｯｸM-PRO" panose="020F0600000000000000" pitchFamily="50" charset="-128"/>
                <a:ea typeface="HG丸ｺﾞｼｯｸM-PRO" panose="020F0600000000000000" pitchFamily="50" charset="-128"/>
              </a:defRPr>
            </a:lvl1pPr>
          </a:lstStyle>
          <a:p>
            <a:pPr>
              <a:defRPr/>
            </a:pPr>
            <a:fld id="{2C5694E4-0FFF-4930-A163-EEF4BC37326A}" type="slidenum">
              <a:rPr lang="ja-JP" altLang="en-US"/>
              <a:pPr>
                <a:defRPr/>
              </a:pPr>
              <a:t>‹#›</a:t>
            </a:fld>
            <a:endParaRPr lang="ja-JP" altLang="en-US" dirty="0"/>
          </a:p>
        </p:txBody>
      </p:sp>
    </p:spTree>
    <p:extLst>
      <p:ext uri="{BB962C8B-B14F-4D97-AF65-F5344CB8AC3E}">
        <p14:creationId xmlns:p14="http://schemas.microsoft.com/office/powerpoint/2010/main" val="4114824263"/>
      </p:ext>
    </p:extLst>
  </p:cSld>
  <p:clrMap bg1="lt1" tx1="dk1" bg2="lt2" tx2="dk2" accent1="accent1" accent2="accent2" accent3="accent3" accent4="accent4" accent5="accent5" accent6="accent6" hlink="hlink" folHlink="folHlink"/>
  <p:sldLayoutIdLst>
    <p:sldLayoutId id="2147483980" r:id="rId1"/>
    <p:sldLayoutId id="2147483981" r:id="rId2"/>
    <p:sldLayoutId id="2147483982" r:id="rId3"/>
    <p:sldLayoutId id="2147483983" r:id="rId4"/>
    <p:sldLayoutId id="2147483984" r:id="rId5"/>
    <p:sldLayoutId id="2147483985" r:id="rId6"/>
    <p:sldLayoutId id="2147483986" r:id="rId7"/>
    <p:sldLayoutId id="2147483987" r:id="rId8"/>
    <p:sldLayoutId id="2147483988" r:id="rId9"/>
    <p:sldLayoutId id="2147483989" r:id="rId10"/>
    <p:sldLayoutId id="2147483990" r:id="rId11"/>
    <p:sldLayoutId id="2147483991" r:id="rId12"/>
    <p:sldLayoutId id="2147483992"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000" kern="1200">
          <a:solidFill>
            <a:schemeClr val="tx1"/>
          </a:solidFill>
          <a:latin typeface="+mj-lt"/>
          <a:ea typeface="+mj-ea"/>
          <a:cs typeface="+mj-cs"/>
        </a:defRPr>
      </a:lvl1pPr>
      <a:lvl2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000">
          <a:solidFill>
            <a:schemeClr val="tx1"/>
          </a:solidFill>
          <a:latin typeface="Calibri" pitchFamily="34" charset="0"/>
          <a:ea typeface="ＭＳ Ｐゴシック" charset="-128"/>
        </a:defRPr>
      </a:lvl5pPr>
      <a:lvl6pPr marL="421152" algn="ctr" rtl="0" fontAlgn="base">
        <a:spcBef>
          <a:spcPct val="0"/>
        </a:spcBef>
        <a:spcAft>
          <a:spcPct val="0"/>
        </a:spcAft>
        <a:defRPr kumimoji="1" sz="4062">
          <a:solidFill>
            <a:schemeClr val="tx1"/>
          </a:solidFill>
          <a:latin typeface="Calibri" pitchFamily="34" charset="0"/>
          <a:ea typeface="ＭＳ Ｐゴシック" charset="-128"/>
        </a:defRPr>
      </a:lvl6pPr>
      <a:lvl7pPr marL="842307" algn="ctr" rtl="0" fontAlgn="base">
        <a:spcBef>
          <a:spcPct val="0"/>
        </a:spcBef>
        <a:spcAft>
          <a:spcPct val="0"/>
        </a:spcAft>
        <a:defRPr kumimoji="1" sz="4062">
          <a:solidFill>
            <a:schemeClr val="tx1"/>
          </a:solidFill>
          <a:latin typeface="Calibri" pitchFamily="34" charset="0"/>
          <a:ea typeface="ＭＳ Ｐゴシック" charset="-128"/>
        </a:defRPr>
      </a:lvl7pPr>
      <a:lvl8pPr marL="1263463" algn="ctr" rtl="0" fontAlgn="base">
        <a:spcBef>
          <a:spcPct val="0"/>
        </a:spcBef>
        <a:spcAft>
          <a:spcPct val="0"/>
        </a:spcAft>
        <a:defRPr kumimoji="1" sz="4062">
          <a:solidFill>
            <a:schemeClr val="tx1"/>
          </a:solidFill>
          <a:latin typeface="Calibri" pitchFamily="34" charset="0"/>
          <a:ea typeface="ＭＳ Ｐゴシック" charset="-128"/>
        </a:defRPr>
      </a:lvl8pPr>
      <a:lvl9pPr marL="1684615" algn="ctr" rtl="0" fontAlgn="base">
        <a:spcBef>
          <a:spcPct val="0"/>
        </a:spcBef>
        <a:spcAft>
          <a:spcPct val="0"/>
        </a:spcAft>
        <a:defRPr kumimoji="1" sz="4062">
          <a:solidFill>
            <a:schemeClr val="tx1"/>
          </a:solidFill>
          <a:latin typeface="Calibri" pitchFamily="34" charset="0"/>
          <a:ea typeface="ＭＳ Ｐゴシック" charset="-128"/>
        </a:defRPr>
      </a:lvl9pPr>
    </p:titleStyle>
    <p:bodyStyle>
      <a:lvl1pPr marL="314325" indent="-314325" algn="l" rtl="0" eaLnBrk="0" fontAlgn="base" hangingPunct="0">
        <a:spcBef>
          <a:spcPct val="20000"/>
        </a:spcBef>
        <a:spcAft>
          <a:spcPct val="0"/>
        </a:spcAft>
        <a:buFont typeface="Arial" panose="020B0604020202020204" pitchFamily="34" charset="0"/>
        <a:buChar char="•"/>
        <a:defRPr kumimoji="1" sz="2900" kern="1200">
          <a:solidFill>
            <a:schemeClr val="tx1"/>
          </a:solidFill>
          <a:latin typeface="+mn-lt"/>
          <a:ea typeface="+mn-ea"/>
          <a:cs typeface="+mn-cs"/>
        </a:defRPr>
      </a:lvl1pPr>
      <a:lvl2pPr marL="684213" indent="-261938" algn="l" rtl="0" eaLnBrk="0" fontAlgn="base" hangingPunct="0">
        <a:spcBef>
          <a:spcPct val="20000"/>
        </a:spcBef>
        <a:spcAft>
          <a:spcPct val="0"/>
        </a:spcAft>
        <a:buFont typeface="Arial" panose="020B0604020202020204" pitchFamily="34" charset="0"/>
        <a:buChar char="–"/>
        <a:defRPr kumimoji="1" sz="2500" kern="1200">
          <a:solidFill>
            <a:schemeClr val="tx1"/>
          </a:solidFill>
          <a:latin typeface="+mn-lt"/>
          <a:ea typeface="+mn-ea"/>
          <a:cs typeface="+mn-cs"/>
        </a:defRPr>
      </a:lvl2pPr>
      <a:lvl3pPr marL="1052513" indent="-209550" algn="l"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n-cs"/>
        </a:defRPr>
      </a:lvl3pPr>
      <a:lvl4pPr marL="1473200" indent="-2095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n-lt"/>
          <a:ea typeface="+mn-ea"/>
          <a:cs typeface="+mn-cs"/>
        </a:defRPr>
      </a:lvl4pPr>
      <a:lvl5pPr marL="1893888" indent="-209550" algn="l" rtl="0" eaLnBrk="0" fontAlgn="base" hangingPunct="0">
        <a:spcBef>
          <a:spcPct val="20000"/>
        </a:spcBef>
        <a:spcAft>
          <a:spcPct val="0"/>
        </a:spcAft>
        <a:buFont typeface="Arial" panose="020B0604020202020204" pitchFamily="34" charset="0"/>
        <a:buChar char="»"/>
        <a:defRPr kumimoji="1" kern="1200">
          <a:solidFill>
            <a:schemeClr val="tx1"/>
          </a:solidFill>
          <a:latin typeface="+mn-lt"/>
          <a:ea typeface="+mn-ea"/>
          <a:cs typeface="+mn-cs"/>
        </a:defRPr>
      </a:lvl5pPr>
      <a:lvl6pPr marL="2316349"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37502"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58653"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79809"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2307" rtl="0" eaLnBrk="1" latinLnBrk="0" hangingPunct="1">
        <a:defRPr kumimoji="1" sz="1662" kern="1200">
          <a:solidFill>
            <a:schemeClr val="tx1"/>
          </a:solidFill>
          <a:latin typeface="+mn-lt"/>
          <a:ea typeface="+mn-ea"/>
          <a:cs typeface="+mn-cs"/>
        </a:defRPr>
      </a:lvl1pPr>
      <a:lvl2pPr marL="421152" algn="l" defTabSz="842307" rtl="0" eaLnBrk="1" latinLnBrk="0" hangingPunct="1">
        <a:defRPr kumimoji="1" sz="1662" kern="1200">
          <a:solidFill>
            <a:schemeClr val="tx1"/>
          </a:solidFill>
          <a:latin typeface="+mn-lt"/>
          <a:ea typeface="+mn-ea"/>
          <a:cs typeface="+mn-cs"/>
        </a:defRPr>
      </a:lvl2pPr>
      <a:lvl3pPr marL="842307" algn="l" defTabSz="842307" rtl="0" eaLnBrk="1" latinLnBrk="0" hangingPunct="1">
        <a:defRPr kumimoji="1" sz="1662" kern="1200">
          <a:solidFill>
            <a:schemeClr val="tx1"/>
          </a:solidFill>
          <a:latin typeface="+mn-lt"/>
          <a:ea typeface="+mn-ea"/>
          <a:cs typeface="+mn-cs"/>
        </a:defRPr>
      </a:lvl3pPr>
      <a:lvl4pPr marL="1263463" algn="l" defTabSz="842307" rtl="0" eaLnBrk="1" latinLnBrk="0" hangingPunct="1">
        <a:defRPr kumimoji="1" sz="1662" kern="1200">
          <a:solidFill>
            <a:schemeClr val="tx1"/>
          </a:solidFill>
          <a:latin typeface="+mn-lt"/>
          <a:ea typeface="+mn-ea"/>
          <a:cs typeface="+mn-cs"/>
        </a:defRPr>
      </a:lvl4pPr>
      <a:lvl5pPr marL="1684615" algn="l" defTabSz="842307" rtl="0" eaLnBrk="1" latinLnBrk="0" hangingPunct="1">
        <a:defRPr kumimoji="1" sz="1662" kern="1200">
          <a:solidFill>
            <a:schemeClr val="tx1"/>
          </a:solidFill>
          <a:latin typeface="+mn-lt"/>
          <a:ea typeface="+mn-ea"/>
          <a:cs typeface="+mn-cs"/>
        </a:defRPr>
      </a:lvl5pPr>
      <a:lvl6pPr marL="2105770" algn="l" defTabSz="842307" rtl="0" eaLnBrk="1" latinLnBrk="0" hangingPunct="1">
        <a:defRPr kumimoji="1" sz="1662" kern="1200">
          <a:solidFill>
            <a:schemeClr val="tx1"/>
          </a:solidFill>
          <a:latin typeface="+mn-lt"/>
          <a:ea typeface="+mn-ea"/>
          <a:cs typeface="+mn-cs"/>
        </a:defRPr>
      </a:lvl6pPr>
      <a:lvl7pPr marL="2526925" algn="l" defTabSz="842307" rtl="0" eaLnBrk="1" latinLnBrk="0" hangingPunct="1">
        <a:defRPr kumimoji="1" sz="1662" kern="1200">
          <a:solidFill>
            <a:schemeClr val="tx1"/>
          </a:solidFill>
          <a:latin typeface="+mn-lt"/>
          <a:ea typeface="+mn-ea"/>
          <a:cs typeface="+mn-cs"/>
        </a:defRPr>
      </a:lvl7pPr>
      <a:lvl8pPr marL="2948079" algn="l" defTabSz="842307" rtl="0" eaLnBrk="1" latinLnBrk="0" hangingPunct="1">
        <a:defRPr kumimoji="1" sz="1662" kern="1200">
          <a:solidFill>
            <a:schemeClr val="tx1"/>
          </a:solidFill>
          <a:latin typeface="+mn-lt"/>
          <a:ea typeface="+mn-ea"/>
          <a:cs typeface="+mn-cs"/>
        </a:defRPr>
      </a:lvl8pPr>
      <a:lvl9pPr marL="3369234" algn="l" defTabSz="842307"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57568" y="274638"/>
            <a:ext cx="8229601" cy="1143000"/>
          </a:xfrm>
          <a:prstGeom prst="rect">
            <a:avLst/>
          </a:prstGeom>
          <a:noFill/>
          <a:ln w="9525">
            <a:noFill/>
            <a:miter lim="800000"/>
            <a:headEnd/>
            <a:tailEnd/>
          </a:ln>
        </p:spPr>
        <p:txBody>
          <a:bodyPr vert="horz" wrap="square" lIns="91247" tIns="45621" rIns="91247" bIns="45621" numCol="1" anchor="ctr" anchorCtr="0" compatLnSpc="1">
            <a:prstTxWarp prst="textNoShape">
              <a:avLst/>
            </a:prstTxWarp>
          </a:bodyPr>
          <a:lstStyle/>
          <a:p>
            <a:pPr lvl="0"/>
            <a:r>
              <a:rPr lang="ja-JP" altLang="en-US" dirty="0" smtClean="0"/>
              <a:t>マスタ タイトルの書式設定</a:t>
            </a:r>
          </a:p>
        </p:txBody>
      </p:sp>
      <p:sp>
        <p:nvSpPr>
          <p:cNvPr id="3075" name="テキスト プレースホルダ 2"/>
          <p:cNvSpPr>
            <a:spLocks noGrp="1"/>
          </p:cNvSpPr>
          <p:nvPr>
            <p:ph type="body" idx="1"/>
          </p:nvPr>
        </p:nvSpPr>
        <p:spPr bwMode="auto">
          <a:xfrm>
            <a:off x="457568" y="1600205"/>
            <a:ext cx="8229601" cy="4525963"/>
          </a:xfrm>
          <a:prstGeom prst="rect">
            <a:avLst/>
          </a:prstGeom>
          <a:noFill/>
          <a:ln w="9525">
            <a:noFill/>
            <a:miter lim="800000"/>
            <a:headEnd/>
            <a:tailEnd/>
          </a:ln>
        </p:spPr>
        <p:txBody>
          <a:bodyPr vert="horz" wrap="square" lIns="91247" tIns="45621" rIns="91247" bIns="45621"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 name="日付プレースホルダ 3"/>
          <p:cNvSpPr>
            <a:spLocks noGrp="1"/>
          </p:cNvSpPr>
          <p:nvPr>
            <p:ph type="dt" sz="half" idx="2"/>
          </p:nvPr>
        </p:nvSpPr>
        <p:spPr>
          <a:xfrm>
            <a:off x="457211" y="6357199"/>
            <a:ext cx="2133600" cy="365125"/>
          </a:xfrm>
          <a:prstGeom prst="rect">
            <a:avLst/>
          </a:prstGeom>
        </p:spPr>
        <p:txBody>
          <a:bodyPr vert="horz" lIns="91247" tIns="45621" rIns="91247" bIns="45621" rtlCol="0" anchor="ctr"/>
          <a:lstStyle>
            <a:lvl1pPr algn="l">
              <a:defRPr sz="1108">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124260" y="6357199"/>
            <a:ext cx="2895599" cy="365125"/>
          </a:xfrm>
          <a:prstGeom prst="rect">
            <a:avLst/>
          </a:prstGeom>
        </p:spPr>
        <p:txBody>
          <a:bodyPr vert="horz" lIns="91247" tIns="45621" rIns="91247" bIns="45621" rtlCol="0" anchor="ctr"/>
          <a:lstStyle>
            <a:lvl1pPr algn="ctr">
              <a:defRPr sz="1108">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8020212" y="6492391"/>
            <a:ext cx="1123926" cy="365125"/>
          </a:xfrm>
          <a:prstGeom prst="rect">
            <a:avLst/>
          </a:prstGeom>
        </p:spPr>
        <p:txBody>
          <a:bodyPr vert="horz" lIns="91247" tIns="45621" rIns="91247" bIns="45621" rtlCol="0" anchor="ctr"/>
          <a:lstStyle>
            <a:lvl1pPr algn="r">
              <a:defRPr sz="1292">
                <a:solidFill>
                  <a:schemeClr val="tx1">
                    <a:tint val="75000"/>
                  </a:schemeClr>
                </a:solidFill>
                <a:latin typeface="HG丸ｺﾞｼｯｸM-PRO" panose="020F0600000000000000" pitchFamily="50" charset="-128"/>
                <a:ea typeface="HG丸ｺﾞｼｯｸM-PRO" panose="020F0600000000000000" pitchFamily="50" charset="-128"/>
              </a:defRPr>
            </a:lvl1pPr>
          </a:lstStyle>
          <a:p>
            <a:pPr fontAlgn="base">
              <a:spcBef>
                <a:spcPct val="0"/>
              </a:spcBef>
              <a:spcAft>
                <a:spcPct val="0"/>
              </a:spcAft>
              <a:defRPr/>
            </a:pPr>
            <a:fld id="{17C4E106-E4D4-4543-B6B1-4D754DB78274}" type="slidenum">
              <a:rPr lang="ja-JP" altLang="en-US" smtClean="0">
                <a:solidFill>
                  <a:prstClr val="black">
                    <a:tint val="75000"/>
                  </a:prstClr>
                </a:solidFill>
              </a:rPr>
              <a:pPr fontAlgn="base">
                <a:spcBef>
                  <a:spcPct val="0"/>
                </a:spcBef>
                <a:spcAft>
                  <a:spcPct val="0"/>
                </a:spcAft>
                <a:def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796630306"/>
      </p:ext>
    </p:extLst>
  </p:cSld>
  <p:clrMap bg1="lt1" tx1="dk1" bg2="lt2" tx2="dk2" accent1="accent1" accent2="accent2" accent3="accent3" accent4="accent4" accent5="accent5" accent6="accent6" hlink="hlink" folHlink="folHlink"/>
  <p:sldLayoutIdLst>
    <p:sldLayoutId id="2147483994" r:id="rId1"/>
    <p:sldLayoutId id="2147483995" r:id="rId2"/>
    <p:sldLayoutId id="2147483996" r:id="rId3"/>
    <p:sldLayoutId id="2147483997" r:id="rId4"/>
    <p:sldLayoutId id="2147483998" r:id="rId5"/>
    <p:sldLayoutId id="2147483999" r:id="rId6"/>
    <p:sldLayoutId id="2147484000" r:id="rId7"/>
    <p:sldLayoutId id="2147484001" r:id="rId8"/>
    <p:sldLayoutId id="2147484002" r:id="rId9"/>
    <p:sldLayoutId id="2147484003" r:id="rId10"/>
    <p:sldLayoutId id="2147484004" r:id="rId11"/>
    <p:sldLayoutId id="2147484005" r:id="rId12"/>
    <p:sldLayoutId id="2147484006"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kumimoji="1" sz="4062" kern="1200">
          <a:solidFill>
            <a:schemeClr val="tx1"/>
          </a:solidFill>
          <a:latin typeface="+mj-lt"/>
          <a:ea typeface="+mj-ea"/>
          <a:cs typeface="+mj-cs"/>
        </a:defRPr>
      </a:lvl1pPr>
      <a:lvl2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062">
          <a:solidFill>
            <a:schemeClr val="tx1"/>
          </a:solidFill>
          <a:latin typeface="Calibri" pitchFamily="34" charset="0"/>
          <a:ea typeface="ＭＳ Ｐゴシック" charset="-128"/>
        </a:defRPr>
      </a:lvl5pPr>
      <a:lvl6pPr marL="421152" algn="ctr" rtl="0" fontAlgn="base">
        <a:spcBef>
          <a:spcPct val="0"/>
        </a:spcBef>
        <a:spcAft>
          <a:spcPct val="0"/>
        </a:spcAft>
        <a:defRPr kumimoji="1" sz="4062">
          <a:solidFill>
            <a:schemeClr val="tx1"/>
          </a:solidFill>
          <a:latin typeface="Calibri" pitchFamily="34" charset="0"/>
          <a:ea typeface="ＭＳ Ｐゴシック" charset="-128"/>
        </a:defRPr>
      </a:lvl6pPr>
      <a:lvl7pPr marL="842307" algn="ctr" rtl="0" fontAlgn="base">
        <a:spcBef>
          <a:spcPct val="0"/>
        </a:spcBef>
        <a:spcAft>
          <a:spcPct val="0"/>
        </a:spcAft>
        <a:defRPr kumimoji="1" sz="4062">
          <a:solidFill>
            <a:schemeClr val="tx1"/>
          </a:solidFill>
          <a:latin typeface="Calibri" pitchFamily="34" charset="0"/>
          <a:ea typeface="ＭＳ Ｐゴシック" charset="-128"/>
        </a:defRPr>
      </a:lvl7pPr>
      <a:lvl8pPr marL="1263463" algn="ctr" rtl="0" fontAlgn="base">
        <a:spcBef>
          <a:spcPct val="0"/>
        </a:spcBef>
        <a:spcAft>
          <a:spcPct val="0"/>
        </a:spcAft>
        <a:defRPr kumimoji="1" sz="4062">
          <a:solidFill>
            <a:schemeClr val="tx1"/>
          </a:solidFill>
          <a:latin typeface="Calibri" pitchFamily="34" charset="0"/>
          <a:ea typeface="ＭＳ Ｐゴシック" charset="-128"/>
        </a:defRPr>
      </a:lvl8pPr>
      <a:lvl9pPr marL="1684615" algn="ctr" rtl="0" fontAlgn="base">
        <a:spcBef>
          <a:spcPct val="0"/>
        </a:spcBef>
        <a:spcAft>
          <a:spcPct val="0"/>
        </a:spcAft>
        <a:defRPr kumimoji="1" sz="4062">
          <a:solidFill>
            <a:schemeClr val="tx1"/>
          </a:solidFill>
          <a:latin typeface="Calibri" pitchFamily="34" charset="0"/>
          <a:ea typeface="ＭＳ Ｐゴシック" charset="-128"/>
        </a:defRPr>
      </a:lvl9pPr>
    </p:titleStyle>
    <p:bodyStyle>
      <a:lvl1pPr marL="315866" indent="-315866" algn="l" rtl="0" eaLnBrk="0" fontAlgn="base" hangingPunct="0">
        <a:spcBef>
          <a:spcPct val="20000"/>
        </a:spcBef>
        <a:spcAft>
          <a:spcPct val="0"/>
        </a:spcAft>
        <a:buFont typeface="Arial" pitchFamily="34" charset="0"/>
        <a:buChar char="•"/>
        <a:defRPr kumimoji="1" sz="2954" kern="1200">
          <a:solidFill>
            <a:schemeClr val="tx1"/>
          </a:solidFill>
          <a:latin typeface="+mn-lt"/>
          <a:ea typeface="+mn-ea"/>
          <a:cs typeface="+mn-cs"/>
        </a:defRPr>
      </a:lvl1pPr>
      <a:lvl2pPr marL="684375" indent="-263222" algn="l" rtl="0" eaLnBrk="0" fontAlgn="base" hangingPunct="0">
        <a:spcBef>
          <a:spcPct val="20000"/>
        </a:spcBef>
        <a:spcAft>
          <a:spcPct val="0"/>
        </a:spcAft>
        <a:buFont typeface="Arial" pitchFamily="34" charset="0"/>
        <a:buChar char="–"/>
        <a:defRPr kumimoji="1" sz="2585" kern="1200">
          <a:solidFill>
            <a:schemeClr val="tx1"/>
          </a:solidFill>
          <a:latin typeface="+mn-lt"/>
          <a:ea typeface="+mn-ea"/>
          <a:cs typeface="+mn-cs"/>
        </a:defRPr>
      </a:lvl2pPr>
      <a:lvl3pPr marL="1052886" indent="-210578" algn="l" rtl="0" eaLnBrk="0" fontAlgn="base" hangingPunct="0">
        <a:spcBef>
          <a:spcPct val="20000"/>
        </a:spcBef>
        <a:spcAft>
          <a:spcPct val="0"/>
        </a:spcAft>
        <a:buFont typeface="Arial" pitchFamily="34" charset="0"/>
        <a:buChar char="•"/>
        <a:defRPr kumimoji="1" sz="2215" kern="1200">
          <a:solidFill>
            <a:schemeClr val="tx1"/>
          </a:solidFill>
          <a:latin typeface="+mn-lt"/>
          <a:ea typeface="+mn-ea"/>
          <a:cs typeface="+mn-cs"/>
        </a:defRPr>
      </a:lvl3pPr>
      <a:lvl4pPr marL="1474039" indent="-210578" algn="l" rtl="0" eaLnBrk="0" fontAlgn="base" hangingPunct="0">
        <a:spcBef>
          <a:spcPct val="20000"/>
        </a:spcBef>
        <a:spcAft>
          <a:spcPct val="0"/>
        </a:spcAft>
        <a:buFont typeface="Arial" pitchFamily="34" charset="0"/>
        <a:buChar char="–"/>
        <a:defRPr kumimoji="1" sz="1846" kern="1200">
          <a:solidFill>
            <a:schemeClr val="tx1"/>
          </a:solidFill>
          <a:latin typeface="+mn-lt"/>
          <a:ea typeface="+mn-ea"/>
          <a:cs typeface="+mn-cs"/>
        </a:defRPr>
      </a:lvl4pPr>
      <a:lvl5pPr marL="1895193" indent="-210578" algn="l" rtl="0" eaLnBrk="0" fontAlgn="base" hangingPunct="0">
        <a:spcBef>
          <a:spcPct val="20000"/>
        </a:spcBef>
        <a:spcAft>
          <a:spcPct val="0"/>
        </a:spcAft>
        <a:buFont typeface="Arial" pitchFamily="34" charset="0"/>
        <a:buChar char="»"/>
        <a:defRPr kumimoji="1" sz="1846" kern="1200">
          <a:solidFill>
            <a:schemeClr val="tx1"/>
          </a:solidFill>
          <a:latin typeface="+mn-lt"/>
          <a:ea typeface="+mn-ea"/>
          <a:cs typeface="+mn-cs"/>
        </a:defRPr>
      </a:lvl5pPr>
      <a:lvl6pPr marL="2316349"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37502"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58653"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79809" indent="-210578" algn="l" defTabSz="84230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2307" rtl="0" eaLnBrk="1" latinLnBrk="0" hangingPunct="1">
        <a:defRPr kumimoji="1" sz="1662" kern="1200">
          <a:solidFill>
            <a:schemeClr val="tx1"/>
          </a:solidFill>
          <a:latin typeface="+mn-lt"/>
          <a:ea typeface="+mn-ea"/>
          <a:cs typeface="+mn-cs"/>
        </a:defRPr>
      </a:lvl1pPr>
      <a:lvl2pPr marL="421152" algn="l" defTabSz="842307" rtl="0" eaLnBrk="1" latinLnBrk="0" hangingPunct="1">
        <a:defRPr kumimoji="1" sz="1662" kern="1200">
          <a:solidFill>
            <a:schemeClr val="tx1"/>
          </a:solidFill>
          <a:latin typeface="+mn-lt"/>
          <a:ea typeface="+mn-ea"/>
          <a:cs typeface="+mn-cs"/>
        </a:defRPr>
      </a:lvl2pPr>
      <a:lvl3pPr marL="842307" algn="l" defTabSz="842307" rtl="0" eaLnBrk="1" latinLnBrk="0" hangingPunct="1">
        <a:defRPr kumimoji="1" sz="1662" kern="1200">
          <a:solidFill>
            <a:schemeClr val="tx1"/>
          </a:solidFill>
          <a:latin typeface="+mn-lt"/>
          <a:ea typeface="+mn-ea"/>
          <a:cs typeface="+mn-cs"/>
        </a:defRPr>
      </a:lvl3pPr>
      <a:lvl4pPr marL="1263463" algn="l" defTabSz="842307" rtl="0" eaLnBrk="1" latinLnBrk="0" hangingPunct="1">
        <a:defRPr kumimoji="1" sz="1662" kern="1200">
          <a:solidFill>
            <a:schemeClr val="tx1"/>
          </a:solidFill>
          <a:latin typeface="+mn-lt"/>
          <a:ea typeface="+mn-ea"/>
          <a:cs typeface="+mn-cs"/>
        </a:defRPr>
      </a:lvl4pPr>
      <a:lvl5pPr marL="1684615" algn="l" defTabSz="842307" rtl="0" eaLnBrk="1" latinLnBrk="0" hangingPunct="1">
        <a:defRPr kumimoji="1" sz="1662" kern="1200">
          <a:solidFill>
            <a:schemeClr val="tx1"/>
          </a:solidFill>
          <a:latin typeface="+mn-lt"/>
          <a:ea typeface="+mn-ea"/>
          <a:cs typeface="+mn-cs"/>
        </a:defRPr>
      </a:lvl5pPr>
      <a:lvl6pPr marL="2105770" algn="l" defTabSz="842307" rtl="0" eaLnBrk="1" latinLnBrk="0" hangingPunct="1">
        <a:defRPr kumimoji="1" sz="1662" kern="1200">
          <a:solidFill>
            <a:schemeClr val="tx1"/>
          </a:solidFill>
          <a:latin typeface="+mn-lt"/>
          <a:ea typeface="+mn-ea"/>
          <a:cs typeface="+mn-cs"/>
        </a:defRPr>
      </a:lvl6pPr>
      <a:lvl7pPr marL="2526925" algn="l" defTabSz="842307" rtl="0" eaLnBrk="1" latinLnBrk="0" hangingPunct="1">
        <a:defRPr kumimoji="1" sz="1662" kern="1200">
          <a:solidFill>
            <a:schemeClr val="tx1"/>
          </a:solidFill>
          <a:latin typeface="+mn-lt"/>
          <a:ea typeface="+mn-ea"/>
          <a:cs typeface="+mn-cs"/>
        </a:defRPr>
      </a:lvl7pPr>
      <a:lvl8pPr marL="2948079" algn="l" defTabSz="842307" rtl="0" eaLnBrk="1" latinLnBrk="0" hangingPunct="1">
        <a:defRPr kumimoji="1" sz="1662" kern="1200">
          <a:solidFill>
            <a:schemeClr val="tx1"/>
          </a:solidFill>
          <a:latin typeface="+mn-lt"/>
          <a:ea typeface="+mn-ea"/>
          <a:cs typeface="+mn-cs"/>
        </a:defRPr>
      </a:lvl8pPr>
      <a:lvl9pPr marL="3369234" algn="l" defTabSz="842307"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3F47B7-1296-4DF1-AEA0-BF5CF06A7AB1}" type="datetimeFigureOut">
              <a:rPr kumimoji="1" lang="ja-JP" altLang="en-US" smtClean="0"/>
              <a:t>2022/1/21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C0FD49-AF6B-4395-85D9-1E79DC9D3455}" type="slidenum">
              <a:rPr kumimoji="1" lang="ja-JP" altLang="en-US" smtClean="0"/>
              <a:t>‹#›</a:t>
            </a:fld>
            <a:endParaRPr kumimoji="1" lang="ja-JP" altLang="en-US"/>
          </a:p>
        </p:txBody>
      </p:sp>
    </p:spTree>
    <p:extLst>
      <p:ext uri="{BB962C8B-B14F-4D97-AF65-F5344CB8AC3E}">
        <p14:creationId xmlns:p14="http://schemas.microsoft.com/office/powerpoint/2010/main" val="1555683241"/>
      </p:ext>
    </p:extLst>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 id="2147484019"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4.xml"/><Relationship Id="rId5" Type="http://schemas.openxmlformats.org/officeDocument/2006/relationships/image" Target="../media/image2.emf"/><Relationship Id="rId4" Type="http://schemas.openxmlformats.org/officeDocument/2006/relationships/chart" Target="../charts/char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54.xml"/><Relationship Id="rId6" Type="http://schemas.openxmlformats.org/officeDocument/2006/relationships/image" Target="../media/image4.emf"/><Relationship Id="rId5" Type="http://schemas.openxmlformats.org/officeDocument/2006/relationships/chart" Target="../charts/chart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2276871"/>
            <a:ext cx="8316416" cy="823599"/>
          </a:xfrm>
        </p:spPr>
        <p:txBody>
          <a:bodyPr>
            <a:noAutofit/>
          </a:bodyPr>
          <a:lstStyle/>
          <a:p>
            <a:pPr algn="ctr"/>
            <a:r>
              <a:rPr kumimoji="1" lang="ja-JP" altLang="en-US" sz="4000" smtClean="0">
                <a:solidFill>
                  <a:schemeClr val="tx1"/>
                </a:solidFill>
              </a:rPr>
              <a:t>働き方</a:t>
            </a:r>
            <a:r>
              <a:rPr lang="ja-JP" altLang="en-US" sz="4000" dirty="0">
                <a:solidFill>
                  <a:schemeClr val="tx1"/>
                </a:solidFill>
              </a:rPr>
              <a:t>改革の</a:t>
            </a:r>
            <a:r>
              <a:rPr lang="ja-JP" altLang="en-US" sz="4000" dirty="0" smtClean="0">
                <a:solidFill>
                  <a:schemeClr val="tx1"/>
                </a:solidFill>
              </a:rPr>
              <a:t>背景・経緯・意義</a:t>
            </a:r>
            <a:endParaRPr kumimoji="1" lang="ja-JP" altLang="en-US" sz="4000" dirty="0">
              <a:solidFill>
                <a:schemeClr val="tx1"/>
              </a:solidFill>
            </a:endParaRPr>
          </a:p>
        </p:txBody>
      </p:sp>
      <p:sp>
        <p:nvSpPr>
          <p:cNvPr id="3" name="サブタイトル 2"/>
          <p:cNvSpPr>
            <a:spLocks noGrp="1"/>
          </p:cNvSpPr>
          <p:nvPr>
            <p:ph type="subTitle" idx="1"/>
          </p:nvPr>
        </p:nvSpPr>
        <p:spPr>
          <a:xfrm>
            <a:off x="1043608" y="4437112"/>
            <a:ext cx="8100392" cy="576064"/>
          </a:xfrm>
        </p:spPr>
        <p:txBody>
          <a:bodyPr>
            <a:noAutofit/>
          </a:bodyPr>
          <a:lstStyle/>
          <a:p>
            <a:r>
              <a:rPr kumimoji="1" lang="ja-JP" altLang="en-US" sz="2800" dirty="0" smtClean="0"/>
              <a:t>　</a:t>
            </a:r>
            <a:r>
              <a:rPr kumimoji="1" lang="ja-JP" altLang="en-US" sz="2800" dirty="0" smtClean="0">
                <a:solidFill>
                  <a:schemeClr val="tx1"/>
                </a:solidFill>
              </a:rPr>
              <a:t>小田原労働基準監督署　</a:t>
            </a:r>
            <a:r>
              <a:rPr lang="ja-JP" altLang="en-US" sz="2800" dirty="0" smtClean="0">
                <a:solidFill>
                  <a:schemeClr val="tx1"/>
                </a:solidFill>
              </a:rPr>
              <a:t>労働時間相談・支援班</a:t>
            </a:r>
            <a:endParaRPr kumimoji="1" lang="ja-JP" altLang="en-US" sz="2800" dirty="0">
              <a:solidFill>
                <a:schemeClr val="tx1"/>
              </a:solidFill>
            </a:endParaRPr>
          </a:p>
        </p:txBody>
      </p:sp>
      <p:sp>
        <p:nvSpPr>
          <p:cNvPr id="4" name="テキスト ボックス 3"/>
          <p:cNvSpPr txBox="1"/>
          <p:nvPr/>
        </p:nvSpPr>
        <p:spPr>
          <a:xfrm>
            <a:off x="1403648" y="4221088"/>
            <a:ext cx="5832648" cy="369332"/>
          </a:xfrm>
          <a:prstGeom prst="rect">
            <a:avLst/>
          </a:prstGeom>
          <a:noFill/>
        </p:spPr>
        <p:txBody>
          <a:bodyPr wrap="square" rtlCol="0">
            <a:spAutoFit/>
          </a:bodyPr>
          <a:lstStyle/>
          <a:p>
            <a:endParaRPr kumimoji="1" lang="ja-JP" altLang="en-US" dirty="0"/>
          </a:p>
        </p:txBody>
      </p:sp>
      <p:sp>
        <p:nvSpPr>
          <p:cNvPr id="5" name="サブタイトル 2"/>
          <p:cNvSpPr txBox="1">
            <a:spLocks/>
          </p:cNvSpPr>
          <p:nvPr/>
        </p:nvSpPr>
        <p:spPr>
          <a:xfrm>
            <a:off x="-302724" y="477817"/>
            <a:ext cx="9468544" cy="576064"/>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kumimoji="1"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kumimoji="1"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kumimoji="1"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kumimoji="1" sz="1200" kern="1200">
                <a:solidFill>
                  <a:schemeClr val="tx1">
                    <a:tint val="75000"/>
                  </a:schemeClr>
                </a:solidFill>
                <a:latin typeface="+mn-lt"/>
                <a:ea typeface="+mn-ea"/>
                <a:cs typeface="+mn-cs"/>
              </a:defRPr>
            </a:lvl9pPr>
          </a:lstStyle>
          <a:p>
            <a:r>
              <a:rPr lang="ja-JP" altLang="en-US" sz="2800" dirty="0" smtClean="0"/>
              <a:t>　</a:t>
            </a:r>
            <a:r>
              <a:rPr lang="ja-JP" altLang="en-US" sz="2800" dirty="0" smtClean="0">
                <a:solidFill>
                  <a:schemeClr val="tx1"/>
                </a:solidFill>
              </a:rPr>
              <a:t>～働き方改革関連法および労働時間等に関する講習会～</a:t>
            </a:r>
            <a:endParaRPr lang="ja-JP" altLang="en-US" sz="2800" dirty="0">
              <a:solidFill>
                <a:schemeClr val="tx1"/>
              </a:solidFill>
            </a:endParaRPr>
          </a:p>
        </p:txBody>
      </p:sp>
    </p:spTree>
    <p:extLst>
      <p:ext uri="{BB962C8B-B14F-4D97-AF65-F5344CB8AC3E}">
        <p14:creationId xmlns:p14="http://schemas.microsoft.com/office/powerpoint/2010/main" val="1084435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テキスト ボックス 1"/>
          <p:cNvSpPr txBox="1"/>
          <p:nvPr/>
        </p:nvSpPr>
        <p:spPr>
          <a:xfrm>
            <a:off x="611560" y="4041339"/>
            <a:ext cx="3533593" cy="282450"/>
          </a:xfrm>
          <a:prstGeom prst="rect">
            <a:avLst/>
          </a:prstGeom>
          <a:noFill/>
          <a:ln w="9525">
            <a:noFill/>
            <a:miter lim="800000"/>
            <a:headEnd/>
            <a:tailEnd/>
          </a:ln>
        </p:spPr>
        <p:txBody>
          <a:bodyPr wrap="square" lIns="27432" tIns="18288" rIns="0" bIns="18288" anchor="ctr" upright="1"/>
          <a:lstStyle>
            <a:defPPr>
              <a:defRPr lang="ja-JP"/>
            </a:defPPr>
            <a:lvl1pPr indent="0">
              <a:defRPr sz="1400" b="1" i="0" baseline="0">
                <a:latin typeface="Meiryo UI" panose="020B0604030504040204" pitchFamily="50" charset="-128"/>
                <a:ea typeface="Meiryo UI" panose="020B0604030504040204" pitchFamily="50" charset="-128"/>
                <a:cs typeface="Meiryo UI" panose="020B0604030504040204" pitchFamily="50" charset="-128"/>
              </a:defRPr>
            </a:lvl1pPr>
            <a:lvl2pPr indent="0">
              <a:defRPr sz="1100"/>
            </a:lvl2pPr>
            <a:lvl3pPr indent="0">
              <a:defRPr sz="1100"/>
            </a:lvl3pPr>
            <a:lvl4pPr indent="0">
              <a:defRPr sz="1100"/>
            </a:lvl4pPr>
            <a:lvl5pPr indent="0">
              <a:defRPr sz="1100"/>
            </a:lvl5pPr>
            <a:lvl6pPr indent="0">
              <a:defRPr sz="1100"/>
            </a:lvl6pPr>
            <a:lvl7pPr indent="0">
              <a:defRPr sz="1100"/>
            </a:lvl7pPr>
            <a:lvl8pPr indent="0">
              <a:defRPr sz="1100"/>
            </a:lvl8pPr>
            <a:lvl9pPr indent="0">
              <a:defRPr sz="1100"/>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図２．中小企業の従業者過不足ＤＩの推移</a:t>
            </a:r>
            <a:endPar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pic>
        <p:nvPicPr>
          <p:cNvPr id="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04" y="1431834"/>
            <a:ext cx="4704938" cy="25158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円/楕円 19"/>
          <p:cNvSpPr/>
          <p:nvPr/>
        </p:nvSpPr>
        <p:spPr bwMode="auto">
          <a:xfrm>
            <a:off x="1025494" y="1817914"/>
            <a:ext cx="543893" cy="1977358"/>
          </a:xfrm>
          <a:prstGeom prst="ellipse">
            <a:avLst/>
          </a:prstGeom>
          <a:noFill/>
          <a:ln w="9525">
            <a:solidFill>
              <a:srgbClr val="FF0000"/>
            </a:solid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4" name="テキスト ボックス 23"/>
          <p:cNvSpPr txBox="1"/>
          <p:nvPr/>
        </p:nvSpPr>
        <p:spPr>
          <a:xfrm>
            <a:off x="427301" y="1334234"/>
            <a:ext cx="3389915"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図１．中小企業の経営上の不安要素</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8" name="グラフ 27"/>
          <p:cNvGraphicFramePr>
            <a:graphicFrameLocks noGrp="1"/>
          </p:cNvGraphicFramePr>
          <p:nvPr>
            <p:extLst/>
          </p:nvPr>
        </p:nvGraphicFramePr>
        <p:xfrm>
          <a:off x="4704939" y="1531307"/>
          <a:ext cx="4043525" cy="3193837"/>
        </p:xfrm>
        <a:graphic>
          <a:graphicData uri="http://schemas.openxmlformats.org/drawingml/2006/chart">
            <c:chart xmlns:c="http://schemas.openxmlformats.org/drawingml/2006/chart" xmlns:r="http://schemas.openxmlformats.org/officeDocument/2006/relationships" r:id="rId4"/>
          </a:graphicData>
        </a:graphic>
      </p:graphicFrame>
      <p:sp>
        <p:nvSpPr>
          <p:cNvPr id="29" name="正方形/長方形 28"/>
          <p:cNvSpPr/>
          <p:nvPr/>
        </p:nvSpPr>
        <p:spPr>
          <a:xfrm>
            <a:off x="4579769" y="5854197"/>
            <a:ext cx="4209081" cy="57708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2010</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年から</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2015</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年にかけては、</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歳未満人口は</a:t>
            </a:r>
            <a:r>
              <a:rPr kumimoji="1" lang="ja-JP" altLang="en-US" sz="1050" b="1" i="0" u="none" strike="noStrike" kern="1200" cap="none" spc="0" normalizeH="0" baseline="0" noProof="0" dirty="0" smtClean="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50" b="1" i="0" u="none" strike="noStrike" kern="1200" cap="none" spc="0" normalizeH="0" baseline="0" noProof="0" dirty="0" smtClean="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050" b="1" i="0" u="none" strike="noStrike" kern="1200" cap="none" spc="0" normalizeH="0" baseline="0" noProof="0" dirty="0" smtClean="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万人減少</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歳人口は</a:t>
            </a:r>
            <a:r>
              <a:rPr kumimoji="1" lang="ja-JP" altLang="en-US" sz="1050" b="1" i="0" u="none" strike="noStrike" kern="1200" cap="none" spc="0" normalizeH="0" baseline="0" noProof="0" dirty="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50" b="1" i="0" u="none" strike="noStrike" kern="1200" cap="none" spc="0" normalizeH="0" baseline="0" noProof="0" dirty="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490</a:t>
            </a:r>
            <a:r>
              <a:rPr kumimoji="1" lang="ja-JP" altLang="en-US" sz="1050" b="1" i="0" u="none" strike="noStrike" kern="1200" cap="none" spc="0" normalizeH="0" baseline="0" noProof="0" dirty="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万人減少</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64</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歳以上人口は</a:t>
            </a:r>
            <a:r>
              <a:rPr kumimoji="1" lang="ja-JP" altLang="en-US" sz="1050" b="1" i="0" u="none" strike="noStrike" kern="1200" cap="none" spc="0" normalizeH="0" baseline="0" noProof="0" dirty="0" smtClean="0">
                <a:ln>
                  <a:noFill/>
                </a:ln>
                <a:solidFill>
                  <a:srgbClr val="C0504D"/>
                </a:solidFill>
                <a:effectLst/>
                <a:uLnTx/>
                <a:uFillTx/>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50" b="1" i="0" u="none" strike="noStrike" kern="1200" cap="none" spc="0" normalizeH="0" baseline="0" noProof="0" dirty="0" smtClean="0">
                <a:ln>
                  <a:noFill/>
                </a:ln>
                <a:solidFill>
                  <a:srgbClr val="C0504D"/>
                </a:solidFill>
                <a:effectLst/>
                <a:uLnTx/>
                <a:uFillTx/>
                <a:latin typeface="Meiryo UI" panose="020B0604030504040204" pitchFamily="50" charset="-128"/>
                <a:ea typeface="Meiryo UI" panose="020B0604030504040204" pitchFamily="50" charset="-128"/>
                <a:cs typeface="Meiryo UI" panose="020B0604030504040204" pitchFamily="50" charset="-128"/>
              </a:rPr>
              <a:t>450</a:t>
            </a:r>
            <a:r>
              <a:rPr kumimoji="1" lang="ja-JP" altLang="en-US" sz="1050" b="1" i="0" u="none" strike="noStrike" kern="1200" cap="none" spc="0" normalizeH="0" baseline="0" noProof="0" dirty="0" smtClean="0">
                <a:ln>
                  <a:noFill/>
                </a:ln>
                <a:solidFill>
                  <a:srgbClr val="C0504D"/>
                </a:solidFill>
                <a:effectLst/>
                <a:uLnTx/>
                <a:uFillTx/>
                <a:latin typeface="Meiryo UI" panose="020B0604030504040204" pitchFamily="50" charset="-128"/>
                <a:ea typeface="Meiryo UI" panose="020B0604030504040204" pitchFamily="50" charset="-128"/>
                <a:cs typeface="Meiryo UI" panose="020B0604030504040204" pitchFamily="50" charset="-128"/>
              </a:rPr>
              <a:t>万人増加</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a:t>
            </a: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歳以上の人口としては、</a:t>
            </a:r>
            <a:r>
              <a:rPr kumimoji="1" lang="ja-JP" altLang="en-US" sz="1050" b="1" i="0" u="none" strike="noStrike" kern="1200" cap="none" spc="0" normalizeH="0" baseline="0" noProof="0" dirty="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050" b="1" i="0" u="none" strike="noStrike" kern="1200" cap="none" spc="0" normalizeH="0" baseline="0" noProof="0" dirty="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45</a:t>
            </a:r>
            <a:r>
              <a:rPr kumimoji="1" lang="ja-JP" altLang="en-US" sz="1050" b="1" i="0" u="none" strike="noStrike" kern="1200" cap="none" spc="0" normalizeH="0" baseline="0" noProof="0" dirty="0">
                <a:ln>
                  <a:noFill/>
                </a:ln>
                <a:solidFill>
                  <a:srgbClr val="4F81BD"/>
                </a:solidFill>
                <a:effectLst/>
                <a:uLnTx/>
                <a:uFillTx/>
                <a:latin typeface="Meiryo UI" panose="020B0604030504040204" pitchFamily="50" charset="-128"/>
                <a:ea typeface="Meiryo UI" panose="020B0604030504040204" pitchFamily="50" charset="-128"/>
                <a:cs typeface="Meiryo UI" panose="020B0604030504040204" pitchFamily="50" charset="-128"/>
              </a:rPr>
              <a:t>万人の減少</a:t>
            </a:r>
            <a:r>
              <a:rPr kumimoji="1" lang="ja-JP" altLang="en-US"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であった。</a:t>
            </a: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Rectangle 2"/>
          <p:cNvSpPr>
            <a:spLocks noChangeArrowheads="1"/>
          </p:cNvSpPr>
          <p:nvPr/>
        </p:nvSpPr>
        <p:spPr bwMode="auto">
          <a:xfrm>
            <a:off x="4473688" y="4797152"/>
            <a:ext cx="4544258" cy="1008642"/>
          </a:xfrm>
          <a:prstGeom prst="rect">
            <a:avLst/>
          </a:prstGeom>
          <a:noFill/>
          <a:ln w="9525">
            <a:noFill/>
            <a:miter lim="800000"/>
            <a:headEnd/>
            <a:tailEnd/>
          </a:ln>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sz="1000"/>
            </a:pP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kumimoji="1" lang="ja-JP" altLang="en-US"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国立社会保障・人口問題研究所「日本の将来推計人口」</a:t>
            </a:r>
            <a:r>
              <a:rPr kumimoji="1" lang="en-US" altLang="ja-JP"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月推計</a:t>
            </a:r>
            <a:r>
              <a:rPr kumimoji="1" lang="en-US" altLang="ja-JP" sz="10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sz="1000"/>
            </a:pPr>
            <a:r>
              <a:rPr kumimoji="1" lang="ja-JP" altLang="en-US" sz="100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cap="none" spc="0" normalizeH="0" baseline="0" noProof="0" dirty="0" smtClean="0">
                <a:ln>
                  <a:noFill/>
                </a:ln>
                <a:solidFill>
                  <a:sysClr val="windowText" lastClr="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注</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将来</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推計人口は、出生中位</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死亡中位</a:t>
            </a:r>
            <a:r>
              <a:rPr kumimoji="1" lang="en-US" altLang="ja-JP"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推計に</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よる</a:t>
            </a:r>
            <a:endPar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01638" marR="0" lvl="0" indent="0" algn="l" defTabSz="914400" rtl="0" eaLnBrk="1" fontAlgn="auto" latinLnBrk="0" hangingPunct="1">
              <a:lnSpc>
                <a:spcPct val="100000"/>
              </a:lnSpc>
              <a:spcBef>
                <a:spcPts val="0"/>
              </a:spcBef>
              <a:spcAft>
                <a:spcPts val="0"/>
              </a:spcAft>
              <a:buClrTx/>
              <a:buSzTx/>
              <a:buFontTx/>
              <a:buNone/>
              <a:tabLst/>
              <a:defRPr sz="1000"/>
            </a:pP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2.15</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歳以上人口に占める中小企業の従業者総数の割合は、</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2012</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年時点で</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b="0" i="0" u="none" strike="noStrike" kern="1200" cap="none" spc="0" normalizeH="0" baseline="0" noProof="0" dirty="0" err="1"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2014</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年時点で</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000" b="0" i="0" u="none" strike="noStrike" kern="1200" cap="none" spc="0" normalizeH="0" baseline="0" noProof="0" dirty="0" err="1"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2012</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年以前の従業者総数のデータはないが、</a:t>
            </a:r>
            <a:r>
              <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会社</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の常用雇用者数</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個人事業所の従業者総数の合計値が、</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歳以上人口に占める割合は、</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2001</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年以降、およそ</a:t>
            </a:r>
            <a:r>
              <a:rPr kumimoji="1" lang="en-US" altLang="ja-JP"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0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前後で推移。</a:t>
            </a:r>
            <a:endParaRPr kumimoji="1" lang="ja-JP" altLang="en-US" sz="10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5218449" y="1357626"/>
            <a:ext cx="3389915"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図３．生産年齢人口の減少</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テキスト プレースホルダー 7"/>
          <p:cNvSpPr>
            <a:spLocks noGrp="1"/>
          </p:cNvSpPr>
          <p:nvPr>
            <p:ph type="body" sz="quarter" idx="17"/>
          </p:nvPr>
        </p:nvSpPr>
        <p:spPr>
          <a:xfrm>
            <a:off x="133240" y="630556"/>
            <a:ext cx="8936513" cy="614390"/>
          </a:xfrm>
        </p:spPr>
        <p:txBody>
          <a:bodyPr lIns="72000" tIns="36000" rIns="72000" bIns="36000"/>
          <a:lstStyle/>
          <a:p>
            <a:pPr marL="0" indent="0">
              <a:spcAft>
                <a:spcPts val="0"/>
              </a:spcAft>
              <a:buNone/>
            </a:pPr>
            <a:r>
              <a:rPr lang="ja-JP" altLang="en-US" sz="1600" dirty="0" smtClean="0"/>
              <a:t>○　深刻化する人材不足は経営上の不安要素としても年々大きくなっている。</a:t>
            </a:r>
            <a:endParaRPr lang="en-US" altLang="ja-JP" sz="1600" dirty="0" smtClean="0"/>
          </a:p>
          <a:p>
            <a:pPr marL="0" indent="0">
              <a:spcAft>
                <a:spcPts val="0"/>
              </a:spcAft>
              <a:buNone/>
            </a:pPr>
            <a:r>
              <a:rPr lang="ja-JP" altLang="en-US" sz="1600" dirty="0" smtClean="0"/>
              <a:t>○　生産年齢人口が減少する中、</a:t>
            </a:r>
            <a:r>
              <a:rPr lang="ja-JP" altLang="en-US" sz="1600" dirty="0"/>
              <a:t>人材</a:t>
            </a:r>
            <a:r>
              <a:rPr lang="ja-JP" altLang="en-US" sz="1600" dirty="0" smtClean="0"/>
              <a:t>不足は恒常化しうる</a:t>
            </a:r>
            <a:r>
              <a:rPr lang="ja-JP" altLang="en-US" sz="1600" dirty="0"/>
              <a:t>経営課題</a:t>
            </a:r>
            <a:r>
              <a:rPr lang="ja-JP" altLang="en-US" sz="1600" dirty="0" smtClean="0"/>
              <a:t>。求職難から求人難の時代に。</a:t>
            </a:r>
            <a:endParaRPr lang="en-US" altLang="ja-JP" sz="1600" dirty="0"/>
          </a:p>
        </p:txBody>
      </p:sp>
      <p:pic>
        <p:nvPicPr>
          <p:cNvPr id="34" name="Picture 4"/>
          <p:cNvPicPr>
            <a:picLocks noChangeAspect="1" noChangeArrowheads="1"/>
          </p:cNvPicPr>
          <p:nvPr/>
        </p:nvPicPr>
        <p:blipFill>
          <a:blip r:embed="rId5" cstate="print"/>
          <a:srcRect/>
          <a:stretch>
            <a:fillRect/>
          </a:stretch>
        </p:blipFill>
        <p:spPr bwMode="auto">
          <a:xfrm>
            <a:off x="571792" y="4264730"/>
            <a:ext cx="3573361" cy="2419193"/>
          </a:xfrm>
          <a:prstGeom prst="rect">
            <a:avLst/>
          </a:prstGeom>
          <a:noFill/>
          <a:ln w="9525">
            <a:noFill/>
            <a:miter lim="800000"/>
            <a:headEnd/>
            <a:tailEnd/>
          </a:ln>
          <a:effectLst/>
        </p:spPr>
      </p:pic>
      <p:sp>
        <p:nvSpPr>
          <p:cNvPr id="35" name="テキスト ボックス 34"/>
          <p:cNvSpPr txBox="1"/>
          <p:nvPr/>
        </p:nvSpPr>
        <p:spPr>
          <a:xfrm>
            <a:off x="688849" y="6608399"/>
            <a:ext cx="2866817" cy="215444"/>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（出典）</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日本</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銀行「第</a:t>
            </a:r>
            <a:r>
              <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170</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回全国企業短期経済観測調査」</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テキスト ボックス 16"/>
          <p:cNvSpPr txBox="1"/>
          <p:nvPr/>
        </p:nvSpPr>
        <p:spPr>
          <a:xfrm>
            <a:off x="2135868" y="3806022"/>
            <a:ext cx="2465629" cy="27699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（出典）日本政策金融公庫「</a:t>
            </a:r>
            <a:r>
              <a:rPr kumimoji="1"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2015</a:t>
            </a:r>
            <a:r>
              <a:rPr kumimoji="1" lang="ja-JP" altLang="en-US"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年下期の中小企業の景況見通し」</a:t>
            </a:r>
            <a:endParaRPr kumimoji="1" lang="en-US" altLang="ja-JP" sz="6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タイトル 1"/>
          <p:cNvSpPr>
            <a:spLocks noGrp="1"/>
          </p:cNvSpPr>
          <p:nvPr>
            <p:ph type="title"/>
          </p:nvPr>
        </p:nvSpPr>
        <p:spPr bwMode="gray">
          <a:xfrm>
            <a:off x="0" y="0"/>
            <a:ext cx="9144000" cy="660400"/>
          </a:xfrm>
        </p:spPr>
        <p:txBody>
          <a:bodyPr>
            <a:normAutofit/>
          </a:bodyPr>
          <a:lstStyle/>
          <a:p>
            <a:pPr algn="ctr"/>
            <a:r>
              <a:rPr lang="ja-JP" altLang="en-US" dirty="0" smtClean="0"/>
              <a:t>少子</a:t>
            </a:r>
            <a:r>
              <a:rPr lang="ja-JP" altLang="en-US" dirty="0"/>
              <a:t>高齢化による労働力人口の減少・人手不足の現状</a:t>
            </a:r>
          </a:p>
        </p:txBody>
      </p:sp>
    </p:spTree>
    <p:extLst>
      <p:ext uri="{BB962C8B-B14F-4D97-AF65-F5344CB8AC3E}">
        <p14:creationId xmlns:p14="http://schemas.microsoft.com/office/powerpoint/2010/main" val="3251531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 name="グラフ 31"/>
          <p:cNvGraphicFramePr>
            <a:graphicFrameLocks/>
          </p:cNvGraphicFramePr>
          <p:nvPr>
            <p:extLst/>
          </p:nvPr>
        </p:nvGraphicFramePr>
        <p:xfrm>
          <a:off x="5548668" y="1888844"/>
          <a:ext cx="3333647" cy="1996737"/>
        </p:xfrm>
        <a:graphic>
          <a:graphicData uri="http://schemas.openxmlformats.org/drawingml/2006/chart">
            <c:chart xmlns:c="http://schemas.openxmlformats.org/drawingml/2006/chart" xmlns:r="http://schemas.openxmlformats.org/officeDocument/2006/relationships" r:id="rId3"/>
          </a:graphicData>
        </a:graphic>
      </p:graphicFrame>
      <p:sp>
        <p:nvSpPr>
          <p:cNvPr id="27" name="テキスト プレースホルダー 7"/>
          <p:cNvSpPr>
            <a:spLocks noGrp="1"/>
          </p:cNvSpPr>
          <p:nvPr>
            <p:ph type="body" sz="quarter" idx="17"/>
          </p:nvPr>
        </p:nvSpPr>
        <p:spPr>
          <a:xfrm>
            <a:off x="323529" y="702013"/>
            <a:ext cx="8430534" cy="697715"/>
          </a:xfrm>
        </p:spPr>
        <p:txBody>
          <a:bodyPr lIns="72000" tIns="36000" rIns="72000" bIns="36000" anchor="ctr">
            <a:noAutofit/>
          </a:bodyPr>
          <a:lstStyle/>
          <a:p>
            <a:pPr marL="0" indent="0">
              <a:spcBef>
                <a:spcPts val="0"/>
              </a:spcBef>
              <a:spcAft>
                <a:spcPts val="0"/>
              </a:spcAft>
              <a:buNone/>
            </a:pPr>
            <a:r>
              <a:rPr lang="ja-JP" altLang="en-US" sz="1200" dirty="0" smtClean="0"/>
              <a:t>○　復職</a:t>
            </a:r>
            <a:r>
              <a:rPr lang="ja-JP" altLang="en-US" sz="1200" dirty="0"/>
              <a:t>女性、高齢者、留学生といった多様な人材の活躍に</a:t>
            </a:r>
            <a:r>
              <a:rPr lang="ja-JP" altLang="en-US" sz="1200" dirty="0" smtClean="0"/>
              <a:t>可能性</a:t>
            </a:r>
            <a:r>
              <a:rPr lang="en-US" altLang="ja-JP" sz="1000" dirty="0" smtClean="0"/>
              <a:t>(※)</a:t>
            </a:r>
            <a:r>
              <a:rPr lang="ja-JP" altLang="en-US" sz="1200" dirty="0" err="1" smtClean="0"/>
              <a:t>。</a:t>
            </a:r>
            <a:endParaRPr lang="en-US" altLang="ja-JP" sz="1200" dirty="0" smtClean="0"/>
          </a:p>
        </p:txBody>
      </p:sp>
      <p:pic>
        <p:nvPicPr>
          <p:cNvPr id="3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277" y="4314537"/>
            <a:ext cx="3739711" cy="2339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テキスト ボックス 39"/>
          <p:cNvSpPr txBox="1"/>
          <p:nvPr/>
        </p:nvSpPr>
        <p:spPr>
          <a:xfrm>
            <a:off x="623197" y="4110285"/>
            <a:ext cx="3124040"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図５．復職女性の就業先</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円/楕円 40"/>
          <p:cNvSpPr/>
          <p:nvPr/>
        </p:nvSpPr>
        <p:spPr bwMode="auto">
          <a:xfrm>
            <a:off x="450926" y="4581166"/>
            <a:ext cx="2481047" cy="655091"/>
          </a:xfrm>
          <a:prstGeom prst="ellipse">
            <a:avLst/>
          </a:prstGeom>
          <a:noFill/>
          <a:ln w="9525">
            <a:solidFill>
              <a:srgbClr val="FF0000"/>
            </a:solid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2" name="テキスト ボックス 41"/>
          <p:cNvSpPr txBox="1"/>
          <p:nvPr/>
        </p:nvSpPr>
        <p:spPr>
          <a:xfrm>
            <a:off x="2165045" y="6653670"/>
            <a:ext cx="2478593"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出典</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企業庁（</a:t>
            </a:r>
            <a:r>
              <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2015</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）「中小企業白書」</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テキスト ボックス 56"/>
          <p:cNvSpPr txBox="1"/>
          <p:nvPr/>
        </p:nvSpPr>
        <p:spPr>
          <a:xfrm>
            <a:off x="428686" y="1532709"/>
            <a:ext cx="3759635"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図４．大企業と中小企業の大卒求人倍率</a:t>
            </a:r>
          </a:p>
        </p:txBody>
      </p:sp>
      <p:sp>
        <p:nvSpPr>
          <p:cNvPr id="58" name="テキスト ボックス 57"/>
          <p:cNvSpPr txBox="1"/>
          <p:nvPr/>
        </p:nvSpPr>
        <p:spPr>
          <a:xfrm>
            <a:off x="1120804" y="3887911"/>
            <a:ext cx="4427864" cy="2154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（出典）リクルートワークス研究所</a:t>
            </a:r>
            <a:r>
              <a:rPr kumimoji="1" lang="zh-TW"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33</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回ワークス</a:t>
            </a:r>
            <a:r>
              <a:rPr kumimoji="1" lang="zh-TW"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大卒</a:t>
            </a:r>
            <a:r>
              <a:rPr kumimoji="1" lang="zh-TW"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求人倍率</a:t>
            </a:r>
            <a:r>
              <a:rPr kumimoji="1" lang="zh-TW"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調査</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年卒）</a:t>
            </a:r>
            <a:r>
              <a:rPr kumimoji="1" lang="zh-TW"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zh-TW"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8" name="グラフ 17"/>
          <p:cNvGraphicFramePr>
            <a:graphicFrameLocks noGrp="1"/>
          </p:cNvGraphicFramePr>
          <p:nvPr>
            <p:extLst/>
          </p:nvPr>
        </p:nvGraphicFramePr>
        <p:xfrm>
          <a:off x="352852" y="1813812"/>
          <a:ext cx="4147140" cy="1963711"/>
        </p:xfrm>
        <a:graphic>
          <a:graphicData uri="http://schemas.openxmlformats.org/drawingml/2006/chart">
            <c:chart xmlns:c="http://schemas.openxmlformats.org/drawingml/2006/chart" xmlns:r="http://schemas.openxmlformats.org/officeDocument/2006/relationships" r:id="rId5"/>
          </a:graphicData>
        </a:graphic>
      </p:graphicFrame>
      <p:sp>
        <p:nvSpPr>
          <p:cNvPr id="19" name="正方形/長方形 18"/>
          <p:cNvSpPr/>
          <p:nvPr/>
        </p:nvSpPr>
        <p:spPr>
          <a:xfrm>
            <a:off x="507323" y="3646702"/>
            <a:ext cx="4572000" cy="246221"/>
          </a:xfrm>
          <a:prstGeom prst="rect">
            <a:avLst/>
          </a:prstGeom>
          <a:noFill/>
        </p:spPr>
        <p:txBody>
          <a:bodyPr vert="horz" wrap="square" lIns="0" tIns="0" rIns="0" bIns="0" rtlCol="0">
            <a:spAutoFit/>
          </a:bodyPr>
          <a:lstStyle/>
          <a:p>
            <a:pPr marL="447675" marR="0" lvl="0" indent="-447675" algn="l" defTabSz="914400" rtl="0" eaLnBrk="1" fontAlgn="auto" latinLnBrk="0" hangingPunct="1">
              <a:lnSpc>
                <a:spcPct val="100000"/>
              </a:lnSpc>
              <a:spcBef>
                <a:spcPts val="0"/>
              </a:spcBef>
              <a:spcAft>
                <a:spcPts val="0"/>
              </a:spcAft>
              <a:buClr>
                <a:srgbClr val="002060"/>
              </a:buClr>
              <a:buSzTx/>
              <a:buFont typeface="Wingdings" panose="05000000000000000000" pitchFamily="2" charset="2"/>
              <a:buNone/>
              <a:tabLst/>
              <a:defRPr/>
            </a:pP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資料：（</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株）リクルート　ワークス研究所「ワークス大卒求人倍率調査」　</a:t>
            </a:r>
            <a:endPar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47675" marR="0" lvl="0" indent="-447675" algn="l" defTabSz="914400" rtl="0" eaLnBrk="1" fontAlgn="auto" latinLnBrk="0" hangingPunct="1">
              <a:lnSpc>
                <a:spcPct val="100000"/>
              </a:lnSpc>
              <a:spcBef>
                <a:spcPts val="0"/>
              </a:spcBef>
              <a:spcAft>
                <a:spcPts val="0"/>
              </a:spcAft>
              <a:buClr>
                <a:srgbClr val="002060"/>
              </a:buClr>
              <a:buSzTx/>
              <a:buFont typeface="Wingdings" panose="05000000000000000000" pitchFamily="2" charset="2"/>
              <a:buNone/>
              <a:tabLst/>
              <a:defRPr/>
            </a:pPr>
            <a:r>
              <a:rPr kumimoji="1" lang="en-US" altLang="ja-JP"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注</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ここでいう大企業とは、従業員</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人以上の企業、中小企業とは、従業員</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300</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人未満の企業</a:t>
            </a:r>
            <a:r>
              <a:rPr kumimoji="1" lang="ja-JP" altLang="en-US" sz="8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6824719" y="3769812"/>
            <a:ext cx="227777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出典</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企業庁（</a:t>
            </a:r>
            <a:r>
              <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2017</a:t>
            </a:r>
            <a:r>
              <a:rPr kumimoji="1" lang="ja-JP" altLang="en-US"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）「中小企業白書」</a:t>
            </a:r>
            <a:endParaRPr kumimoji="1" lang="en-US" altLang="ja-JP" sz="8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2504509" y="5160831"/>
            <a:ext cx="1636479"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復職後の女性は中小企業の割合が多い。</a:t>
            </a:r>
          </a:p>
        </p:txBody>
      </p:sp>
      <p:sp>
        <p:nvSpPr>
          <p:cNvPr id="25" name="テキスト ボックス 24"/>
          <p:cNvSpPr txBox="1"/>
          <p:nvPr/>
        </p:nvSpPr>
        <p:spPr>
          <a:xfrm>
            <a:off x="4537101" y="1898095"/>
            <a:ext cx="118220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中</a:t>
            </a:r>
            <a:r>
              <a:rPr kumimoji="1" lang="ja-JP" altLang="en-US" sz="12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小企業は中高年の割合が多い</a:t>
            </a:r>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43640" y="4140214"/>
            <a:ext cx="3144940" cy="2657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テキスト ボックス 25"/>
          <p:cNvSpPr txBox="1"/>
          <p:nvPr/>
        </p:nvSpPr>
        <p:spPr>
          <a:xfrm>
            <a:off x="7623965" y="5757370"/>
            <a:ext cx="1423176" cy="457424"/>
          </a:xfrm>
          <a:prstGeom prst="rect">
            <a:avLst/>
          </a:prstGeom>
          <a:noFill/>
        </p:spPr>
        <p:txBody>
          <a:bodyPr wrap="square" lIns="0" tIns="36000" rIns="0" bIns="36000" rtlCol="0">
            <a:spAutoFit/>
          </a:bodyPr>
          <a:lstStyle/>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（資料）法務省入国管理局</a:t>
            </a:r>
            <a:endParaRPr kumimoji="1" lang="en-US"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auto" latinLnBrk="0" hangingPunct="1">
              <a:lnSpc>
                <a:spcPts val="1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「平成</a:t>
            </a:r>
            <a:r>
              <a:rPr kumimoji="1" lang="en-US"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26</a:t>
            </a:r>
            <a:r>
              <a:rPr kumimoji="1" lang="ja-JP" altLang="en-US"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年における留学生の日本企業への就職状況について」</a:t>
            </a:r>
            <a:endParaRPr kumimoji="1" lang="en-US" altLang="ja-JP" sz="8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8" name="円/楕円 27"/>
          <p:cNvSpPr/>
          <p:nvPr/>
        </p:nvSpPr>
        <p:spPr bwMode="auto">
          <a:xfrm>
            <a:off x="6475767" y="4332158"/>
            <a:ext cx="1134640" cy="2465354"/>
          </a:xfrm>
          <a:prstGeom prst="ellipse">
            <a:avLst/>
          </a:prstGeom>
          <a:noFill/>
          <a:ln w="9525">
            <a:solidFill>
              <a:srgbClr val="FF0000"/>
            </a:solid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9" name="テキスト ボックス 28"/>
          <p:cNvSpPr txBox="1"/>
          <p:nvPr/>
        </p:nvSpPr>
        <p:spPr>
          <a:xfrm>
            <a:off x="7500795" y="4572038"/>
            <a:ext cx="1632775"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約半数が従業員</a:t>
            </a:r>
            <a:r>
              <a:rPr kumimoji="1" lang="en-US" altLang="ja-JP" sz="12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1200" b="1" i="0" u="none" strike="noStrike" kern="1200" cap="none" spc="0" normalizeH="0" baseline="0" noProof="0" dirty="0" smtClean="0">
                <a:ln>
                  <a:noFill/>
                </a:ln>
                <a:solidFill>
                  <a:srgbClr val="FF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人以下の企業に就職</a:t>
            </a:r>
          </a:p>
        </p:txBody>
      </p:sp>
      <p:sp>
        <p:nvSpPr>
          <p:cNvPr id="30" name="テキスト ボックス 29"/>
          <p:cNvSpPr txBox="1"/>
          <p:nvPr/>
        </p:nvSpPr>
        <p:spPr>
          <a:xfrm>
            <a:off x="5128204" y="3911302"/>
            <a:ext cx="3764276"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図７．留学生の就職先（企業規模別）</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4716017" y="1590318"/>
            <a:ext cx="4319594"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図６．従業員規模別に見た雇用者の年齢構成割合</a:t>
            </a:r>
            <a:endParaRPr kumimoji="1" lang="en-US" altLang="ja-JP" sz="14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円/楕円 16"/>
          <p:cNvSpPr/>
          <p:nvPr/>
        </p:nvSpPr>
        <p:spPr bwMode="auto">
          <a:xfrm flipH="1">
            <a:off x="6034317" y="2121839"/>
            <a:ext cx="1735405" cy="685517"/>
          </a:xfrm>
          <a:prstGeom prst="ellipse">
            <a:avLst/>
          </a:prstGeom>
          <a:noFill/>
          <a:ln w="9525">
            <a:solidFill>
              <a:srgbClr val="FF0000"/>
            </a:solidFill>
            <a:miter lim="800000"/>
            <a:headEnd/>
            <a:tailEnd/>
          </a:ln>
          <a:effectLst/>
          <a:extLst/>
        </p:spPr>
        <p:txBody>
          <a:bodyPr wrap="none"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3" name="正方形/長方形 32"/>
          <p:cNvSpPr/>
          <p:nvPr/>
        </p:nvSpPr>
        <p:spPr>
          <a:xfrm>
            <a:off x="5049976" y="754532"/>
            <a:ext cx="3704086" cy="600164"/>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復職</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女性は新卒女性よりも中小企業に就業する割合が高い。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企業</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規模が小さいほど高齢者の割合が高い。</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留学生</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の半数は従業員１００人以内の企業に就職。</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タイトル 1"/>
          <p:cNvSpPr>
            <a:spLocks noGrp="1"/>
          </p:cNvSpPr>
          <p:nvPr>
            <p:ph type="title"/>
          </p:nvPr>
        </p:nvSpPr>
        <p:spPr bwMode="gray">
          <a:xfrm>
            <a:off x="0" y="25374"/>
            <a:ext cx="9144000" cy="660400"/>
          </a:xfrm>
        </p:spPr>
        <p:txBody>
          <a:bodyPr>
            <a:normAutofit/>
          </a:bodyPr>
          <a:lstStyle/>
          <a:p>
            <a:pPr algn="ctr"/>
            <a:r>
              <a:rPr lang="ja-JP" altLang="en-US" dirty="0" smtClean="0"/>
              <a:t>女性</a:t>
            </a:r>
            <a:r>
              <a:rPr lang="ja-JP" altLang="en-US" dirty="0"/>
              <a:t>、若者、高齢者などの活躍を更に促進</a:t>
            </a:r>
          </a:p>
        </p:txBody>
      </p:sp>
    </p:spTree>
    <p:extLst>
      <p:ext uri="{BB962C8B-B14F-4D97-AF65-F5344CB8AC3E}">
        <p14:creationId xmlns:p14="http://schemas.microsoft.com/office/powerpoint/2010/main" val="565499772"/>
      </p:ext>
    </p:extLst>
  </p:cSld>
  <p:clrMapOvr>
    <a:masterClrMapping/>
  </p:clrMapOvr>
  <p:timing>
    <p:tnLst>
      <p:par>
        <p:cTn id="1" dur="indefinite" restart="never" nodeType="tmRoot"/>
      </p:par>
    </p:tnLst>
  </p:timing>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9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FFC000"/>
          </a:solidFill>
        </a:ln>
        <a:effectLst>
          <a:glow rad="101600">
            <a:schemeClr val="accent6">
              <a:satMod val="175000"/>
              <a:alpha val="40000"/>
            </a:schemeClr>
          </a:glow>
        </a:effectLst>
      </a:spPr>
      <a:bodyPr rtlCol="0" anchor="t"/>
      <a:lstStyle>
        <a:defPPr algn="ctr">
          <a:defRPr sz="2000" b="1" spc="-150" dirty="0" smtClean="0">
            <a:solidFill>
              <a:srgbClr val="26968B"/>
            </a:solidFill>
            <a:latin typeface="メイリオ" pitchFamily="50" charset="-128"/>
            <a:ea typeface="メイリオ" pitchFamily="50" charset="-128"/>
            <a:cs typeface="メイリオ"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3.xml><?xml version="1.0" encoding="utf-8"?>
<a:theme xmlns:a="http://schemas.openxmlformats.org/drawingml/2006/main" name="10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rgbClr val="FFC000"/>
          </a:solidFill>
        </a:ln>
        <a:effectLst>
          <a:glow rad="101600">
            <a:schemeClr val="accent6">
              <a:satMod val="175000"/>
              <a:alpha val="40000"/>
            </a:schemeClr>
          </a:glow>
        </a:effectLst>
      </a:spPr>
      <a:bodyPr rtlCol="0" anchor="t"/>
      <a:lstStyle>
        <a:defPPr algn="ctr">
          <a:defRPr sz="2000" b="1" spc="-150" dirty="0" smtClean="0">
            <a:solidFill>
              <a:srgbClr val="26968B"/>
            </a:solidFill>
            <a:latin typeface="メイリオ" pitchFamily="50" charset="-128"/>
            <a:ea typeface="メイリオ" pitchFamily="50" charset="-128"/>
            <a:cs typeface="メイリオ" pitchFamily="50" charset="-128"/>
          </a:defRPr>
        </a:defPPr>
      </a:lstStyle>
      <a:style>
        <a:lnRef idx="2">
          <a:schemeClr val="accent3"/>
        </a:lnRef>
        <a:fillRef idx="1">
          <a:schemeClr val="lt1"/>
        </a:fillRef>
        <a:effectRef idx="0">
          <a:schemeClr val="accent3"/>
        </a:effectRef>
        <a:fontRef idx="minor">
          <a:schemeClr val="dk1"/>
        </a:fontRef>
      </a:style>
    </a:spDef>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3016</TotalTime>
  <Words>645</Words>
  <PresentationFormat>画面に合わせる (4:3)</PresentationFormat>
  <Paragraphs>44</Paragraphs>
  <Slides>3</Slides>
  <Notes>2</Notes>
  <HiddenSlides>0</HiddenSlides>
  <MMClips>0</MMClips>
  <ScaleCrop>false</ScaleCrop>
  <HeadingPairs>
    <vt:vector size="6" baseType="variant">
      <vt:variant>
        <vt:lpstr>使用されているフォント</vt:lpstr>
      </vt:variant>
      <vt:variant>
        <vt:i4>10</vt:i4>
      </vt:variant>
      <vt:variant>
        <vt:lpstr>テーマ</vt:lpstr>
      </vt:variant>
      <vt:variant>
        <vt:i4>4</vt:i4>
      </vt:variant>
      <vt:variant>
        <vt:lpstr>スライド タイトル</vt:lpstr>
      </vt:variant>
      <vt:variant>
        <vt:i4>3</vt:i4>
      </vt:variant>
    </vt:vector>
  </HeadingPairs>
  <TitlesOfParts>
    <vt:vector size="17" baseType="lpstr">
      <vt:lpstr>HG丸ｺﾞｼｯｸM-PRO</vt:lpstr>
      <vt:lpstr>Meiryo UI</vt:lpstr>
      <vt:lpstr>ＭＳ Ｐゴシック</vt:lpstr>
      <vt:lpstr>新細明體</vt:lpstr>
      <vt:lpstr>メイリオ</vt:lpstr>
      <vt:lpstr>Arial</vt:lpstr>
      <vt:lpstr>Calibri</vt:lpstr>
      <vt:lpstr>Century Gothic</vt:lpstr>
      <vt:lpstr>Wingdings</vt:lpstr>
      <vt:lpstr>Wingdings 3</vt:lpstr>
      <vt:lpstr>ウィスプ</vt:lpstr>
      <vt:lpstr>9_デザインの設定</vt:lpstr>
      <vt:lpstr>10_デザインの設定</vt:lpstr>
      <vt:lpstr>Office ​​テーマ</vt:lpstr>
      <vt:lpstr>働き方改革の背景・経緯・意義</vt:lpstr>
      <vt:lpstr>少子高齢化による労働力人口の減少・人手不足の現状</vt:lpstr>
      <vt:lpstr>女性、若者、高齢者などの活躍を更に促進</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2021-05-14T08:59:03Z</cp:lastPrinted>
  <dcterms:created xsi:type="dcterms:W3CDTF">2013-12-17T06:06:02Z</dcterms:created>
  <dcterms:modified xsi:type="dcterms:W3CDTF">2022-01-21T04:15:24Z</dcterms:modified>
</cp:coreProperties>
</file>