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2" r:id="rId1"/>
    <p:sldMasterId id="2147483979" r:id="rId2"/>
  </p:sldMasterIdLst>
  <p:notesMasterIdLst>
    <p:notesMasterId r:id="rId16"/>
  </p:notesMasterIdLst>
  <p:handoutMasterIdLst>
    <p:handoutMasterId r:id="rId17"/>
  </p:handoutMasterIdLst>
  <p:sldIdLst>
    <p:sldId id="256" r:id="rId3"/>
    <p:sldId id="257" r:id="rId4"/>
    <p:sldId id="258" r:id="rId5"/>
    <p:sldId id="259" r:id="rId6"/>
    <p:sldId id="260" r:id="rId7"/>
    <p:sldId id="281" r:id="rId8"/>
    <p:sldId id="282" r:id="rId9"/>
    <p:sldId id="283" r:id="rId10"/>
    <p:sldId id="284" r:id="rId11"/>
    <p:sldId id="270" r:id="rId12"/>
    <p:sldId id="277" r:id="rId13"/>
    <p:sldId id="278" r:id="rId14"/>
    <p:sldId id="279" r:id="rId15"/>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3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6888"/>
          </a:xfrm>
          <a:prstGeom prst="rect">
            <a:avLst/>
          </a:prstGeom>
        </p:spPr>
        <p:txBody>
          <a:bodyPr vert="horz" lIns="91440" tIns="45720" rIns="91440" bIns="45720" rtlCol="0"/>
          <a:lstStyle>
            <a:lvl1pPr algn="r">
              <a:defRPr sz="1200"/>
            </a:lvl1pPr>
          </a:lstStyle>
          <a:p>
            <a:fld id="{BE150D85-9B87-4240-83C9-F004A268A467}" type="datetimeFigureOut">
              <a:rPr kumimoji="1" lang="ja-JP" altLang="en-US" smtClean="0"/>
              <a:t>2021/5/20</a:t>
            </a:fld>
            <a:endParaRPr kumimoji="1" lang="ja-JP" altLang="en-US"/>
          </a:p>
        </p:txBody>
      </p:sp>
      <p:sp>
        <p:nvSpPr>
          <p:cNvPr id="4" name="フッター プレースホルダー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6887"/>
          </a:xfrm>
          <a:prstGeom prst="rect">
            <a:avLst/>
          </a:prstGeom>
        </p:spPr>
        <p:txBody>
          <a:bodyPr vert="horz" lIns="91440" tIns="45720" rIns="91440" bIns="45720" rtlCol="0" anchor="b"/>
          <a:lstStyle>
            <a:lvl1pPr algn="r">
              <a:defRPr sz="1200"/>
            </a:lvl1pPr>
          </a:lstStyle>
          <a:p>
            <a:fld id="{90CB1EC6-7A67-480A-BBEF-72A985296218}" type="slidenum">
              <a:rPr kumimoji="1" lang="ja-JP" altLang="en-US" smtClean="0"/>
              <a:t>‹#›</a:t>
            </a:fld>
            <a:endParaRPr kumimoji="1" lang="ja-JP" altLang="en-US"/>
          </a:p>
        </p:txBody>
      </p:sp>
    </p:spTree>
    <p:extLst>
      <p:ext uri="{BB962C8B-B14F-4D97-AF65-F5344CB8AC3E}">
        <p14:creationId xmlns:p14="http://schemas.microsoft.com/office/powerpoint/2010/main" val="3814969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6888"/>
          </a:xfrm>
          <a:prstGeom prst="rect">
            <a:avLst/>
          </a:prstGeom>
        </p:spPr>
        <p:txBody>
          <a:bodyPr vert="horz" lIns="91440" tIns="45720" rIns="91440" bIns="45720" rtlCol="0"/>
          <a:lstStyle>
            <a:lvl1pPr algn="r">
              <a:defRPr sz="1200"/>
            </a:lvl1pPr>
          </a:lstStyle>
          <a:p>
            <a:fld id="{B66B516C-605D-4540-BE6C-9ECC125AF627}" type="datetimeFigureOut">
              <a:rPr kumimoji="1" lang="ja-JP" altLang="en-US" smtClean="0"/>
              <a:t>2021/5/20</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6887"/>
          </a:xfrm>
          <a:prstGeom prst="rect">
            <a:avLst/>
          </a:prstGeom>
        </p:spPr>
        <p:txBody>
          <a:bodyPr vert="horz" lIns="91440" tIns="45720" rIns="91440" bIns="45720" rtlCol="0" anchor="b"/>
          <a:lstStyle>
            <a:lvl1pPr algn="r">
              <a:defRPr sz="1200"/>
            </a:lvl1pPr>
          </a:lstStyle>
          <a:p>
            <a:fld id="{36D41500-3187-409A-A3CA-29A7EAE34F5B}" type="slidenum">
              <a:rPr kumimoji="1" lang="ja-JP" altLang="en-US" smtClean="0"/>
              <a:t>‹#›</a:t>
            </a:fld>
            <a:endParaRPr kumimoji="1" lang="ja-JP" altLang="en-US"/>
          </a:p>
        </p:txBody>
      </p:sp>
    </p:spTree>
    <p:extLst>
      <p:ext uri="{BB962C8B-B14F-4D97-AF65-F5344CB8AC3E}">
        <p14:creationId xmlns:p14="http://schemas.microsoft.com/office/powerpoint/2010/main" val="262002088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8E3F47B7-1296-4DF1-AEA0-BF5CF06A7AB1}" type="datetimeFigureOut">
              <a:rPr kumimoji="1" lang="ja-JP" altLang="en-US" smtClean="0"/>
              <a:t>2021/5/20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C2C0FD49-AF6B-4395-85D9-1E79DC9D3455}" type="slidenum">
              <a:rPr kumimoji="1" lang="ja-JP" altLang="en-US" smtClean="0"/>
              <a:t>‹#›</a:t>
            </a:fld>
            <a:endParaRPr kumimoji="1" lang="ja-JP" altLang="en-US"/>
          </a:p>
        </p:txBody>
      </p:sp>
    </p:spTree>
    <p:extLst>
      <p:ext uri="{BB962C8B-B14F-4D97-AF65-F5344CB8AC3E}">
        <p14:creationId xmlns:p14="http://schemas.microsoft.com/office/powerpoint/2010/main" val="4208573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8E3F47B7-1296-4DF1-AEA0-BF5CF06A7AB1}" type="datetimeFigureOut">
              <a:rPr kumimoji="1" lang="ja-JP" altLang="en-US" smtClean="0"/>
              <a:t>2021/5/20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C2C0FD49-AF6B-4395-85D9-1E79DC9D3455}" type="slidenum">
              <a:rPr kumimoji="1" lang="ja-JP" altLang="en-US" smtClean="0"/>
              <a:t>‹#›</a:t>
            </a:fld>
            <a:endParaRPr kumimoji="1" lang="ja-JP" altLang="en-US"/>
          </a:p>
        </p:txBody>
      </p:sp>
    </p:spTree>
    <p:extLst>
      <p:ext uri="{BB962C8B-B14F-4D97-AF65-F5344CB8AC3E}">
        <p14:creationId xmlns:p14="http://schemas.microsoft.com/office/powerpoint/2010/main" val="1594245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ja-JP" altLang="en-US" smtClean="0"/>
              <a:t>マスター タイトルの書式設定</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8E3F47B7-1296-4DF1-AEA0-BF5CF06A7AB1}" type="datetimeFigureOut">
              <a:rPr kumimoji="1" lang="ja-JP" altLang="en-US" smtClean="0"/>
              <a:t>2021/5/20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C2C0FD49-AF6B-4395-85D9-1E79DC9D3455}" type="slidenum">
              <a:rPr kumimoji="1" lang="ja-JP" altLang="en-US" smtClean="0"/>
              <a:t>‹#›</a:t>
            </a:fld>
            <a:endParaRPr kumimoji="1" lang="ja-JP" alt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267946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smtClean="0"/>
              <a:t>マスター テキストの書式設定</a:t>
            </a:r>
          </a:p>
        </p:txBody>
      </p:sp>
      <p:sp>
        <p:nvSpPr>
          <p:cNvPr id="5" name="Date Placeholder 4"/>
          <p:cNvSpPr>
            <a:spLocks noGrp="1"/>
          </p:cNvSpPr>
          <p:nvPr>
            <p:ph type="dt" sz="half" idx="10"/>
          </p:nvPr>
        </p:nvSpPr>
        <p:spPr/>
        <p:txBody>
          <a:bodyPr/>
          <a:lstStyle/>
          <a:p>
            <a:fld id="{8E3F47B7-1296-4DF1-AEA0-BF5CF06A7AB1}" type="datetimeFigureOut">
              <a:rPr kumimoji="1" lang="ja-JP" altLang="en-US" smtClean="0"/>
              <a:t>2021/5/20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C2C0FD49-AF6B-4395-85D9-1E79DC9D3455}" type="slidenum">
              <a:rPr kumimoji="1" lang="ja-JP" altLang="en-US" smtClean="0"/>
              <a:t>‹#›</a:t>
            </a:fld>
            <a:endParaRPr kumimoji="1" lang="ja-JP" altLang="en-US"/>
          </a:p>
        </p:txBody>
      </p:sp>
    </p:spTree>
    <p:extLst>
      <p:ext uri="{BB962C8B-B14F-4D97-AF65-F5344CB8AC3E}">
        <p14:creationId xmlns:p14="http://schemas.microsoft.com/office/powerpoint/2010/main" val="7033685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ja-JP" altLang="en-US" smtClean="0"/>
              <a:t>マスター タイトルの書式設定</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smtClean="0"/>
              <a:t>マスター テキストの書式設定</a:t>
            </a:r>
          </a:p>
        </p:txBody>
      </p:sp>
      <p:sp>
        <p:nvSpPr>
          <p:cNvPr id="5" name="Date Placeholder 4"/>
          <p:cNvSpPr>
            <a:spLocks noGrp="1"/>
          </p:cNvSpPr>
          <p:nvPr>
            <p:ph type="dt" sz="half" idx="10"/>
          </p:nvPr>
        </p:nvSpPr>
        <p:spPr/>
        <p:txBody>
          <a:bodyPr/>
          <a:lstStyle/>
          <a:p>
            <a:fld id="{8E3F47B7-1296-4DF1-AEA0-BF5CF06A7AB1}" type="datetimeFigureOut">
              <a:rPr kumimoji="1" lang="ja-JP" altLang="en-US" smtClean="0"/>
              <a:t>2021/5/20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C2C0FD49-AF6B-4395-85D9-1E79DC9D3455}" type="slidenum">
              <a:rPr kumimoji="1" lang="ja-JP" altLang="en-US" smtClean="0"/>
              <a:t>‹#›</a:t>
            </a:fld>
            <a:endParaRPr kumimoji="1" lang="ja-JP" alt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931907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ja-JP" altLang="en-US" smtClean="0"/>
              <a:t>マスター タイトルの書式設定</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smtClean="0"/>
              <a:t>マスター テキストの書式設定</a:t>
            </a:r>
          </a:p>
        </p:txBody>
      </p:sp>
      <p:sp>
        <p:nvSpPr>
          <p:cNvPr id="5" name="Date Placeholder 4"/>
          <p:cNvSpPr>
            <a:spLocks noGrp="1"/>
          </p:cNvSpPr>
          <p:nvPr>
            <p:ph type="dt" sz="half" idx="10"/>
          </p:nvPr>
        </p:nvSpPr>
        <p:spPr/>
        <p:txBody>
          <a:bodyPr/>
          <a:lstStyle/>
          <a:p>
            <a:fld id="{8E3F47B7-1296-4DF1-AEA0-BF5CF06A7AB1}" type="datetimeFigureOut">
              <a:rPr kumimoji="1" lang="ja-JP" altLang="en-US" smtClean="0"/>
              <a:t>2021/5/20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C2C0FD49-AF6B-4395-85D9-1E79DC9D3455}" type="slidenum">
              <a:rPr kumimoji="1" lang="ja-JP" altLang="en-US" smtClean="0"/>
              <a:t>‹#›</a:t>
            </a:fld>
            <a:endParaRPr kumimoji="1" lang="ja-JP" altLang="en-US"/>
          </a:p>
        </p:txBody>
      </p:sp>
    </p:spTree>
    <p:extLst>
      <p:ext uri="{BB962C8B-B14F-4D97-AF65-F5344CB8AC3E}">
        <p14:creationId xmlns:p14="http://schemas.microsoft.com/office/powerpoint/2010/main" val="14344176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E3F47B7-1296-4DF1-AEA0-BF5CF06A7AB1}" type="datetimeFigureOut">
              <a:rPr kumimoji="1" lang="ja-JP" altLang="en-US" smtClean="0"/>
              <a:t>2021/5/20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2C0FD49-AF6B-4395-85D9-1E79DC9D3455}" type="slidenum">
              <a:rPr kumimoji="1" lang="ja-JP" altLang="en-US" smtClean="0"/>
              <a:t>‹#›</a:t>
            </a:fld>
            <a:endParaRPr kumimoji="1" lang="ja-JP" altLang="en-US"/>
          </a:p>
        </p:txBody>
      </p:sp>
    </p:spTree>
    <p:extLst>
      <p:ext uri="{BB962C8B-B14F-4D97-AF65-F5344CB8AC3E}">
        <p14:creationId xmlns:p14="http://schemas.microsoft.com/office/powerpoint/2010/main" val="35208128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E3F47B7-1296-4DF1-AEA0-BF5CF06A7AB1}" type="datetimeFigureOut">
              <a:rPr kumimoji="1" lang="ja-JP" altLang="en-US" smtClean="0"/>
              <a:t>2021/5/20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2C0FD49-AF6B-4395-85D9-1E79DC9D3455}" type="slidenum">
              <a:rPr kumimoji="1" lang="ja-JP" altLang="en-US" smtClean="0"/>
              <a:t>‹#›</a:t>
            </a:fld>
            <a:endParaRPr kumimoji="1" lang="ja-JP" altLang="en-US"/>
          </a:p>
        </p:txBody>
      </p:sp>
    </p:spTree>
    <p:extLst>
      <p:ext uri="{BB962C8B-B14F-4D97-AF65-F5344CB8AC3E}">
        <p14:creationId xmlns:p14="http://schemas.microsoft.com/office/powerpoint/2010/main" val="35119588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4" name="正方形/長方形 3"/>
          <p:cNvSpPr/>
          <p:nvPr userDrawn="1"/>
        </p:nvSpPr>
        <p:spPr>
          <a:xfrm>
            <a:off x="0" y="3357563"/>
            <a:ext cx="9144000" cy="71437"/>
          </a:xfrm>
          <a:prstGeom prst="rect">
            <a:avLst/>
          </a:prstGeom>
          <a:solidFill>
            <a:schemeClr val="tx2">
              <a:lumMod val="60000"/>
              <a:lumOff val="40000"/>
            </a:schemeClr>
          </a:solidFill>
          <a:ln>
            <a:noFill/>
          </a:ln>
          <a:effectLst/>
        </p:spPr>
        <p:style>
          <a:lnRef idx="2">
            <a:schemeClr val="accent3"/>
          </a:lnRef>
          <a:fillRef idx="1">
            <a:schemeClr val="lt1"/>
          </a:fillRef>
          <a:effectRef idx="0">
            <a:schemeClr val="accent3"/>
          </a:effectRef>
          <a:fontRef idx="minor">
            <a:schemeClr val="dk1"/>
          </a:fontRef>
        </p:style>
        <p:txBody>
          <a:bodyPr/>
          <a:lstStyle/>
          <a:p>
            <a:pPr algn="ctr">
              <a:defRPr/>
            </a:pPr>
            <a:endParaRPr kumimoji="1" lang="ja-JP" altLang="en-US" sz="1846" b="1" spc="-138" dirty="0">
              <a:solidFill>
                <a:srgbClr val="26968B"/>
              </a:solidFill>
              <a:latin typeface="メイリオ" pitchFamily="50" charset="-128"/>
              <a:ea typeface="メイリオ" pitchFamily="50" charset="-128"/>
              <a:cs typeface="メイリオ" pitchFamily="50" charset="-128"/>
            </a:endParaRPr>
          </a:p>
        </p:txBody>
      </p:sp>
      <p:sp>
        <p:nvSpPr>
          <p:cNvPr id="2" name="タイトル 1"/>
          <p:cNvSpPr>
            <a:spLocks noGrp="1"/>
          </p:cNvSpPr>
          <p:nvPr>
            <p:ph type="ctrTitle"/>
          </p:nvPr>
        </p:nvSpPr>
        <p:spPr>
          <a:xfrm>
            <a:off x="686088" y="2276873"/>
            <a:ext cx="7772401" cy="1080119"/>
          </a:xfrm>
        </p:spPr>
        <p:txBody>
          <a:bodyPr/>
          <a:lstStyle>
            <a:lvl1pPr>
              <a:defRPr sz="2954" b="1">
                <a:latin typeface="Meiryo UI" panose="020B0604030504040204" pitchFamily="50" charset="-128"/>
                <a:ea typeface="Meiryo UI" panose="020B0604030504040204" pitchFamily="50" charset="-128"/>
              </a:defRPr>
            </a:lvl1p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59" y="3886200"/>
            <a:ext cx="6400801" cy="1752600"/>
          </a:xfrm>
        </p:spPr>
        <p:txBody>
          <a:bodyPr/>
          <a:lstStyle>
            <a:lvl1pPr marL="0" indent="0" algn="ctr">
              <a:spcBef>
                <a:spcPts val="554"/>
              </a:spcBef>
              <a:buNone/>
              <a:defRPr sz="2215">
                <a:solidFill>
                  <a:schemeClr val="tx1"/>
                </a:solidFill>
                <a:latin typeface="Meiryo UI" panose="020B0604030504040204" pitchFamily="50" charset="-128"/>
                <a:ea typeface="Meiryo UI" panose="020B0604030504040204" pitchFamily="50" charset="-128"/>
              </a:defRPr>
            </a:lvl1pPr>
            <a:lvl2pPr marL="421152" indent="0" algn="ctr">
              <a:buNone/>
              <a:defRPr>
                <a:solidFill>
                  <a:schemeClr val="tx1">
                    <a:tint val="75000"/>
                  </a:schemeClr>
                </a:solidFill>
              </a:defRPr>
            </a:lvl2pPr>
            <a:lvl3pPr marL="842307" indent="0" algn="ctr">
              <a:buNone/>
              <a:defRPr>
                <a:solidFill>
                  <a:schemeClr val="tx1">
                    <a:tint val="75000"/>
                  </a:schemeClr>
                </a:solidFill>
              </a:defRPr>
            </a:lvl3pPr>
            <a:lvl4pPr marL="1263463" indent="0" algn="ctr">
              <a:buNone/>
              <a:defRPr>
                <a:solidFill>
                  <a:schemeClr val="tx1">
                    <a:tint val="75000"/>
                  </a:schemeClr>
                </a:solidFill>
              </a:defRPr>
            </a:lvl4pPr>
            <a:lvl5pPr marL="1684615" indent="0" algn="ctr">
              <a:buNone/>
              <a:defRPr>
                <a:solidFill>
                  <a:schemeClr val="tx1">
                    <a:tint val="75000"/>
                  </a:schemeClr>
                </a:solidFill>
              </a:defRPr>
            </a:lvl5pPr>
            <a:lvl6pPr marL="2105770" indent="0" algn="ctr">
              <a:buNone/>
              <a:defRPr>
                <a:solidFill>
                  <a:schemeClr val="tx1">
                    <a:tint val="75000"/>
                  </a:schemeClr>
                </a:solidFill>
              </a:defRPr>
            </a:lvl6pPr>
            <a:lvl7pPr marL="2526925" indent="0" algn="ctr">
              <a:buNone/>
              <a:defRPr>
                <a:solidFill>
                  <a:schemeClr val="tx1">
                    <a:tint val="75000"/>
                  </a:schemeClr>
                </a:solidFill>
              </a:defRPr>
            </a:lvl7pPr>
            <a:lvl8pPr marL="2948079" indent="0" algn="ctr">
              <a:buNone/>
              <a:defRPr>
                <a:solidFill>
                  <a:schemeClr val="tx1">
                    <a:tint val="75000"/>
                  </a:schemeClr>
                </a:solidFill>
              </a:defRPr>
            </a:lvl8pPr>
            <a:lvl9pPr marL="3369234" indent="0" algn="ctr">
              <a:buNone/>
              <a:defRPr>
                <a:solidFill>
                  <a:schemeClr val="tx1">
                    <a:tint val="75000"/>
                  </a:schemeClr>
                </a:solidFill>
              </a:defRPr>
            </a:lvl9pPr>
          </a:lstStyle>
          <a:p>
            <a:r>
              <a:rPr lang="ja-JP" altLang="en-US" dirty="0" smtClean="0"/>
              <a:t>マスタ サブタイトルの書式設定</a:t>
            </a:r>
            <a:endParaRPr lang="ja-JP" altLang="en-US" dirty="0"/>
          </a:p>
        </p:txBody>
      </p:sp>
      <p:sp>
        <p:nvSpPr>
          <p:cNvPr id="5" name="日付プレースホルダ 3"/>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a:xfrm>
            <a:off x="8689975" y="6588125"/>
            <a:ext cx="454025" cy="263525"/>
          </a:xfrm>
        </p:spPr>
        <p:txBody>
          <a:bodyPr wrap="none">
            <a:spAutoFit/>
          </a:bodyPr>
          <a:lstStyle>
            <a:lvl1pPr>
              <a:defRPr sz="1108" b="1">
                <a:solidFill>
                  <a:schemeClr val="tx1"/>
                </a:solidFill>
                <a:latin typeface="Meiryo UI" panose="020B0604030504040204" pitchFamily="50" charset="-128"/>
                <a:ea typeface="Meiryo UI" panose="020B0604030504040204" pitchFamily="50" charset="-128"/>
              </a:defRPr>
            </a:lvl1pPr>
          </a:lstStyle>
          <a:p>
            <a:pPr>
              <a:defRPr/>
            </a:pPr>
            <a:fld id="{D1DCAC6E-5ABE-47BC-AD06-DC65CD469A33}" type="slidenum">
              <a:rPr lang="ja-JP" altLang="en-US"/>
              <a:pPr>
                <a:defRPr/>
              </a:pPr>
              <a:t>‹#›</a:t>
            </a:fld>
            <a:endParaRPr lang="ja-JP" altLang="en-US" dirty="0"/>
          </a:p>
        </p:txBody>
      </p:sp>
    </p:spTree>
    <p:extLst>
      <p:ext uri="{BB962C8B-B14F-4D97-AF65-F5344CB8AC3E}">
        <p14:creationId xmlns:p14="http://schemas.microsoft.com/office/powerpoint/2010/main" val="7618429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1" y="0"/>
            <a:ext cx="9144137" cy="504000"/>
          </a:xfrm>
          <a:solidFill>
            <a:schemeClr val="tx1">
              <a:lumMod val="50000"/>
              <a:lumOff val="50000"/>
            </a:schemeClr>
          </a:solidFill>
        </p:spPr>
        <p:txBody>
          <a:bodyPr/>
          <a:lstStyle>
            <a:lvl1pPr>
              <a:defRPr sz="1846" b="1">
                <a:solidFill>
                  <a:schemeClr val="bg1"/>
                </a:solidFill>
                <a:latin typeface="Meiryo UI" panose="020B0604030504040204" pitchFamily="50" charset="-128"/>
                <a:ea typeface="Meiryo UI" panose="020B0604030504040204" pitchFamily="50" charset="-128"/>
              </a:defRPr>
            </a:lvl1pPr>
          </a:lstStyle>
          <a:p>
            <a:r>
              <a:rPr lang="ja-JP" altLang="en-US" dirty="0" smtClean="0"/>
              <a:t>マスタ タイトルの書式設定</a:t>
            </a:r>
            <a:endParaRPr lang="ja-JP" altLang="en-US" dirty="0"/>
          </a:p>
        </p:txBody>
      </p:sp>
      <p:sp>
        <p:nvSpPr>
          <p:cNvPr id="3" name="日付プレースホルダ 3"/>
          <p:cNvSpPr>
            <a:spLocks noGrp="1"/>
          </p:cNvSpPr>
          <p:nvPr>
            <p:ph type="dt" sz="half" idx="10"/>
          </p:nvPr>
        </p:nvSpPr>
        <p:spPr/>
        <p:txBody>
          <a:bodyPr/>
          <a:lstStyle>
            <a:lvl1pPr>
              <a:defRPr/>
            </a:lvl1pPr>
          </a:lstStyle>
          <a:p>
            <a:pPr>
              <a:defRPr/>
            </a:pPr>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a:xfrm>
            <a:off x="8704263" y="6502400"/>
            <a:ext cx="439737" cy="433388"/>
          </a:xfrm>
        </p:spPr>
        <p:txBody>
          <a:bodyPr wrap="square">
            <a:spAutoFit/>
          </a:bodyPr>
          <a:lstStyle>
            <a:lvl1pPr>
              <a:defRPr sz="1108" b="1">
                <a:solidFill>
                  <a:schemeClr val="tx1"/>
                </a:solidFill>
                <a:latin typeface="Meiryo UI" panose="020B0604030504040204" pitchFamily="50" charset="-128"/>
                <a:ea typeface="Meiryo UI" panose="020B0604030504040204" pitchFamily="50" charset="-128"/>
              </a:defRPr>
            </a:lvl1pPr>
          </a:lstStyle>
          <a:p>
            <a:pPr>
              <a:defRPr/>
            </a:pPr>
            <a:fld id="{B6469BE3-8F42-4A5E-8EF9-CC19EAF864B2}" type="slidenum">
              <a:rPr lang="ja-JP" altLang="en-US"/>
              <a:pPr>
                <a:defRPr/>
              </a:pPr>
              <a:t>‹#›</a:t>
            </a:fld>
            <a:endParaRPr lang="ja-JP" altLang="en-US" dirty="0"/>
          </a:p>
        </p:txBody>
      </p:sp>
    </p:spTree>
    <p:extLst>
      <p:ext uri="{BB962C8B-B14F-4D97-AF65-F5344CB8AC3E}">
        <p14:creationId xmlns:p14="http://schemas.microsoft.com/office/powerpoint/2010/main" val="32341183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5" name="正方形/長方形 4"/>
          <p:cNvSpPr/>
          <p:nvPr userDrawn="1"/>
        </p:nvSpPr>
        <p:spPr>
          <a:xfrm>
            <a:off x="317500" y="0"/>
            <a:ext cx="66675" cy="6858000"/>
          </a:xfrm>
          <a:prstGeom prst="rect">
            <a:avLst/>
          </a:prstGeom>
          <a:solidFill>
            <a:schemeClr val="tx2">
              <a:lumMod val="60000"/>
              <a:lumOff val="40000"/>
            </a:schemeClr>
          </a:solidFill>
          <a:ln>
            <a:noFill/>
          </a:ln>
        </p:spPr>
        <p:style>
          <a:lnRef idx="2">
            <a:schemeClr val="dk1"/>
          </a:lnRef>
          <a:fillRef idx="1">
            <a:schemeClr val="lt1"/>
          </a:fillRef>
          <a:effectRef idx="0">
            <a:schemeClr val="dk1"/>
          </a:effectRef>
          <a:fontRef idx="minor">
            <a:schemeClr val="dk1"/>
          </a:fontRef>
        </p:style>
        <p:txBody>
          <a:bodyPr/>
          <a:lstStyle/>
          <a:p>
            <a:pPr algn="ctr">
              <a:defRPr/>
            </a:pPr>
            <a:endParaRPr kumimoji="1" lang="ja-JP" altLang="en-US" sz="1846" b="1" spc="-138" dirty="0">
              <a:solidFill>
                <a:srgbClr val="26968B"/>
              </a:solidFill>
              <a:latin typeface="メイリオ" pitchFamily="50" charset="-128"/>
              <a:ea typeface="メイリオ" pitchFamily="50" charset="-128"/>
              <a:cs typeface="メイリオ" pitchFamily="50" charset="-128"/>
            </a:endParaRPr>
          </a:p>
        </p:txBody>
      </p:sp>
      <p:sp>
        <p:nvSpPr>
          <p:cNvPr id="2" name="タイトル 1"/>
          <p:cNvSpPr>
            <a:spLocks noGrp="1"/>
          </p:cNvSpPr>
          <p:nvPr>
            <p:ph type="title"/>
          </p:nvPr>
        </p:nvSpPr>
        <p:spPr>
          <a:xfrm>
            <a:off x="0" y="554530"/>
            <a:ext cx="1860923" cy="504000"/>
          </a:xfrm>
          <a:solidFill>
            <a:schemeClr val="tx1">
              <a:lumMod val="50000"/>
              <a:lumOff val="50000"/>
            </a:schemeClr>
          </a:solidFill>
          <a:ln w="28575">
            <a:solidFill>
              <a:schemeClr val="bg1"/>
            </a:solidFill>
          </a:ln>
        </p:spPr>
        <p:txBody>
          <a:bodyPr/>
          <a:lstStyle>
            <a:lvl1pPr algn="ctr">
              <a:defRPr sz="1846" b="1" cap="all" baseline="0">
                <a:solidFill>
                  <a:schemeClr val="bg1"/>
                </a:solidFill>
                <a:latin typeface="Meiryo UI" panose="020B0604030504040204" pitchFamily="50" charset="-128"/>
                <a:ea typeface="Meiryo UI" panose="020B0604030504040204" pitchFamily="50" charset="-128"/>
              </a:defRPr>
            </a:lvl1pPr>
          </a:lstStyle>
          <a:p>
            <a:r>
              <a:rPr lang="ja-JP" altLang="en-US" smtClean="0"/>
              <a:t>マスター タイトルの書式設定</a:t>
            </a:r>
            <a:endParaRPr lang="ja-JP" altLang="en-US" dirty="0"/>
          </a:p>
        </p:txBody>
      </p:sp>
      <p:sp>
        <p:nvSpPr>
          <p:cNvPr id="3" name="テキスト プレースホルダ 2"/>
          <p:cNvSpPr>
            <a:spLocks noGrp="1"/>
          </p:cNvSpPr>
          <p:nvPr>
            <p:ph type="body" idx="1"/>
          </p:nvPr>
        </p:nvSpPr>
        <p:spPr>
          <a:xfrm>
            <a:off x="583865" y="1268760"/>
            <a:ext cx="6646891" cy="4824536"/>
          </a:xfrm>
        </p:spPr>
        <p:txBody>
          <a:bodyPr anchor="ctr"/>
          <a:lstStyle>
            <a:lvl1pPr marL="0" indent="0">
              <a:buNone/>
              <a:defRPr sz="1846">
                <a:solidFill>
                  <a:schemeClr val="tx1"/>
                </a:solidFill>
                <a:latin typeface="Meiryo UI" panose="020B0604030504040204" pitchFamily="50" charset="-128"/>
                <a:ea typeface="Meiryo UI" panose="020B0604030504040204" pitchFamily="50" charset="-128"/>
              </a:defRPr>
            </a:lvl1pPr>
            <a:lvl2pPr marL="421152" indent="0">
              <a:buNone/>
              <a:defRPr sz="1662">
                <a:solidFill>
                  <a:schemeClr val="tx1">
                    <a:tint val="75000"/>
                  </a:schemeClr>
                </a:solidFill>
              </a:defRPr>
            </a:lvl2pPr>
            <a:lvl3pPr marL="842307" indent="0">
              <a:buNone/>
              <a:defRPr sz="1477">
                <a:solidFill>
                  <a:schemeClr val="tx1">
                    <a:tint val="75000"/>
                  </a:schemeClr>
                </a:solidFill>
              </a:defRPr>
            </a:lvl3pPr>
            <a:lvl4pPr marL="1263463" indent="0">
              <a:buNone/>
              <a:defRPr sz="1292">
                <a:solidFill>
                  <a:schemeClr val="tx1">
                    <a:tint val="75000"/>
                  </a:schemeClr>
                </a:solidFill>
              </a:defRPr>
            </a:lvl4pPr>
            <a:lvl5pPr marL="1684615" indent="0">
              <a:buNone/>
              <a:defRPr sz="1292">
                <a:solidFill>
                  <a:schemeClr val="tx1">
                    <a:tint val="75000"/>
                  </a:schemeClr>
                </a:solidFill>
              </a:defRPr>
            </a:lvl5pPr>
            <a:lvl6pPr marL="2105770" indent="0">
              <a:buNone/>
              <a:defRPr sz="1292">
                <a:solidFill>
                  <a:schemeClr val="tx1">
                    <a:tint val="75000"/>
                  </a:schemeClr>
                </a:solidFill>
              </a:defRPr>
            </a:lvl6pPr>
            <a:lvl7pPr marL="2526925" indent="0">
              <a:buNone/>
              <a:defRPr sz="1292">
                <a:solidFill>
                  <a:schemeClr val="tx1">
                    <a:tint val="75000"/>
                  </a:schemeClr>
                </a:solidFill>
              </a:defRPr>
            </a:lvl7pPr>
            <a:lvl8pPr marL="2948079" indent="0">
              <a:buNone/>
              <a:defRPr sz="1292">
                <a:solidFill>
                  <a:schemeClr val="tx1">
                    <a:tint val="75000"/>
                  </a:schemeClr>
                </a:solidFill>
              </a:defRPr>
            </a:lvl8pPr>
            <a:lvl9pPr marL="3369234" indent="0">
              <a:buNone/>
              <a:defRPr sz="1292">
                <a:solidFill>
                  <a:schemeClr val="tx1">
                    <a:tint val="75000"/>
                  </a:schemeClr>
                </a:solidFill>
              </a:defRPr>
            </a:lvl9pPr>
          </a:lstStyle>
          <a:p>
            <a:pPr lvl="0"/>
            <a:r>
              <a:rPr lang="ja-JP" altLang="en-US" smtClean="0"/>
              <a:t>マスター テキストの書式設定</a:t>
            </a:r>
          </a:p>
        </p:txBody>
      </p:sp>
      <p:sp>
        <p:nvSpPr>
          <p:cNvPr id="8" name="テキスト プレースホルダ 2"/>
          <p:cNvSpPr>
            <a:spLocks noGrp="1"/>
          </p:cNvSpPr>
          <p:nvPr>
            <p:ph type="body" idx="13"/>
          </p:nvPr>
        </p:nvSpPr>
        <p:spPr>
          <a:xfrm>
            <a:off x="7348465" y="1268760"/>
            <a:ext cx="1676953" cy="4824536"/>
          </a:xfrm>
        </p:spPr>
        <p:txBody>
          <a:bodyPr anchor="ctr"/>
          <a:lstStyle>
            <a:lvl1pPr marL="0" indent="0">
              <a:buNone/>
              <a:defRPr sz="1846">
                <a:solidFill>
                  <a:schemeClr val="tx1"/>
                </a:solidFill>
                <a:latin typeface="Meiryo UI" panose="020B0604030504040204" pitchFamily="50" charset="-128"/>
                <a:ea typeface="Meiryo UI" panose="020B0604030504040204" pitchFamily="50" charset="-128"/>
              </a:defRPr>
            </a:lvl1pPr>
            <a:lvl2pPr marL="421152" indent="0">
              <a:buNone/>
              <a:defRPr sz="1662">
                <a:solidFill>
                  <a:schemeClr val="tx1">
                    <a:tint val="75000"/>
                  </a:schemeClr>
                </a:solidFill>
              </a:defRPr>
            </a:lvl2pPr>
            <a:lvl3pPr marL="842307" indent="0">
              <a:buNone/>
              <a:defRPr sz="1477">
                <a:solidFill>
                  <a:schemeClr val="tx1">
                    <a:tint val="75000"/>
                  </a:schemeClr>
                </a:solidFill>
              </a:defRPr>
            </a:lvl3pPr>
            <a:lvl4pPr marL="1263463" indent="0">
              <a:buNone/>
              <a:defRPr sz="1292">
                <a:solidFill>
                  <a:schemeClr val="tx1">
                    <a:tint val="75000"/>
                  </a:schemeClr>
                </a:solidFill>
              </a:defRPr>
            </a:lvl4pPr>
            <a:lvl5pPr marL="1684615" indent="0">
              <a:buNone/>
              <a:defRPr sz="1292">
                <a:solidFill>
                  <a:schemeClr val="tx1">
                    <a:tint val="75000"/>
                  </a:schemeClr>
                </a:solidFill>
              </a:defRPr>
            </a:lvl5pPr>
            <a:lvl6pPr marL="2105770" indent="0">
              <a:buNone/>
              <a:defRPr sz="1292">
                <a:solidFill>
                  <a:schemeClr val="tx1">
                    <a:tint val="75000"/>
                  </a:schemeClr>
                </a:solidFill>
              </a:defRPr>
            </a:lvl6pPr>
            <a:lvl7pPr marL="2526925" indent="0">
              <a:buNone/>
              <a:defRPr sz="1292">
                <a:solidFill>
                  <a:schemeClr val="tx1">
                    <a:tint val="75000"/>
                  </a:schemeClr>
                </a:solidFill>
              </a:defRPr>
            </a:lvl7pPr>
            <a:lvl8pPr marL="2948079" indent="0">
              <a:buNone/>
              <a:defRPr sz="1292">
                <a:solidFill>
                  <a:schemeClr val="tx1">
                    <a:tint val="75000"/>
                  </a:schemeClr>
                </a:solidFill>
              </a:defRPr>
            </a:lvl8pPr>
            <a:lvl9pPr marL="3369234" indent="0">
              <a:buNone/>
              <a:defRPr sz="1292">
                <a:solidFill>
                  <a:schemeClr val="tx1">
                    <a:tint val="75000"/>
                  </a:schemeClr>
                </a:solidFill>
              </a:defRPr>
            </a:lvl9pPr>
          </a:lstStyle>
          <a:p>
            <a:pPr lvl="0"/>
            <a:r>
              <a:rPr lang="ja-JP" altLang="en-US" smtClean="0"/>
              <a:t>マスター テキストの書式設定</a:t>
            </a:r>
          </a:p>
        </p:txBody>
      </p:sp>
      <p:sp>
        <p:nvSpPr>
          <p:cNvPr id="6" name="日付プレースホルダ 3"/>
          <p:cNvSpPr>
            <a:spLocks noGrp="1"/>
          </p:cNvSpPr>
          <p:nvPr>
            <p:ph type="dt" sz="half" idx="14"/>
          </p:nvPr>
        </p:nvSpPr>
        <p:spPr/>
        <p:txBody>
          <a:bodyPr/>
          <a:lstStyle>
            <a:lvl1pPr>
              <a:defRPr/>
            </a:lvl1pPr>
          </a:lstStyle>
          <a:p>
            <a:pPr>
              <a:defRPr/>
            </a:pPr>
            <a:endParaRPr lang="ja-JP" altLang="en-US"/>
          </a:p>
        </p:txBody>
      </p:sp>
      <p:sp>
        <p:nvSpPr>
          <p:cNvPr id="7" name="フッター プレースホルダ 4"/>
          <p:cNvSpPr>
            <a:spLocks noGrp="1"/>
          </p:cNvSpPr>
          <p:nvPr>
            <p:ph type="ftr" sz="quarter" idx="15"/>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6"/>
          </p:nvPr>
        </p:nvSpPr>
        <p:spPr>
          <a:xfrm>
            <a:off x="8689975" y="6588125"/>
            <a:ext cx="454025" cy="263525"/>
          </a:xfrm>
        </p:spPr>
        <p:txBody>
          <a:bodyPr wrap="none">
            <a:spAutoFit/>
          </a:bodyPr>
          <a:lstStyle>
            <a:lvl1pPr>
              <a:defRPr sz="1108" b="1">
                <a:solidFill>
                  <a:schemeClr val="tx1"/>
                </a:solidFill>
                <a:latin typeface="Meiryo UI" panose="020B0604030504040204" pitchFamily="50" charset="-128"/>
                <a:ea typeface="Meiryo UI" panose="020B0604030504040204" pitchFamily="50" charset="-128"/>
              </a:defRPr>
            </a:lvl1pPr>
          </a:lstStyle>
          <a:p>
            <a:pPr>
              <a:defRPr/>
            </a:pPr>
            <a:fld id="{AFC5A709-A37A-4A06-8584-1A937EB6291F}" type="slidenum">
              <a:rPr lang="ja-JP" altLang="en-US"/>
              <a:pPr>
                <a:defRPr/>
              </a:pPr>
              <a:t>‹#›</a:t>
            </a:fld>
            <a:endParaRPr lang="ja-JP" altLang="en-US" dirty="0"/>
          </a:p>
        </p:txBody>
      </p:sp>
    </p:spTree>
    <p:extLst>
      <p:ext uri="{BB962C8B-B14F-4D97-AF65-F5344CB8AC3E}">
        <p14:creationId xmlns:p14="http://schemas.microsoft.com/office/powerpoint/2010/main" val="2931525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E3F47B7-1296-4DF1-AEA0-BF5CF06A7AB1}" type="datetimeFigureOut">
              <a:rPr kumimoji="1" lang="ja-JP" altLang="en-US" smtClean="0"/>
              <a:t>2021/5/20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2C0FD49-AF6B-4395-85D9-1E79DC9D3455}" type="slidenum">
              <a:rPr kumimoji="1" lang="ja-JP" altLang="en-US" smtClean="0"/>
              <a:t>‹#›</a:t>
            </a:fld>
            <a:endParaRPr kumimoji="1" lang="ja-JP" altLang="en-US"/>
          </a:p>
        </p:txBody>
      </p:sp>
    </p:spTree>
    <p:extLst>
      <p:ext uri="{BB962C8B-B14F-4D97-AF65-F5344CB8AC3E}">
        <p14:creationId xmlns:p14="http://schemas.microsoft.com/office/powerpoint/2010/main" val="21745086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セクション見出し">
    <p:spTree>
      <p:nvGrpSpPr>
        <p:cNvPr id="1" name=""/>
        <p:cNvGrpSpPr/>
        <p:nvPr/>
      </p:nvGrpSpPr>
      <p:grpSpPr>
        <a:xfrm>
          <a:off x="0" y="0"/>
          <a:ext cx="0" cy="0"/>
          <a:chOff x="0" y="0"/>
          <a:chExt cx="0" cy="0"/>
        </a:xfrm>
      </p:grpSpPr>
      <p:sp>
        <p:nvSpPr>
          <p:cNvPr id="4" name="正方形/長方形 3"/>
          <p:cNvSpPr/>
          <p:nvPr userDrawn="1"/>
        </p:nvSpPr>
        <p:spPr>
          <a:xfrm>
            <a:off x="317500" y="0"/>
            <a:ext cx="66675" cy="6858000"/>
          </a:xfrm>
          <a:prstGeom prst="rect">
            <a:avLst/>
          </a:prstGeom>
          <a:solidFill>
            <a:schemeClr val="tx2">
              <a:lumMod val="60000"/>
              <a:lumOff val="40000"/>
            </a:schemeClr>
          </a:solidFill>
          <a:ln>
            <a:noFill/>
          </a:ln>
        </p:spPr>
        <p:style>
          <a:lnRef idx="2">
            <a:schemeClr val="dk1"/>
          </a:lnRef>
          <a:fillRef idx="1">
            <a:schemeClr val="lt1"/>
          </a:fillRef>
          <a:effectRef idx="0">
            <a:schemeClr val="dk1"/>
          </a:effectRef>
          <a:fontRef idx="minor">
            <a:schemeClr val="dk1"/>
          </a:fontRef>
        </p:style>
        <p:txBody>
          <a:bodyPr/>
          <a:lstStyle/>
          <a:p>
            <a:pPr algn="ctr">
              <a:defRPr/>
            </a:pPr>
            <a:endParaRPr kumimoji="1" lang="ja-JP" altLang="en-US" sz="1846" b="1" spc="-138" dirty="0">
              <a:solidFill>
                <a:srgbClr val="26968B"/>
              </a:solidFill>
              <a:latin typeface="メイリオ" pitchFamily="50" charset="-128"/>
              <a:ea typeface="メイリオ" pitchFamily="50" charset="-128"/>
              <a:cs typeface="メイリオ" pitchFamily="50" charset="-128"/>
            </a:endParaRPr>
          </a:p>
        </p:txBody>
      </p:sp>
      <p:sp>
        <p:nvSpPr>
          <p:cNvPr id="2" name="タイトル 1"/>
          <p:cNvSpPr>
            <a:spLocks noGrp="1"/>
          </p:cNvSpPr>
          <p:nvPr>
            <p:ph type="title"/>
          </p:nvPr>
        </p:nvSpPr>
        <p:spPr>
          <a:xfrm>
            <a:off x="0" y="2746477"/>
            <a:ext cx="7975385" cy="648000"/>
          </a:xfrm>
          <a:solidFill>
            <a:schemeClr val="tx1">
              <a:lumMod val="50000"/>
              <a:lumOff val="50000"/>
            </a:schemeClr>
          </a:solidFill>
          <a:ln w="28575">
            <a:solidFill>
              <a:schemeClr val="bg1"/>
            </a:solidFill>
          </a:ln>
        </p:spPr>
        <p:txBody>
          <a:bodyPr/>
          <a:lstStyle>
            <a:lvl1pPr algn="ctr">
              <a:defRPr sz="2215" b="1" cap="all" baseline="0">
                <a:solidFill>
                  <a:schemeClr val="bg1"/>
                </a:solidFill>
                <a:latin typeface="Meiryo UI" panose="020B0604030504040204" pitchFamily="50" charset="-128"/>
                <a:ea typeface="Meiryo UI" panose="020B0604030504040204" pitchFamily="50" charset="-128"/>
              </a:defRPr>
            </a:lvl1pPr>
          </a:lstStyle>
          <a:p>
            <a:endParaRPr lang="ja-JP" altLang="en-US" dirty="0"/>
          </a:p>
        </p:txBody>
      </p:sp>
      <p:sp>
        <p:nvSpPr>
          <p:cNvPr id="3" name="テキスト プレースホルダ 2"/>
          <p:cNvSpPr>
            <a:spLocks noGrp="1"/>
          </p:cNvSpPr>
          <p:nvPr>
            <p:ph type="body" idx="1"/>
          </p:nvPr>
        </p:nvSpPr>
        <p:spPr>
          <a:xfrm>
            <a:off x="1248554" y="3573016"/>
            <a:ext cx="7476849" cy="2520280"/>
          </a:xfrm>
        </p:spPr>
        <p:txBody>
          <a:bodyPr/>
          <a:lstStyle>
            <a:lvl1pPr marL="0" indent="0">
              <a:buNone/>
              <a:defRPr sz="1846">
                <a:solidFill>
                  <a:schemeClr val="tx1"/>
                </a:solidFill>
                <a:latin typeface="Meiryo UI" panose="020B0604030504040204" pitchFamily="50" charset="-128"/>
                <a:ea typeface="Meiryo UI" panose="020B0604030504040204" pitchFamily="50" charset="-128"/>
              </a:defRPr>
            </a:lvl1pPr>
            <a:lvl2pPr marL="421152" indent="0">
              <a:buNone/>
              <a:defRPr sz="1662">
                <a:solidFill>
                  <a:schemeClr val="tx1">
                    <a:tint val="75000"/>
                  </a:schemeClr>
                </a:solidFill>
              </a:defRPr>
            </a:lvl2pPr>
            <a:lvl3pPr marL="842307" indent="0">
              <a:buNone/>
              <a:defRPr sz="1477">
                <a:solidFill>
                  <a:schemeClr val="tx1">
                    <a:tint val="75000"/>
                  </a:schemeClr>
                </a:solidFill>
              </a:defRPr>
            </a:lvl3pPr>
            <a:lvl4pPr marL="1263463" indent="0">
              <a:buNone/>
              <a:defRPr sz="1292">
                <a:solidFill>
                  <a:schemeClr val="tx1">
                    <a:tint val="75000"/>
                  </a:schemeClr>
                </a:solidFill>
              </a:defRPr>
            </a:lvl4pPr>
            <a:lvl5pPr marL="1684615" indent="0">
              <a:buNone/>
              <a:defRPr sz="1292">
                <a:solidFill>
                  <a:schemeClr val="tx1">
                    <a:tint val="75000"/>
                  </a:schemeClr>
                </a:solidFill>
              </a:defRPr>
            </a:lvl5pPr>
            <a:lvl6pPr marL="2105770" indent="0">
              <a:buNone/>
              <a:defRPr sz="1292">
                <a:solidFill>
                  <a:schemeClr val="tx1">
                    <a:tint val="75000"/>
                  </a:schemeClr>
                </a:solidFill>
              </a:defRPr>
            </a:lvl6pPr>
            <a:lvl7pPr marL="2526925" indent="0">
              <a:buNone/>
              <a:defRPr sz="1292">
                <a:solidFill>
                  <a:schemeClr val="tx1">
                    <a:tint val="75000"/>
                  </a:schemeClr>
                </a:solidFill>
              </a:defRPr>
            </a:lvl7pPr>
            <a:lvl8pPr marL="2948079" indent="0">
              <a:buNone/>
              <a:defRPr sz="1292">
                <a:solidFill>
                  <a:schemeClr val="tx1">
                    <a:tint val="75000"/>
                  </a:schemeClr>
                </a:solidFill>
              </a:defRPr>
            </a:lvl8pPr>
            <a:lvl9pPr marL="3369234" indent="0">
              <a:buNone/>
              <a:defRPr sz="1292">
                <a:solidFill>
                  <a:schemeClr val="tx1">
                    <a:tint val="75000"/>
                  </a:schemeClr>
                </a:solidFill>
              </a:defRPr>
            </a:lvl9pPr>
          </a:lstStyle>
          <a:p>
            <a:pPr lvl="0"/>
            <a:r>
              <a:rPr lang="ja-JP" altLang="en-US" smtClean="0"/>
              <a:t>マスター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a:xfrm>
            <a:off x="8689975" y="6588125"/>
            <a:ext cx="454025" cy="263525"/>
          </a:xfrm>
        </p:spPr>
        <p:txBody>
          <a:bodyPr wrap="none">
            <a:spAutoFit/>
          </a:bodyPr>
          <a:lstStyle>
            <a:lvl1pPr>
              <a:defRPr sz="1108" b="1">
                <a:solidFill>
                  <a:schemeClr val="tx1"/>
                </a:solidFill>
                <a:latin typeface="Meiryo UI" panose="020B0604030504040204" pitchFamily="50" charset="-128"/>
                <a:ea typeface="Meiryo UI" panose="020B0604030504040204" pitchFamily="50" charset="-128"/>
              </a:defRPr>
            </a:lvl1pPr>
          </a:lstStyle>
          <a:p>
            <a:pPr>
              <a:defRPr/>
            </a:pPr>
            <a:fld id="{48FBA725-2F00-4710-AF98-B89FB4C11B76}" type="slidenum">
              <a:rPr lang="ja-JP" altLang="en-US"/>
              <a:pPr>
                <a:defRPr/>
              </a:pPr>
              <a:t>‹#›</a:t>
            </a:fld>
            <a:endParaRPr lang="ja-JP" altLang="en-US" dirty="0"/>
          </a:p>
        </p:txBody>
      </p:sp>
    </p:spTree>
    <p:extLst>
      <p:ext uri="{BB962C8B-B14F-4D97-AF65-F5344CB8AC3E}">
        <p14:creationId xmlns:p14="http://schemas.microsoft.com/office/powerpoint/2010/main" val="3597184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a:xfrm>
            <a:off x="8477250" y="6494463"/>
            <a:ext cx="666750" cy="365125"/>
          </a:xfrm>
        </p:spPr>
        <p:txBody>
          <a:bodyPr/>
          <a:lstStyle>
            <a:lvl1pPr>
              <a:defRPr>
                <a:solidFill>
                  <a:prstClr val="black"/>
                </a:solidFill>
              </a:defRPr>
            </a:lvl1pPr>
          </a:lstStyle>
          <a:p>
            <a:pPr>
              <a:defRPr/>
            </a:pPr>
            <a:fld id="{4795EE23-3315-4167-B2B2-3602CD17155D}" type="slidenum">
              <a:rPr lang="ja-JP" altLang="en-US"/>
              <a:pPr>
                <a:defRPr/>
              </a:pPr>
              <a:t>‹#›</a:t>
            </a:fld>
            <a:endParaRPr lang="ja-JP" altLang="en-US" dirty="0"/>
          </a:p>
        </p:txBody>
      </p:sp>
    </p:spTree>
    <p:extLst>
      <p:ext uri="{BB962C8B-B14F-4D97-AF65-F5344CB8AC3E}">
        <p14:creationId xmlns:p14="http://schemas.microsoft.com/office/powerpoint/2010/main" val="21115669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27" y="1600215"/>
            <a:ext cx="4044462"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2371" y="1600215"/>
            <a:ext cx="4044462"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FA889861-85B9-4581-9558-2FD7CC53CD9D}" type="slidenum">
              <a:rPr lang="ja-JP" altLang="en-US"/>
              <a:pPr>
                <a:defRPr/>
              </a:pPr>
              <a:t>‹#›</a:t>
            </a:fld>
            <a:endParaRPr lang="ja-JP" altLang="en-US" dirty="0"/>
          </a:p>
        </p:txBody>
      </p:sp>
    </p:spTree>
    <p:extLst>
      <p:ext uri="{BB962C8B-B14F-4D97-AF65-F5344CB8AC3E}">
        <p14:creationId xmlns:p14="http://schemas.microsoft.com/office/powerpoint/2010/main" val="35329074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2" y="1535113"/>
            <a:ext cx="4040066" cy="639762"/>
          </a:xfrm>
        </p:spPr>
        <p:txBody>
          <a:bodyPr anchor="b"/>
          <a:lstStyle>
            <a:lvl1pPr marL="0" indent="0">
              <a:buNone/>
              <a:defRPr sz="2215" b="1"/>
            </a:lvl1pPr>
            <a:lvl2pPr marL="421152" indent="0">
              <a:buNone/>
              <a:defRPr sz="1846" b="1"/>
            </a:lvl2pPr>
            <a:lvl3pPr marL="842307" indent="0">
              <a:buNone/>
              <a:defRPr sz="1662" b="1"/>
            </a:lvl3pPr>
            <a:lvl4pPr marL="1263463" indent="0">
              <a:buNone/>
              <a:defRPr sz="1477" b="1"/>
            </a:lvl4pPr>
            <a:lvl5pPr marL="1684615" indent="0">
              <a:buNone/>
              <a:defRPr sz="1477" b="1"/>
            </a:lvl5pPr>
            <a:lvl6pPr marL="2105770" indent="0">
              <a:buNone/>
              <a:defRPr sz="1477" b="1"/>
            </a:lvl6pPr>
            <a:lvl7pPr marL="2526925" indent="0">
              <a:buNone/>
              <a:defRPr sz="1477" b="1"/>
            </a:lvl7pPr>
            <a:lvl8pPr marL="2948079" indent="0">
              <a:buNone/>
              <a:defRPr sz="1477" b="1"/>
            </a:lvl8pPr>
            <a:lvl9pPr marL="3369234" indent="0">
              <a:buNone/>
              <a:defRPr sz="1477"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2" y="2174878"/>
            <a:ext cx="4040066"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319" y="1535113"/>
            <a:ext cx="4041531" cy="639762"/>
          </a:xfrm>
        </p:spPr>
        <p:txBody>
          <a:bodyPr anchor="b"/>
          <a:lstStyle>
            <a:lvl1pPr marL="0" indent="0">
              <a:buNone/>
              <a:defRPr sz="2215" b="1"/>
            </a:lvl1pPr>
            <a:lvl2pPr marL="421152" indent="0">
              <a:buNone/>
              <a:defRPr sz="1846" b="1"/>
            </a:lvl2pPr>
            <a:lvl3pPr marL="842307" indent="0">
              <a:buNone/>
              <a:defRPr sz="1662" b="1"/>
            </a:lvl3pPr>
            <a:lvl4pPr marL="1263463" indent="0">
              <a:buNone/>
              <a:defRPr sz="1477" b="1"/>
            </a:lvl4pPr>
            <a:lvl5pPr marL="1684615" indent="0">
              <a:buNone/>
              <a:defRPr sz="1477" b="1"/>
            </a:lvl5pPr>
            <a:lvl6pPr marL="2105770" indent="0">
              <a:buNone/>
              <a:defRPr sz="1477" b="1"/>
            </a:lvl6pPr>
            <a:lvl7pPr marL="2526925" indent="0">
              <a:buNone/>
              <a:defRPr sz="1477" b="1"/>
            </a:lvl7pPr>
            <a:lvl8pPr marL="2948079" indent="0">
              <a:buNone/>
              <a:defRPr sz="1477" b="1"/>
            </a:lvl8pPr>
            <a:lvl9pPr marL="3369234" indent="0">
              <a:buNone/>
              <a:defRPr sz="1477"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319" y="2174878"/>
            <a:ext cx="4041531"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DA851DA2-7F57-46D1-95D9-8459218A70A6}" type="slidenum">
              <a:rPr lang="ja-JP" altLang="en-US"/>
              <a:pPr>
                <a:defRPr/>
              </a:pPr>
              <a:t>‹#›</a:t>
            </a:fld>
            <a:endParaRPr lang="ja-JP" altLang="en-US" dirty="0"/>
          </a:p>
        </p:txBody>
      </p:sp>
    </p:spTree>
    <p:extLst>
      <p:ext uri="{BB962C8B-B14F-4D97-AF65-F5344CB8AC3E}">
        <p14:creationId xmlns:p14="http://schemas.microsoft.com/office/powerpoint/2010/main" val="7777030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a:xfrm>
            <a:off x="8689975" y="6588125"/>
            <a:ext cx="454025" cy="263525"/>
          </a:xfrm>
        </p:spPr>
        <p:txBody>
          <a:bodyPr wrap="none">
            <a:spAutoFit/>
          </a:bodyPr>
          <a:lstStyle>
            <a:lvl1pPr>
              <a:defRPr sz="1108" b="1">
                <a:solidFill>
                  <a:schemeClr val="tx1"/>
                </a:solidFill>
                <a:latin typeface="Meiryo UI" panose="020B0604030504040204" pitchFamily="50" charset="-128"/>
                <a:ea typeface="Meiryo UI" panose="020B0604030504040204" pitchFamily="50" charset="-128"/>
              </a:defRPr>
            </a:lvl1pPr>
          </a:lstStyle>
          <a:p>
            <a:pPr>
              <a:defRPr/>
            </a:pPr>
            <a:fld id="{09A9E570-7575-4799-9653-FDE18F7E6E41}" type="slidenum">
              <a:rPr lang="ja-JP" altLang="en-US"/>
              <a:pPr>
                <a:defRPr/>
              </a:pPr>
              <a:t>‹#›</a:t>
            </a:fld>
            <a:endParaRPr lang="ja-JP" altLang="en-US" dirty="0"/>
          </a:p>
        </p:txBody>
      </p:sp>
    </p:spTree>
    <p:extLst>
      <p:ext uri="{BB962C8B-B14F-4D97-AF65-F5344CB8AC3E}">
        <p14:creationId xmlns:p14="http://schemas.microsoft.com/office/powerpoint/2010/main" val="19285338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327" y="273050"/>
            <a:ext cx="3008433" cy="1162050"/>
          </a:xfrm>
        </p:spPr>
        <p:txBody>
          <a:bodyPr anchor="b"/>
          <a:lstStyle>
            <a:lvl1pPr algn="l">
              <a:defRPr sz="1846"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567" y="273059"/>
            <a:ext cx="5111262"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327" y="1435103"/>
            <a:ext cx="3008433" cy="4691063"/>
          </a:xfrm>
        </p:spPr>
        <p:txBody>
          <a:bodyPr/>
          <a:lstStyle>
            <a:lvl1pPr marL="0" indent="0">
              <a:buNone/>
              <a:defRPr sz="1292"/>
            </a:lvl1pPr>
            <a:lvl2pPr marL="421152" indent="0">
              <a:buNone/>
              <a:defRPr sz="1108"/>
            </a:lvl2pPr>
            <a:lvl3pPr marL="842307" indent="0">
              <a:buNone/>
              <a:defRPr sz="923"/>
            </a:lvl3pPr>
            <a:lvl4pPr marL="1263463" indent="0">
              <a:buNone/>
              <a:defRPr sz="831"/>
            </a:lvl4pPr>
            <a:lvl5pPr marL="1684615" indent="0">
              <a:buNone/>
              <a:defRPr sz="831"/>
            </a:lvl5pPr>
            <a:lvl6pPr marL="2105770" indent="0">
              <a:buNone/>
              <a:defRPr sz="831"/>
            </a:lvl6pPr>
            <a:lvl7pPr marL="2526925" indent="0">
              <a:buNone/>
              <a:defRPr sz="831"/>
            </a:lvl7pPr>
            <a:lvl8pPr marL="2948079" indent="0">
              <a:buNone/>
              <a:defRPr sz="831"/>
            </a:lvl8pPr>
            <a:lvl9pPr marL="3369234" indent="0">
              <a:buNone/>
              <a:defRPr sz="831"/>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9FF211CC-F798-4398-AF3A-9B79B6F1190C}" type="slidenum">
              <a:rPr lang="ja-JP" altLang="en-US"/>
              <a:pPr>
                <a:defRPr/>
              </a:pPr>
              <a:t>‹#›</a:t>
            </a:fld>
            <a:endParaRPr lang="ja-JP" altLang="en-US" dirty="0"/>
          </a:p>
        </p:txBody>
      </p:sp>
    </p:spTree>
    <p:extLst>
      <p:ext uri="{BB962C8B-B14F-4D97-AF65-F5344CB8AC3E}">
        <p14:creationId xmlns:p14="http://schemas.microsoft.com/office/powerpoint/2010/main" val="24898080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170" y="4800603"/>
            <a:ext cx="5486400" cy="566738"/>
          </a:xfrm>
        </p:spPr>
        <p:txBody>
          <a:bodyPr anchor="b"/>
          <a:lstStyle>
            <a:lvl1pPr algn="l">
              <a:defRPr sz="1846"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170" y="612775"/>
            <a:ext cx="5486400" cy="4114800"/>
          </a:xfrm>
        </p:spPr>
        <p:txBody>
          <a:bodyPr rtlCol="0">
            <a:normAutofit/>
          </a:bodyPr>
          <a:lstStyle>
            <a:lvl1pPr marL="0" indent="0">
              <a:buNone/>
              <a:defRPr sz="2954"/>
            </a:lvl1pPr>
            <a:lvl2pPr marL="421152" indent="0">
              <a:buNone/>
              <a:defRPr sz="2585"/>
            </a:lvl2pPr>
            <a:lvl3pPr marL="842307" indent="0">
              <a:buNone/>
              <a:defRPr sz="2215"/>
            </a:lvl3pPr>
            <a:lvl4pPr marL="1263463" indent="0">
              <a:buNone/>
              <a:defRPr sz="1846"/>
            </a:lvl4pPr>
            <a:lvl5pPr marL="1684615" indent="0">
              <a:buNone/>
              <a:defRPr sz="1846"/>
            </a:lvl5pPr>
            <a:lvl6pPr marL="2105770" indent="0">
              <a:buNone/>
              <a:defRPr sz="1846"/>
            </a:lvl6pPr>
            <a:lvl7pPr marL="2526925" indent="0">
              <a:buNone/>
              <a:defRPr sz="1846"/>
            </a:lvl7pPr>
            <a:lvl8pPr marL="2948079" indent="0">
              <a:buNone/>
              <a:defRPr sz="1846"/>
            </a:lvl8pPr>
            <a:lvl9pPr marL="3369234" indent="0">
              <a:buNone/>
              <a:defRPr sz="1846"/>
            </a:lvl9pPr>
          </a:lstStyle>
          <a:p>
            <a:pPr lvl="0"/>
            <a:endParaRPr lang="ja-JP" altLang="en-US" noProof="0" dirty="0" smtClean="0"/>
          </a:p>
        </p:txBody>
      </p:sp>
      <p:sp>
        <p:nvSpPr>
          <p:cNvPr id="4" name="テキスト プレースホルダ 3"/>
          <p:cNvSpPr>
            <a:spLocks noGrp="1"/>
          </p:cNvSpPr>
          <p:nvPr>
            <p:ph type="body" sz="half" idx="2"/>
          </p:nvPr>
        </p:nvSpPr>
        <p:spPr>
          <a:xfrm>
            <a:off x="1792170" y="5367338"/>
            <a:ext cx="5486400" cy="804862"/>
          </a:xfrm>
        </p:spPr>
        <p:txBody>
          <a:bodyPr/>
          <a:lstStyle>
            <a:lvl1pPr marL="0" indent="0">
              <a:buNone/>
              <a:defRPr sz="1292"/>
            </a:lvl1pPr>
            <a:lvl2pPr marL="421152" indent="0">
              <a:buNone/>
              <a:defRPr sz="1108"/>
            </a:lvl2pPr>
            <a:lvl3pPr marL="842307" indent="0">
              <a:buNone/>
              <a:defRPr sz="923"/>
            </a:lvl3pPr>
            <a:lvl4pPr marL="1263463" indent="0">
              <a:buNone/>
              <a:defRPr sz="831"/>
            </a:lvl4pPr>
            <a:lvl5pPr marL="1684615" indent="0">
              <a:buNone/>
              <a:defRPr sz="831"/>
            </a:lvl5pPr>
            <a:lvl6pPr marL="2105770" indent="0">
              <a:buNone/>
              <a:defRPr sz="831"/>
            </a:lvl6pPr>
            <a:lvl7pPr marL="2526925" indent="0">
              <a:buNone/>
              <a:defRPr sz="831"/>
            </a:lvl7pPr>
            <a:lvl8pPr marL="2948079" indent="0">
              <a:buNone/>
              <a:defRPr sz="831"/>
            </a:lvl8pPr>
            <a:lvl9pPr marL="3369234" indent="0">
              <a:buNone/>
              <a:defRPr sz="831"/>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ACAA15C3-C4DD-4FA4-8913-C85E04A49C79}" type="slidenum">
              <a:rPr lang="ja-JP" altLang="en-US"/>
              <a:pPr>
                <a:defRPr/>
              </a:pPr>
              <a:t>‹#›</a:t>
            </a:fld>
            <a:endParaRPr lang="ja-JP" altLang="en-US" dirty="0"/>
          </a:p>
        </p:txBody>
      </p:sp>
    </p:spTree>
    <p:extLst>
      <p:ext uri="{BB962C8B-B14F-4D97-AF65-F5344CB8AC3E}">
        <p14:creationId xmlns:p14="http://schemas.microsoft.com/office/powerpoint/2010/main" val="42704203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49BE7AE4-C583-4BC0-9F31-FA9044CD036A}" type="slidenum">
              <a:rPr lang="ja-JP" altLang="en-US"/>
              <a:pPr>
                <a:defRPr/>
              </a:pPr>
              <a:t>‹#›</a:t>
            </a:fld>
            <a:endParaRPr lang="ja-JP" altLang="en-US" dirty="0"/>
          </a:p>
        </p:txBody>
      </p:sp>
    </p:spTree>
    <p:extLst>
      <p:ext uri="{BB962C8B-B14F-4D97-AF65-F5344CB8AC3E}">
        <p14:creationId xmlns:p14="http://schemas.microsoft.com/office/powerpoint/2010/main" val="24602323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57" y="274654"/>
            <a:ext cx="2057399"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462" y="274654"/>
            <a:ext cx="6031522"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14CED6D9-CF25-41D1-BFEA-9D49B15EE828}" type="slidenum">
              <a:rPr lang="ja-JP" altLang="en-US"/>
              <a:pPr>
                <a:defRPr/>
              </a:pPr>
              <a:t>‹#›</a:t>
            </a:fld>
            <a:endParaRPr lang="ja-JP" altLang="en-US" dirty="0"/>
          </a:p>
        </p:txBody>
      </p:sp>
    </p:spTree>
    <p:extLst>
      <p:ext uri="{BB962C8B-B14F-4D97-AF65-F5344CB8AC3E}">
        <p14:creationId xmlns:p14="http://schemas.microsoft.com/office/powerpoint/2010/main" val="32469029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AndTwoObj">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568" y="274638"/>
            <a:ext cx="8229601"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27" y="1600206"/>
            <a:ext cx="4044462"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2371" y="1600200"/>
            <a:ext cx="4044462"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2371" y="3938610"/>
            <a:ext cx="4044462"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11"/>
          <p:cNvSpPr>
            <a:spLocks noGrp="1" noChangeArrowheads="1"/>
          </p:cNvSpPr>
          <p:nvPr>
            <p:ph type="dt" sz="half" idx="10"/>
          </p:nvPr>
        </p:nvSpPr>
        <p:spPr/>
        <p:txBody>
          <a:bodyPr/>
          <a:lstStyle>
            <a:lvl1pPr>
              <a:defRPr/>
            </a:lvl1pPr>
          </a:lstStyle>
          <a:p>
            <a:pPr>
              <a:defRPr/>
            </a:pPr>
            <a:endParaRPr lang="en-US" altLang="ja-JP"/>
          </a:p>
        </p:txBody>
      </p:sp>
      <p:sp>
        <p:nvSpPr>
          <p:cNvPr id="7" name="Rectangle 12"/>
          <p:cNvSpPr>
            <a:spLocks noGrp="1" noChangeArrowheads="1"/>
          </p:cNvSpPr>
          <p:nvPr>
            <p:ph type="ftr" sz="quarter" idx="11"/>
          </p:nvPr>
        </p:nvSpPr>
        <p:spPr/>
        <p:txBody>
          <a:bodyPr/>
          <a:lstStyle>
            <a:lvl1pPr>
              <a:defRPr/>
            </a:lvl1pPr>
          </a:lstStyle>
          <a:p>
            <a:pPr>
              <a:defRPr/>
            </a:pPr>
            <a:endParaRPr lang="en-US" altLang="ja-JP"/>
          </a:p>
        </p:txBody>
      </p:sp>
      <p:sp>
        <p:nvSpPr>
          <p:cNvPr id="8" name="Rectangle 13"/>
          <p:cNvSpPr>
            <a:spLocks noGrp="1" noChangeArrowheads="1"/>
          </p:cNvSpPr>
          <p:nvPr>
            <p:ph type="sldNum" sz="quarter" idx="12"/>
          </p:nvPr>
        </p:nvSpPr>
        <p:spPr/>
        <p:txBody>
          <a:bodyPr/>
          <a:lstStyle>
            <a:lvl1pPr>
              <a:defRPr/>
            </a:lvl1pPr>
          </a:lstStyle>
          <a:p>
            <a:pPr>
              <a:defRPr/>
            </a:pPr>
            <a:fld id="{98190ADB-A013-42C2-94FD-A4DB9FC312B7}" type="slidenum">
              <a:rPr lang="en-US" altLang="ja-JP"/>
              <a:pPr>
                <a:defRPr/>
              </a:pPr>
              <a:t>‹#›</a:t>
            </a:fld>
            <a:endParaRPr lang="en-US" altLang="ja-JP" dirty="0"/>
          </a:p>
        </p:txBody>
      </p:sp>
    </p:spTree>
    <p:extLst>
      <p:ext uri="{BB962C8B-B14F-4D97-AF65-F5344CB8AC3E}">
        <p14:creationId xmlns:p14="http://schemas.microsoft.com/office/powerpoint/2010/main" val="4231814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8E3F47B7-1296-4DF1-AEA0-BF5CF06A7AB1}" type="datetimeFigureOut">
              <a:rPr kumimoji="1" lang="ja-JP" altLang="en-US" smtClean="0"/>
              <a:t>2021/5/20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C2C0FD49-AF6B-4395-85D9-1E79DC9D3455}" type="slidenum">
              <a:rPr kumimoji="1" lang="ja-JP" altLang="en-US" smtClean="0"/>
              <a:t>‹#›</a:t>
            </a:fld>
            <a:endParaRPr kumimoji="1" lang="ja-JP" altLang="en-US"/>
          </a:p>
        </p:txBody>
      </p:sp>
    </p:spTree>
    <p:extLst>
      <p:ext uri="{BB962C8B-B14F-4D97-AF65-F5344CB8AC3E}">
        <p14:creationId xmlns:p14="http://schemas.microsoft.com/office/powerpoint/2010/main" val="2143874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8E3F47B7-1296-4DF1-AEA0-BF5CF06A7AB1}" type="datetimeFigureOut">
              <a:rPr kumimoji="1" lang="ja-JP" altLang="en-US" smtClean="0"/>
              <a:t>2021/5/20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C2C0FD49-AF6B-4395-85D9-1E79DC9D3455}" type="slidenum">
              <a:rPr kumimoji="1" lang="ja-JP" altLang="en-US" smtClean="0"/>
              <a:t>‹#›</a:t>
            </a:fld>
            <a:endParaRPr kumimoji="1" lang="ja-JP" altLang="en-US"/>
          </a:p>
        </p:txBody>
      </p:sp>
    </p:spTree>
    <p:extLst>
      <p:ext uri="{BB962C8B-B14F-4D97-AF65-F5344CB8AC3E}">
        <p14:creationId xmlns:p14="http://schemas.microsoft.com/office/powerpoint/2010/main" val="2239213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8E3F47B7-1296-4DF1-AEA0-BF5CF06A7AB1}" type="datetimeFigureOut">
              <a:rPr kumimoji="1" lang="ja-JP" altLang="en-US" smtClean="0"/>
              <a:t>2021/5/20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C2C0FD49-AF6B-4395-85D9-1E79DC9D3455}" type="slidenum">
              <a:rPr kumimoji="1" lang="ja-JP" altLang="en-US" smtClean="0"/>
              <a:t>‹#›</a:t>
            </a:fld>
            <a:endParaRPr kumimoji="1" lang="ja-JP" altLang="en-US"/>
          </a:p>
        </p:txBody>
      </p:sp>
    </p:spTree>
    <p:extLst>
      <p:ext uri="{BB962C8B-B14F-4D97-AF65-F5344CB8AC3E}">
        <p14:creationId xmlns:p14="http://schemas.microsoft.com/office/powerpoint/2010/main" val="4072179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8E3F47B7-1296-4DF1-AEA0-BF5CF06A7AB1}" type="datetimeFigureOut">
              <a:rPr kumimoji="1" lang="ja-JP" altLang="en-US" smtClean="0"/>
              <a:t>2021/5/20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C2C0FD49-AF6B-4395-85D9-1E79DC9D3455}" type="slidenum">
              <a:rPr kumimoji="1" lang="ja-JP" altLang="en-US" smtClean="0"/>
              <a:t>‹#›</a:t>
            </a:fld>
            <a:endParaRPr kumimoji="1" lang="ja-JP" altLang="en-US"/>
          </a:p>
        </p:txBody>
      </p:sp>
    </p:spTree>
    <p:extLst>
      <p:ext uri="{BB962C8B-B14F-4D97-AF65-F5344CB8AC3E}">
        <p14:creationId xmlns:p14="http://schemas.microsoft.com/office/powerpoint/2010/main" val="2877895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F47B7-1296-4DF1-AEA0-BF5CF06A7AB1}" type="datetimeFigureOut">
              <a:rPr kumimoji="1" lang="ja-JP" altLang="en-US" smtClean="0"/>
              <a:t>2021/5/20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C2C0FD49-AF6B-4395-85D9-1E79DC9D3455}" type="slidenum">
              <a:rPr kumimoji="1" lang="ja-JP" altLang="en-US" smtClean="0"/>
              <a:t>‹#›</a:t>
            </a:fld>
            <a:endParaRPr kumimoji="1" lang="ja-JP" altLang="en-US"/>
          </a:p>
        </p:txBody>
      </p:sp>
    </p:spTree>
    <p:extLst>
      <p:ext uri="{BB962C8B-B14F-4D97-AF65-F5344CB8AC3E}">
        <p14:creationId xmlns:p14="http://schemas.microsoft.com/office/powerpoint/2010/main" val="1148002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8E3F47B7-1296-4DF1-AEA0-BF5CF06A7AB1}" type="datetimeFigureOut">
              <a:rPr kumimoji="1" lang="ja-JP" altLang="en-US" smtClean="0"/>
              <a:t>2021/5/20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C2C0FD49-AF6B-4395-85D9-1E79DC9D3455}" type="slidenum">
              <a:rPr kumimoji="1" lang="ja-JP" altLang="en-US" smtClean="0"/>
              <a:t>‹#›</a:t>
            </a:fld>
            <a:endParaRPr kumimoji="1" lang="ja-JP" altLang="en-US"/>
          </a:p>
        </p:txBody>
      </p:sp>
    </p:spTree>
    <p:extLst>
      <p:ext uri="{BB962C8B-B14F-4D97-AF65-F5344CB8AC3E}">
        <p14:creationId xmlns:p14="http://schemas.microsoft.com/office/powerpoint/2010/main" val="1167298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8E3F47B7-1296-4DF1-AEA0-BF5CF06A7AB1}" type="datetimeFigureOut">
              <a:rPr kumimoji="1" lang="ja-JP" altLang="en-US" smtClean="0"/>
              <a:t>2021/5/20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C2C0FD49-AF6B-4395-85D9-1E79DC9D3455}" type="slidenum">
              <a:rPr kumimoji="1" lang="ja-JP" altLang="en-US" smtClean="0"/>
              <a:t>‹#›</a:t>
            </a:fld>
            <a:endParaRPr kumimoji="1" lang="ja-JP" altLang="en-US"/>
          </a:p>
        </p:txBody>
      </p:sp>
    </p:spTree>
    <p:extLst>
      <p:ext uri="{BB962C8B-B14F-4D97-AF65-F5344CB8AC3E}">
        <p14:creationId xmlns:p14="http://schemas.microsoft.com/office/powerpoint/2010/main" val="3793558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749"/>
            <a:ext cx="1952272"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8E3F47B7-1296-4DF1-AEA0-BF5CF06A7AB1}" type="datetimeFigureOut">
              <a:rPr kumimoji="1" lang="ja-JP" altLang="en-US" smtClean="0"/>
              <a:t>2021/5/20</a:t>
            </a:fld>
            <a:endParaRPr kumimoji="1" lang="ja-JP" alt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C2C0FD49-AF6B-4395-85D9-1E79DC9D3455}" type="slidenum">
              <a:rPr kumimoji="1" lang="ja-JP" altLang="en-US" smtClean="0"/>
              <a:t>‹#›</a:t>
            </a:fld>
            <a:endParaRPr kumimoji="1" lang="ja-JP" altLang="en-US"/>
          </a:p>
        </p:txBody>
      </p:sp>
    </p:spTree>
    <p:extLst>
      <p:ext uri="{BB962C8B-B14F-4D97-AF65-F5344CB8AC3E}">
        <p14:creationId xmlns:p14="http://schemas.microsoft.com/office/powerpoint/2010/main" val="3468858601"/>
      </p:ext>
    </p:extLst>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 id="2147483970" r:id="rId8"/>
    <p:sldLayoutId id="2147483971" r:id="rId9"/>
    <p:sldLayoutId id="2147483972" r:id="rId10"/>
    <p:sldLayoutId id="2147483973" r:id="rId11"/>
    <p:sldLayoutId id="2147483974" r:id="rId12"/>
    <p:sldLayoutId id="2147483975" r:id="rId13"/>
    <p:sldLayoutId id="2147483976" r:id="rId14"/>
    <p:sldLayoutId id="2147483977" r:id="rId15"/>
    <p:sldLayoutId id="2147483978" r:id="rId16"/>
  </p:sldLayoutIdLst>
  <p:txStyles>
    <p:titleStyle>
      <a:lvl1pPr algn="l" defTabSz="457200" rtl="0" eaLnBrk="1" latinLnBrk="0" hangingPunct="1">
        <a:spcBef>
          <a:spcPct val="0"/>
        </a:spcBef>
        <a:buNone/>
        <a:defRPr kumimoji="1" sz="3600" kern="1200">
          <a:solidFill>
            <a:schemeClr val="accent2">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47" tIns="45621" rIns="91247" bIns="45621" numCol="1" anchor="ctr" anchorCtr="0" compatLnSpc="1">
            <a:prstTxWarp prst="textNoShape">
              <a:avLst/>
            </a:prstTxWarp>
          </a:bodyPr>
          <a:lstStyle/>
          <a:p>
            <a:pPr lvl="0"/>
            <a:r>
              <a:rPr lang="ja-JP" altLang="en-US" smtClean="0"/>
              <a:t>マスタ タイトルの書式設定</a:t>
            </a:r>
          </a:p>
        </p:txBody>
      </p:sp>
      <p:sp>
        <p:nvSpPr>
          <p:cNvPr id="2051" name="テキスト プレースホル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47" tIns="45621" rIns="91247" bIns="45621"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7938"/>
            <a:ext cx="2133600" cy="365125"/>
          </a:xfrm>
          <a:prstGeom prst="rect">
            <a:avLst/>
          </a:prstGeom>
        </p:spPr>
        <p:txBody>
          <a:bodyPr vert="horz" lIns="91247" tIns="45621" rIns="91247" bIns="45621" rtlCol="0" anchor="ctr"/>
          <a:lstStyle>
            <a:lvl1pPr algn="l">
              <a:defRPr sz="1108">
                <a:solidFill>
                  <a:prstClr val="black">
                    <a:tint val="75000"/>
                  </a:prstClr>
                </a:solidFill>
                <a:latin typeface="Arial" charset="0"/>
                <a:ea typeface="ＭＳ Ｐゴシック" charset="-128"/>
              </a:defRPr>
            </a:lvl1pPr>
          </a:lstStyle>
          <a:p>
            <a:pPr>
              <a:defRPr/>
            </a:pPr>
            <a:endParaRPr lang="ja-JP" altLang="en-US"/>
          </a:p>
        </p:txBody>
      </p:sp>
      <p:sp>
        <p:nvSpPr>
          <p:cNvPr id="5" name="フッター プレースホルダ 4"/>
          <p:cNvSpPr>
            <a:spLocks noGrp="1"/>
          </p:cNvSpPr>
          <p:nvPr>
            <p:ph type="ftr" sz="quarter" idx="3"/>
          </p:nvPr>
        </p:nvSpPr>
        <p:spPr>
          <a:xfrm>
            <a:off x="3124200" y="6357938"/>
            <a:ext cx="2895600" cy="365125"/>
          </a:xfrm>
          <a:prstGeom prst="rect">
            <a:avLst/>
          </a:prstGeom>
        </p:spPr>
        <p:txBody>
          <a:bodyPr vert="horz" lIns="91247" tIns="45621" rIns="91247" bIns="45621" rtlCol="0" anchor="ctr"/>
          <a:lstStyle>
            <a:lvl1pPr algn="ctr">
              <a:defRPr sz="1108">
                <a:solidFill>
                  <a:prstClr val="black">
                    <a:tint val="75000"/>
                  </a:prstClr>
                </a:solidFill>
                <a:latin typeface="Arial" charset="0"/>
                <a:ea typeface="ＭＳ Ｐゴシック" charset="-128"/>
              </a:defRPr>
            </a:lvl1pPr>
          </a:lstStyle>
          <a:p>
            <a:pPr>
              <a:defRPr/>
            </a:pPr>
            <a:endParaRPr lang="ja-JP" altLang="en-US"/>
          </a:p>
        </p:txBody>
      </p:sp>
      <p:sp>
        <p:nvSpPr>
          <p:cNvPr id="6" name="スライド番号プレースホルダ 5"/>
          <p:cNvSpPr>
            <a:spLocks noGrp="1"/>
          </p:cNvSpPr>
          <p:nvPr>
            <p:ph type="sldNum" sz="quarter" idx="4"/>
          </p:nvPr>
        </p:nvSpPr>
        <p:spPr>
          <a:xfrm>
            <a:off x="8020050" y="6492875"/>
            <a:ext cx="1123950" cy="365125"/>
          </a:xfrm>
          <a:prstGeom prst="rect">
            <a:avLst/>
          </a:prstGeom>
        </p:spPr>
        <p:txBody>
          <a:bodyPr vert="horz" lIns="91247" tIns="45621" rIns="91247" bIns="45621" rtlCol="0" anchor="ctr"/>
          <a:lstStyle>
            <a:lvl1pPr algn="r">
              <a:defRPr sz="1292">
                <a:solidFill>
                  <a:prstClr val="black">
                    <a:tint val="75000"/>
                  </a:prstClr>
                </a:solidFill>
                <a:latin typeface="HG丸ｺﾞｼｯｸM-PRO" panose="020F0600000000000000" pitchFamily="50" charset="-128"/>
                <a:ea typeface="HG丸ｺﾞｼｯｸM-PRO" panose="020F0600000000000000" pitchFamily="50" charset="-128"/>
              </a:defRPr>
            </a:lvl1pPr>
          </a:lstStyle>
          <a:p>
            <a:pPr>
              <a:defRPr/>
            </a:pPr>
            <a:fld id="{2C5694E4-0FFF-4930-A163-EEF4BC37326A}" type="slidenum">
              <a:rPr lang="ja-JP" altLang="en-US"/>
              <a:pPr>
                <a:defRPr/>
              </a:pPr>
              <a:t>‹#›</a:t>
            </a:fld>
            <a:endParaRPr lang="ja-JP" altLang="en-US" dirty="0"/>
          </a:p>
        </p:txBody>
      </p:sp>
    </p:spTree>
    <p:extLst>
      <p:ext uri="{BB962C8B-B14F-4D97-AF65-F5344CB8AC3E}">
        <p14:creationId xmlns:p14="http://schemas.microsoft.com/office/powerpoint/2010/main" val="3772231468"/>
      </p:ext>
    </p:extLst>
  </p:cSld>
  <p:clrMap bg1="lt1" tx1="dk1" bg2="lt2" tx2="dk2" accent1="accent1" accent2="accent2" accent3="accent3" accent4="accent4" accent5="accent5" accent6="accent6" hlink="hlink" folHlink="folHlink"/>
  <p:sldLayoutIdLst>
    <p:sldLayoutId id="2147483980" r:id="rId1"/>
    <p:sldLayoutId id="2147483981" r:id="rId2"/>
    <p:sldLayoutId id="2147483982" r:id="rId3"/>
    <p:sldLayoutId id="2147483983" r:id="rId4"/>
    <p:sldLayoutId id="2147483984" r:id="rId5"/>
    <p:sldLayoutId id="2147483985" r:id="rId6"/>
    <p:sldLayoutId id="2147483986" r:id="rId7"/>
    <p:sldLayoutId id="2147483987" r:id="rId8"/>
    <p:sldLayoutId id="2147483988" r:id="rId9"/>
    <p:sldLayoutId id="2147483989" r:id="rId10"/>
    <p:sldLayoutId id="2147483990" r:id="rId11"/>
    <p:sldLayoutId id="2147483991" r:id="rId12"/>
    <p:sldLayoutId id="2147483992" r:id="rId13"/>
  </p:sldLayoutIdLst>
  <p:timing>
    <p:tnLst>
      <p:par>
        <p:cTn id="1" dur="indefinite" restart="never" nodeType="tmRoot"/>
      </p:par>
    </p:tnLst>
  </p:timing>
  <p:hf hdr="0" ftr="0" dt="0"/>
  <p:txStyles>
    <p:titleStyle>
      <a:lvl1pPr algn="ctr" rtl="0" eaLnBrk="0" fontAlgn="base" hangingPunct="0">
        <a:spcBef>
          <a:spcPct val="0"/>
        </a:spcBef>
        <a:spcAft>
          <a:spcPct val="0"/>
        </a:spcAft>
        <a:defRPr kumimoji="1" sz="4000" kern="1200">
          <a:solidFill>
            <a:schemeClr val="tx1"/>
          </a:solidFill>
          <a:latin typeface="+mj-lt"/>
          <a:ea typeface="+mj-ea"/>
          <a:cs typeface="+mj-cs"/>
        </a:defRPr>
      </a:lvl1pPr>
      <a:lvl2pPr algn="ctr" rtl="0" eaLnBrk="0" fontAlgn="base" hangingPunct="0">
        <a:spcBef>
          <a:spcPct val="0"/>
        </a:spcBef>
        <a:spcAft>
          <a:spcPct val="0"/>
        </a:spcAft>
        <a:defRPr kumimoji="1" sz="40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0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0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000">
          <a:solidFill>
            <a:schemeClr val="tx1"/>
          </a:solidFill>
          <a:latin typeface="Calibri" pitchFamily="34" charset="0"/>
          <a:ea typeface="ＭＳ Ｐゴシック" charset="-128"/>
        </a:defRPr>
      </a:lvl5pPr>
      <a:lvl6pPr marL="421152" algn="ctr" rtl="0" fontAlgn="base">
        <a:spcBef>
          <a:spcPct val="0"/>
        </a:spcBef>
        <a:spcAft>
          <a:spcPct val="0"/>
        </a:spcAft>
        <a:defRPr kumimoji="1" sz="4062">
          <a:solidFill>
            <a:schemeClr val="tx1"/>
          </a:solidFill>
          <a:latin typeface="Calibri" pitchFamily="34" charset="0"/>
          <a:ea typeface="ＭＳ Ｐゴシック" charset="-128"/>
        </a:defRPr>
      </a:lvl6pPr>
      <a:lvl7pPr marL="842307" algn="ctr" rtl="0" fontAlgn="base">
        <a:spcBef>
          <a:spcPct val="0"/>
        </a:spcBef>
        <a:spcAft>
          <a:spcPct val="0"/>
        </a:spcAft>
        <a:defRPr kumimoji="1" sz="4062">
          <a:solidFill>
            <a:schemeClr val="tx1"/>
          </a:solidFill>
          <a:latin typeface="Calibri" pitchFamily="34" charset="0"/>
          <a:ea typeface="ＭＳ Ｐゴシック" charset="-128"/>
        </a:defRPr>
      </a:lvl7pPr>
      <a:lvl8pPr marL="1263463" algn="ctr" rtl="0" fontAlgn="base">
        <a:spcBef>
          <a:spcPct val="0"/>
        </a:spcBef>
        <a:spcAft>
          <a:spcPct val="0"/>
        </a:spcAft>
        <a:defRPr kumimoji="1" sz="4062">
          <a:solidFill>
            <a:schemeClr val="tx1"/>
          </a:solidFill>
          <a:latin typeface="Calibri" pitchFamily="34" charset="0"/>
          <a:ea typeface="ＭＳ Ｐゴシック" charset="-128"/>
        </a:defRPr>
      </a:lvl8pPr>
      <a:lvl9pPr marL="1684615" algn="ctr" rtl="0" fontAlgn="base">
        <a:spcBef>
          <a:spcPct val="0"/>
        </a:spcBef>
        <a:spcAft>
          <a:spcPct val="0"/>
        </a:spcAft>
        <a:defRPr kumimoji="1" sz="4062">
          <a:solidFill>
            <a:schemeClr val="tx1"/>
          </a:solidFill>
          <a:latin typeface="Calibri" pitchFamily="34" charset="0"/>
          <a:ea typeface="ＭＳ Ｐゴシック" charset="-128"/>
        </a:defRPr>
      </a:lvl9pPr>
    </p:titleStyle>
    <p:bodyStyle>
      <a:lvl1pPr marL="314325" indent="-314325" algn="l" rtl="0" eaLnBrk="0" fontAlgn="base" hangingPunct="0">
        <a:spcBef>
          <a:spcPct val="20000"/>
        </a:spcBef>
        <a:spcAft>
          <a:spcPct val="0"/>
        </a:spcAft>
        <a:buFont typeface="Arial" panose="020B0604020202020204" pitchFamily="34" charset="0"/>
        <a:buChar char="•"/>
        <a:defRPr kumimoji="1" sz="2900" kern="1200">
          <a:solidFill>
            <a:schemeClr val="tx1"/>
          </a:solidFill>
          <a:latin typeface="+mn-lt"/>
          <a:ea typeface="+mn-ea"/>
          <a:cs typeface="+mn-cs"/>
        </a:defRPr>
      </a:lvl1pPr>
      <a:lvl2pPr marL="684213" indent="-261938" algn="l" rtl="0" eaLnBrk="0" fontAlgn="base" hangingPunct="0">
        <a:spcBef>
          <a:spcPct val="20000"/>
        </a:spcBef>
        <a:spcAft>
          <a:spcPct val="0"/>
        </a:spcAft>
        <a:buFont typeface="Arial" panose="020B0604020202020204" pitchFamily="34" charset="0"/>
        <a:buChar char="–"/>
        <a:defRPr kumimoji="1" sz="2500" kern="1200">
          <a:solidFill>
            <a:schemeClr val="tx1"/>
          </a:solidFill>
          <a:latin typeface="+mn-lt"/>
          <a:ea typeface="+mn-ea"/>
          <a:cs typeface="+mn-cs"/>
        </a:defRPr>
      </a:lvl2pPr>
      <a:lvl3pPr marL="1052513" indent="-209550" algn="l" rtl="0" eaLnBrk="0" fontAlgn="base" hangingPunct="0">
        <a:spcBef>
          <a:spcPct val="20000"/>
        </a:spcBef>
        <a:spcAft>
          <a:spcPct val="0"/>
        </a:spcAft>
        <a:buFont typeface="Arial" panose="020B0604020202020204" pitchFamily="34" charset="0"/>
        <a:buChar char="•"/>
        <a:defRPr kumimoji="1" sz="2200" kern="1200">
          <a:solidFill>
            <a:schemeClr val="tx1"/>
          </a:solidFill>
          <a:latin typeface="+mn-lt"/>
          <a:ea typeface="+mn-ea"/>
          <a:cs typeface="+mn-cs"/>
        </a:defRPr>
      </a:lvl3pPr>
      <a:lvl4pPr marL="1473200" indent="-209550" algn="l" rtl="0" eaLnBrk="0" fontAlgn="base" hangingPunct="0">
        <a:spcBef>
          <a:spcPct val="20000"/>
        </a:spcBef>
        <a:spcAft>
          <a:spcPct val="0"/>
        </a:spcAft>
        <a:buFont typeface="Arial" panose="020B0604020202020204" pitchFamily="34" charset="0"/>
        <a:buChar char="–"/>
        <a:defRPr kumimoji="1" kern="1200">
          <a:solidFill>
            <a:schemeClr val="tx1"/>
          </a:solidFill>
          <a:latin typeface="+mn-lt"/>
          <a:ea typeface="+mn-ea"/>
          <a:cs typeface="+mn-cs"/>
        </a:defRPr>
      </a:lvl4pPr>
      <a:lvl5pPr marL="1893888" indent="-209550" algn="l" rtl="0" eaLnBrk="0" fontAlgn="base" hangingPunct="0">
        <a:spcBef>
          <a:spcPct val="20000"/>
        </a:spcBef>
        <a:spcAft>
          <a:spcPct val="0"/>
        </a:spcAft>
        <a:buFont typeface="Arial" panose="020B0604020202020204" pitchFamily="34" charset="0"/>
        <a:buChar char="»"/>
        <a:defRPr kumimoji="1" kern="1200">
          <a:solidFill>
            <a:schemeClr val="tx1"/>
          </a:solidFill>
          <a:latin typeface="+mn-lt"/>
          <a:ea typeface="+mn-ea"/>
          <a:cs typeface="+mn-cs"/>
        </a:defRPr>
      </a:lvl5pPr>
      <a:lvl6pPr marL="2316349" indent="-210578" algn="l" defTabSz="842307" rtl="0" eaLnBrk="1" latinLnBrk="0" hangingPunct="1">
        <a:spcBef>
          <a:spcPct val="20000"/>
        </a:spcBef>
        <a:buFont typeface="Arial" pitchFamily="34" charset="0"/>
        <a:buChar char="•"/>
        <a:defRPr kumimoji="1" sz="1846" kern="1200">
          <a:solidFill>
            <a:schemeClr val="tx1"/>
          </a:solidFill>
          <a:latin typeface="+mn-lt"/>
          <a:ea typeface="+mn-ea"/>
          <a:cs typeface="+mn-cs"/>
        </a:defRPr>
      </a:lvl6pPr>
      <a:lvl7pPr marL="2737502" indent="-210578" algn="l" defTabSz="842307" rtl="0" eaLnBrk="1" latinLnBrk="0" hangingPunct="1">
        <a:spcBef>
          <a:spcPct val="20000"/>
        </a:spcBef>
        <a:buFont typeface="Arial" pitchFamily="34" charset="0"/>
        <a:buChar char="•"/>
        <a:defRPr kumimoji="1" sz="1846" kern="1200">
          <a:solidFill>
            <a:schemeClr val="tx1"/>
          </a:solidFill>
          <a:latin typeface="+mn-lt"/>
          <a:ea typeface="+mn-ea"/>
          <a:cs typeface="+mn-cs"/>
        </a:defRPr>
      </a:lvl7pPr>
      <a:lvl8pPr marL="3158653" indent="-210578" algn="l" defTabSz="842307" rtl="0" eaLnBrk="1" latinLnBrk="0" hangingPunct="1">
        <a:spcBef>
          <a:spcPct val="20000"/>
        </a:spcBef>
        <a:buFont typeface="Arial" pitchFamily="34" charset="0"/>
        <a:buChar char="•"/>
        <a:defRPr kumimoji="1" sz="1846" kern="1200">
          <a:solidFill>
            <a:schemeClr val="tx1"/>
          </a:solidFill>
          <a:latin typeface="+mn-lt"/>
          <a:ea typeface="+mn-ea"/>
          <a:cs typeface="+mn-cs"/>
        </a:defRPr>
      </a:lvl8pPr>
      <a:lvl9pPr marL="3579809" indent="-210578" algn="l" defTabSz="842307" rtl="0" eaLnBrk="1" latinLnBrk="0" hangingPunct="1">
        <a:spcBef>
          <a:spcPct val="20000"/>
        </a:spcBef>
        <a:buFont typeface="Arial" pitchFamily="34" charset="0"/>
        <a:buChar char="•"/>
        <a:defRPr kumimoji="1" sz="1846" kern="1200">
          <a:solidFill>
            <a:schemeClr val="tx1"/>
          </a:solidFill>
          <a:latin typeface="+mn-lt"/>
          <a:ea typeface="+mn-ea"/>
          <a:cs typeface="+mn-cs"/>
        </a:defRPr>
      </a:lvl9pPr>
    </p:bodyStyle>
    <p:otherStyle>
      <a:defPPr>
        <a:defRPr lang="ja-JP"/>
      </a:defPPr>
      <a:lvl1pPr marL="0" algn="l" defTabSz="842307" rtl="0" eaLnBrk="1" latinLnBrk="0" hangingPunct="1">
        <a:defRPr kumimoji="1" sz="1662" kern="1200">
          <a:solidFill>
            <a:schemeClr val="tx1"/>
          </a:solidFill>
          <a:latin typeface="+mn-lt"/>
          <a:ea typeface="+mn-ea"/>
          <a:cs typeface="+mn-cs"/>
        </a:defRPr>
      </a:lvl1pPr>
      <a:lvl2pPr marL="421152" algn="l" defTabSz="842307" rtl="0" eaLnBrk="1" latinLnBrk="0" hangingPunct="1">
        <a:defRPr kumimoji="1" sz="1662" kern="1200">
          <a:solidFill>
            <a:schemeClr val="tx1"/>
          </a:solidFill>
          <a:latin typeface="+mn-lt"/>
          <a:ea typeface="+mn-ea"/>
          <a:cs typeface="+mn-cs"/>
        </a:defRPr>
      </a:lvl2pPr>
      <a:lvl3pPr marL="842307" algn="l" defTabSz="842307" rtl="0" eaLnBrk="1" latinLnBrk="0" hangingPunct="1">
        <a:defRPr kumimoji="1" sz="1662" kern="1200">
          <a:solidFill>
            <a:schemeClr val="tx1"/>
          </a:solidFill>
          <a:latin typeface="+mn-lt"/>
          <a:ea typeface="+mn-ea"/>
          <a:cs typeface="+mn-cs"/>
        </a:defRPr>
      </a:lvl3pPr>
      <a:lvl4pPr marL="1263463" algn="l" defTabSz="842307" rtl="0" eaLnBrk="1" latinLnBrk="0" hangingPunct="1">
        <a:defRPr kumimoji="1" sz="1662" kern="1200">
          <a:solidFill>
            <a:schemeClr val="tx1"/>
          </a:solidFill>
          <a:latin typeface="+mn-lt"/>
          <a:ea typeface="+mn-ea"/>
          <a:cs typeface="+mn-cs"/>
        </a:defRPr>
      </a:lvl4pPr>
      <a:lvl5pPr marL="1684615" algn="l" defTabSz="842307" rtl="0" eaLnBrk="1" latinLnBrk="0" hangingPunct="1">
        <a:defRPr kumimoji="1" sz="1662" kern="1200">
          <a:solidFill>
            <a:schemeClr val="tx1"/>
          </a:solidFill>
          <a:latin typeface="+mn-lt"/>
          <a:ea typeface="+mn-ea"/>
          <a:cs typeface="+mn-cs"/>
        </a:defRPr>
      </a:lvl5pPr>
      <a:lvl6pPr marL="2105770" algn="l" defTabSz="842307" rtl="0" eaLnBrk="1" latinLnBrk="0" hangingPunct="1">
        <a:defRPr kumimoji="1" sz="1662" kern="1200">
          <a:solidFill>
            <a:schemeClr val="tx1"/>
          </a:solidFill>
          <a:latin typeface="+mn-lt"/>
          <a:ea typeface="+mn-ea"/>
          <a:cs typeface="+mn-cs"/>
        </a:defRPr>
      </a:lvl6pPr>
      <a:lvl7pPr marL="2526925" algn="l" defTabSz="842307" rtl="0" eaLnBrk="1" latinLnBrk="0" hangingPunct="1">
        <a:defRPr kumimoji="1" sz="1662" kern="1200">
          <a:solidFill>
            <a:schemeClr val="tx1"/>
          </a:solidFill>
          <a:latin typeface="+mn-lt"/>
          <a:ea typeface="+mn-ea"/>
          <a:cs typeface="+mn-cs"/>
        </a:defRPr>
      </a:lvl7pPr>
      <a:lvl8pPr marL="2948079" algn="l" defTabSz="842307" rtl="0" eaLnBrk="1" latinLnBrk="0" hangingPunct="1">
        <a:defRPr kumimoji="1" sz="1662" kern="1200">
          <a:solidFill>
            <a:schemeClr val="tx1"/>
          </a:solidFill>
          <a:latin typeface="+mn-lt"/>
          <a:ea typeface="+mn-ea"/>
          <a:cs typeface="+mn-cs"/>
        </a:defRPr>
      </a:lvl8pPr>
      <a:lvl9pPr marL="3369234" algn="l" defTabSz="842307" rtl="0" eaLnBrk="1" latinLnBrk="0" hangingPunct="1">
        <a:defRPr kumimoji="1"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07504" y="1988840"/>
            <a:ext cx="9036496" cy="874214"/>
          </a:xfrm>
        </p:spPr>
        <p:txBody>
          <a:bodyPr>
            <a:normAutofit fontScale="90000"/>
          </a:bodyPr>
          <a:lstStyle/>
          <a:p>
            <a:r>
              <a:rPr kumimoji="1" lang="ja-JP" altLang="en-US" sz="3800" dirty="0" smtClean="0">
                <a:solidFill>
                  <a:schemeClr val="tx1"/>
                </a:solidFill>
              </a:rPr>
              <a:t>③労働時間と３６協定の作成方法等について</a:t>
            </a:r>
            <a:endParaRPr kumimoji="1" lang="ja-JP" altLang="en-US" sz="3800" dirty="0">
              <a:solidFill>
                <a:schemeClr val="tx1"/>
              </a:solidFill>
            </a:endParaRPr>
          </a:p>
        </p:txBody>
      </p:sp>
      <p:sp>
        <p:nvSpPr>
          <p:cNvPr id="3" name="サブタイトル 2"/>
          <p:cNvSpPr>
            <a:spLocks noGrp="1"/>
          </p:cNvSpPr>
          <p:nvPr>
            <p:ph type="subTitle" idx="1"/>
          </p:nvPr>
        </p:nvSpPr>
        <p:spPr>
          <a:xfrm>
            <a:off x="1043608" y="4437112"/>
            <a:ext cx="8100392" cy="576064"/>
          </a:xfrm>
        </p:spPr>
        <p:txBody>
          <a:bodyPr>
            <a:noAutofit/>
          </a:bodyPr>
          <a:lstStyle/>
          <a:p>
            <a:r>
              <a:rPr kumimoji="1" lang="ja-JP" altLang="en-US" sz="2800" dirty="0" smtClean="0"/>
              <a:t>　</a:t>
            </a:r>
            <a:r>
              <a:rPr kumimoji="1" lang="ja-JP" altLang="en-US" sz="2800" dirty="0" smtClean="0">
                <a:solidFill>
                  <a:schemeClr val="tx1"/>
                </a:solidFill>
              </a:rPr>
              <a:t>小田原労働基準監督署</a:t>
            </a:r>
            <a:r>
              <a:rPr lang="ja-JP" altLang="en-US" sz="2800" dirty="0">
                <a:solidFill>
                  <a:schemeClr val="tx1"/>
                </a:solidFill>
              </a:rPr>
              <a:t>　</a:t>
            </a:r>
            <a:r>
              <a:rPr lang="ja-JP" altLang="en-US" sz="2800" dirty="0" smtClean="0">
                <a:solidFill>
                  <a:schemeClr val="tx1"/>
                </a:solidFill>
              </a:rPr>
              <a:t>労働時間相談・支援班</a:t>
            </a:r>
            <a:endParaRPr kumimoji="1" lang="ja-JP" altLang="en-US" sz="2800" dirty="0">
              <a:solidFill>
                <a:schemeClr val="tx1"/>
              </a:solidFill>
            </a:endParaRPr>
          </a:p>
        </p:txBody>
      </p:sp>
      <p:sp>
        <p:nvSpPr>
          <p:cNvPr id="4" name="テキスト ボックス 3"/>
          <p:cNvSpPr txBox="1"/>
          <p:nvPr/>
        </p:nvSpPr>
        <p:spPr>
          <a:xfrm>
            <a:off x="1403648" y="4221088"/>
            <a:ext cx="5832648" cy="369332"/>
          </a:xfrm>
          <a:prstGeom prst="rect">
            <a:avLst/>
          </a:prstGeom>
          <a:noFill/>
        </p:spPr>
        <p:txBody>
          <a:bodyPr wrap="square" rtlCol="0">
            <a:spAutoFit/>
          </a:bodyPr>
          <a:lstStyle/>
          <a:p>
            <a:endParaRPr kumimoji="1" lang="ja-JP" altLang="en-US" dirty="0"/>
          </a:p>
        </p:txBody>
      </p:sp>
      <p:sp>
        <p:nvSpPr>
          <p:cNvPr id="5" name="サブタイトル 2"/>
          <p:cNvSpPr txBox="1">
            <a:spLocks/>
          </p:cNvSpPr>
          <p:nvPr/>
        </p:nvSpPr>
        <p:spPr>
          <a:xfrm>
            <a:off x="-302724" y="477817"/>
            <a:ext cx="9468544" cy="576064"/>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Font typeface="Wingdings 3" charset="2"/>
              <a:buNone/>
              <a:defRPr kumimoji="1"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kumimoji="1"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kumimoji="1"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kumimoji="1"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kumimoji="1"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kumimoji="1"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kumimoji="1"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kumimoji="1"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kumimoji="1" sz="1200" kern="1200">
                <a:solidFill>
                  <a:schemeClr val="tx1">
                    <a:tint val="75000"/>
                  </a:schemeClr>
                </a:solidFill>
                <a:latin typeface="+mn-lt"/>
                <a:ea typeface="+mn-ea"/>
                <a:cs typeface="+mn-cs"/>
              </a:defRPr>
            </a:lvl9pPr>
          </a:lstStyle>
          <a:p>
            <a:r>
              <a:rPr lang="ja-JP" altLang="en-US" sz="2800" dirty="0" smtClean="0"/>
              <a:t>　</a:t>
            </a:r>
            <a:r>
              <a:rPr lang="ja-JP" altLang="en-US" sz="2800" dirty="0" smtClean="0">
                <a:solidFill>
                  <a:schemeClr val="tx1"/>
                </a:solidFill>
              </a:rPr>
              <a:t>～働き方改革関連法および労働時間等に関する講習会～</a:t>
            </a:r>
            <a:endParaRPr lang="ja-JP" altLang="en-US" sz="2800" dirty="0">
              <a:solidFill>
                <a:schemeClr val="tx1"/>
              </a:solidFill>
            </a:endParaRPr>
          </a:p>
        </p:txBody>
      </p:sp>
    </p:spTree>
    <p:extLst>
      <p:ext uri="{BB962C8B-B14F-4D97-AF65-F5344CB8AC3E}">
        <p14:creationId xmlns:p14="http://schemas.microsoft.com/office/powerpoint/2010/main" val="10844356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99592" y="4821668"/>
            <a:ext cx="2790307" cy="479540"/>
          </a:xfrm>
          <a:solidFill>
            <a:srgbClr val="002060"/>
          </a:solidFill>
        </p:spPr>
        <p:txBody>
          <a:bodyPr>
            <a:normAutofit/>
          </a:bodyPr>
          <a:lstStyle/>
          <a:p>
            <a:pPr marL="0" indent="0">
              <a:buNone/>
            </a:pPr>
            <a:r>
              <a:rPr lang="ja-JP" altLang="en-US" sz="2400" b="1" dirty="0" smtClean="0">
                <a:solidFill>
                  <a:schemeClr val="bg1"/>
                </a:solidFill>
              </a:rPr>
              <a:t>〇　事業者の現認</a:t>
            </a:r>
            <a:endParaRPr kumimoji="1" lang="en-US" altLang="ja-JP" sz="1600" b="1" dirty="0" smtClean="0">
              <a:solidFill>
                <a:schemeClr val="bg1"/>
              </a:solidFill>
            </a:endParaRPr>
          </a:p>
        </p:txBody>
      </p:sp>
      <p:sp>
        <p:nvSpPr>
          <p:cNvPr id="5" name="正方形/長方形 4"/>
          <p:cNvSpPr/>
          <p:nvPr/>
        </p:nvSpPr>
        <p:spPr>
          <a:xfrm>
            <a:off x="1475656" y="692696"/>
            <a:ext cx="6611052" cy="584775"/>
          </a:xfrm>
          <a:prstGeom prst="rect">
            <a:avLst/>
          </a:prstGeom>
        </p:spPr>
        <p:txBody>
          <a:bodyPr wrap="square">
            <a:spAutoFit/>
          </a:bodyPr>
          <a:lstStyle/>
          <a:p>
            <a:pPr marL="44450" lvl="0" defTabSz="914400" eaLnBrk="0" fontAlgn="base" hangingPunct="0">
              <a:spcBef>
                <a:spcPct val="20000"/>
              </a:spcBef>
              <a:spcAft>
                <a:spcPct val="0"/>
              </a:spcAft>
              <a:buClr>
                <a:srgbClr val="C66951"/>
              </a:buClr>
              <a:defRPr/>
            </a:pPr>
            <a:r>
              <a:rPr kumimoji="1" lang="ja-JP" altLang="en-US" sz="3200" spc="150" dirty="0" smtClean="0">
                <a:solidFill>
                  <a:srgbClr val="534949"/>
                </a:solidFill>
                <a:latin typeface="Franklin Gothic Medium"/>
                <a:ea typeface="HG創英角ｺﾞｼｯｸUB" panose="020B0909000000000000" pitchFamily="49" charset="-128"/>
              </a:rPr>
              <a:t>労働時間の把握について</a:t>
            </a:r>
            <a:endParaRPr kumimoji="1" lang="en-US" altLang="ja-JP" sz="3200" spc="150" dirty="0">
              <a:solidFill>
                <a:srgbClr val="534949"/>
              </a:solidFill>
              <a:latin typeface="Franklin Gothic Medium"/>
              <a:ea typeface="HG創英角ｺﾞｼｯｸUB" panose="020B0909000000000000" pitchFamily="49" charset="-128"/>
            </a:endParaRPr>
          </a:p>
        </p:txBody>
      </p:sp>
      <p:sp>
        <p:nvSpPr>
          <p:cNvPr id="6" name="コンテンツ プレースホルダー 2"/>
          <p:cNvSpPr txBox="1">
            <a:spLocks/>
          </p:cNvSpPr>
          <p:nvPr/>
        </p:nvSpPr>
        <p:spPr>
          <a:xfrm>
            <a:off x="899593" y="3573016"/>
            <a:ext cx="8126512" cy="792088"/>
          </a:xfrm>
          <a:prstGeom prst="rect">
            <a:avLst/>
          </a:prstGeom>
          <a:solidFill>
            <a:srgbClr val="002060"/>
          </a:solidFill>
        </p:spPr>
        <p:txBody>
          <a:bodyPr vert="horz" lIns="91440" tIns="45720" rIns="91440" bIns="45720" rtlCol="0">
            <a:normAutofit fontScale="92500" lnSpcReduction="20000"/>
          </a:bodyPr>
          <a:lst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a:lstStyle>
          <a:p>
            <a:pPr marL="0" indent="0">
              <a:buFont typeface="Wingdings 3" charset="2"/>
              <a:buNone/>
            </a:pPr>
            <a:r>
              <a:rPr lang="ja-JP" altLang="en-US" sz="2400" b="1" dirty="0" smtClean="0">
                <a:solidFill>
                  <a:schemeClr val="bg1"/>
                </a:solidFill>
              </a:rPr>
              <a:t>〇　タイムカード、パーソナルコンピュータ等の電子計算機</a:t>
            </a:r>
            <a:endParaRPr lang="en-US" altLang="ja-JP" sz="2400" b="1" dirty="0" smtClean="0">
              <a:solidFill>
                <a:schemeClr val="bg1"/>
              </a:solidFill>
            </a:endParaRPr>
          </a:p>
          <a:p>
            <a:pPr marL="0" indent="0">
              <a:buFont typeface="Wingdings 3" charset="2"/>
              <a:buNone/>
            </a:pPr>
            <a:r>
              <a:rPr lang="ja-JP" altLang="en-US" sz="2400" b="1" dirty="0">
                <a:solidFill>
                  <a:schemeClr val="bg1"/>
                </a:solidFill>
              </a:rPr>
              <a:t>　</a:t>
            </a:r>
            <a:r>
              <a:rPr lang="ja-JP" altLang="en-US" sz="2400" b="1" dirty="0" smtClean="0">
                <a:solidFill>
                  <a:schemeClr val="bg1"/>
                </a:solidFill>
              </a:rPr>
              <a:t>の使用時間の記録</a:t>
            </a:r>
            <a:endParaRPr lang="en-US" altLang="ja-JP" sz="1600" b="1" dirty="0" smtClean="0">
              <a:solidFill>
                <a:schemeClr val="bg1"/>
              </a:solidFill>
            </a:endParaRPr>
          </a:p>
        </p:txBody>
      </p:sp>
      <p:sp>
        <p:nvSpPr>
          <p:cNvPr id="7" name="コンテンツ プレースホルダー 2"/>
          <p:cNvSpPr txBox="1">
            <a:spLocks/>
          </p:cNvSpPr>
          <p:nvPr/>
        </p:nvSpPr>
        <p:spPr>
          <a:xfrm>
            <a:off x="457152" y="5799292"/>
            <a:ext cx="8568952" cy="366012"/>
          </a:xfrm>
          <a:prstGeom prst="rect">
            <a:avLst/>
          </a:prstGeom>
          <a:solidFill>
            <a:schemeClr val="bg1"/>
          </a:solidFill>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a:lstStyle>
          <a:p>
            <a:pPr marL="0" indent="0">
              <a:buFont typeface="Wingdings 3" charset="2"/>
              <a:buNone/>
            </a:pPr>
            <a:r>
              <a:rPr lang="ja-JP" altLang="en-US" sz="1600" dirty="0" smtClean="0"/>
              <a:t>（労働安全衛生法第６６条の８の３、労働安全衛生規則第５２条の７の３第１、２項）</a:t>
            </a:r>
            <a:endParaRPr lang="en-US" altLang="ja-JP" sz="1600" dirty="0" smtClean="0"/>
          </a:p>
        </p:txBody>
      </p:sp>
      <p:sp>
        <p:nvSpPr>
          <p:cNvPr id="8" name="コンテンツ プレースホルダー 2"/>
          <p:cNvSpPr txBox="1">
            <a:spLocks/>
          </p:cNvSpPr>
          <p:nvPr/>
        </p:nvSpPr>
        <p:spPr>
          <a:xfrm>
            <a:off x="467091" y="1567519"/>
            <a:ext cx="8568952" cy="792088"/>
          </a:xfrm>
          <a:prstGeom prst="rect">
            <a:avLst/>
          </a:prstGeom>
          <a:solidFill>
            <a:schemeClr val="bg1"/>
          </a:solidFill>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a:lstStyle>
          <a:p>
            <a:pPr marL="0" indent="0">
              <a:buNone/>
            </a:pPr>
            <a:r>
              <a:rPr lang="ja-JP" altLang="en-US" sz="2400" dirty="0" smtClean="0"/>
              <a:t>事</a:t>
            </a:r>
            <a:r>
              <a:rPr lang="ja-JP" altLang="en-US" sz="2400" dirty="0"/>
              <a:t>業者</a:t>
            </a:r>
            <a:r>
              <a:rPr lang="ja-JP" altLang="en-US" sz="2400" dirty="0" smtClean="0"/>
              <a:t>は、労働者</a:t>
            </a:r>
            <a:r>
              <a:rPr lang="ja-JP" altLang="en-US" sz="2400" dirty="0"/>
              <a:t>の労働日ごとの出退勤時刻や入退室時刻の記録等を把握しなければなりません。</a:t>
            </a:r>
          </a:p>
          <a:p>
            <a:pPr marL="0" indent="0">
              <a:buFont typeface="Wingdings 3" charset="2"/>
              <a:buNone/>
            </a:pPr>
            <a:endParaRPr lang="en-US" altLang="ja-JP" sz="1600" dirty="0" smtClean="0"/>
          </a:p>
        </p:txBody>
      </p:sp>
      <p:sp>
        <p:nvSpPr>
          <p:cNvPr id="9" name="コンテンツ プレースホルダー 2"/>
          <p:cNvSpPr txBox="1">
            <a:spLocks/>
          </p:cNvSpPr>
          <p:nvPr/>
        </p:nvSpPr>
        <p:spPr>
          <a:xfrm>
            <a:off x="457152" y="2619303"/>
            <a:ext cx="8568952" cy="492034"/>
          </a:xfrm>
          <a:prstGeom prst="rect">
            <a:avLst/>
          </a:prstGeom>
          <a:solidFill>
            <a:schemeClr val="bg1"/>
          </a:solidFill>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a:lstStyle>
          <a:p>
            <a:pPr marL="0" indent="0">
              <a:buFont typeface="Wingdings 3" charset="2"/>
              <a:buNone/>
            </a:pPr>
            <a:r>
              <a:rPr lang="ja-JP" altLang="en-US" sz="2400" dirty="0" smtClean="0"/>
              <a:t>具体的方法</a:t>
            </a:r>
            <a:endParaRPr lang="en-US" altLang="ja-JP" sz="1600" dirty="0" smtClean="0"/>
          </a:p>
        </p:txBody>
      </p:sp>
    </p:spTree>
    <p:extLst>
      <p:ext uri="{BB962C8B-B14F-4D97-AF65-F5344CB8AC3E}">
        <p14:creationId xmlns:p14="http://schemas.microsoft.com/office/powerpoint/2010/main" val="17984502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23528" y="1340768"/>
            <a:ext cx="8568952" cy="5256584"/>
          </a:xfrm>
          <a:solidFill>
            <a:schemeClr val="bg1"/>
          </a:solidFill>
        </p:spPr>
        <p:txBody>
          <a:bodyPr>
            <a:noAutofit/>
          </a:bodyPr>
          <a:lstStyle/>
          <a:p>
            <a:pPr marL="0" indent="0">
              <a:buNone/>
            </a:pPr>
            <a:r>
              <a:rPr kumimoji="1" lang="ja-JP" altLang="en-US" sz="2400" dirty="0" smtClean="0"/>
              <a:t>　変形労働時間制とは、労使協定の締結等一定の要件を満たした上で特定の日又は週において週４０時間又は１日８時間を超える所定労働時間を定めることができるという制度で</a:t>
            </a:r>
            <a:r>
              <a:rPr lang="ja-JP" altLang="en-US" sz="2400" dirty="0" smtClean="0"/>
              <a:t>す。</a:t>
            </a:r>
            <a:endParaRPr lang="en-US" altLang="ja-JP" sz="2400" dirty="0" smtClean="0"/>
          </a:p>
          <a:p>
            <a:pPr marL="0" indent="0">
              <a:buNone/>
            </a:pPr>
            <a:r>
              <a:rPr kumimoji="1" lang="ja-JP" altLang="en-US" sz="2400" dirty="0" smtClean="0"/>
              <a:t>　変形</a:t>
            </a:r>
            <a:r>
              <a:rPr kumimoji="1" lang="ja-JP" altLang="en-US" sz="2400" dirty="0"/>
              <a:t>労働</a:t>
            </a:r>
            <a:r>
              <a:rPr kumimoji="1" lang="ja-JP" altLang="en-US" sz="2400" dirty="0" smtClean="0"/>
              <a:t>時間制は、変形期間の長さにより、</a:t>
            </a:r>
            <a:endParaRPr kumimoji="1" lang="en-US" altLang="ja-JP" sz="2400" dirty="0" smtClean="0"/>
          </a:p>
          <a:p>
            <a:pPr marL="0" indent="0">
              <a:buNone/>
            </a:pPr>
            <a:r>
              <a:rPr lang="ja-JP" altLang="en-US" sz="2400" dirty="0" smtClean="0">
                <a:solidFill>
                  <a:srgbClr val="FF0000"/>
                </a:solidFill>
              </a:rPr>
              <a:t>　　１週間</a:t>
            </a:r>
            <a:endParaRPr lang="en-US" altLang="ja-JP" sz="2400" dirty="0" smtClean="0">
              <a:solidFill>
                <a:srgbClr val="FF0000"/>
              </a:solidFill>
            </a:endParaRPr>
          </a:p>
          <a:p>
            <a:pPr marL="0" indent="0">
              <a:buNone/>
            </a:pPr>
            <a:r>
              <a:rPr kumimoji="1" lang="ja-JP" altLang="en-US" sz="2400" dirty="0" smtClean="0">
                <a:solidFill>
                  <a:srgbClr val="00B050"/>
                </a:solidFill>
              </a:rPr>
              <a:t>　　１か月</a:t>
            </a:r>
            <a:endParaRPr kumimoji="1" lang="en-US" altLang="ja-JP" sz="2400" dirty="0" smtClean="0">
              <a:solidFill>
                <a:srgbClr val="00B050"/>
              </a:solidFill>
            </a:endParaRPr>
          </a:p>
          <a:p>
            <a:pPr marL="0" indent="0">
              <a:buNone/>
            </a:pPr>
            <a:r>
              <a:rPr lang="ja-JP" altLang="en-US" sz="2400" dirty="0" smtClean="0">
                <a:solidFill>
                  <a:srgbClr val="00B0F0"/>
                </a:solidFill>
              </a:rPr>
              <a:t>　　１年（１か月を超える期間）</a:t>
            </a:r>
            <a:endParaRPr lang="en-US" altLang="ja-JP" sz="2400" dirty="0" smtClean="0">
              <a:solidFill>
                <a:srgbClr val="00B0F0"/>
              </a:solidFill>
            </a:endParaRPr>
          </a:p>
          <a:p>
            <a:pPr marL="0" indent="0">
              <a:buNone/>
            </a:pPr>
            <a:r>
              <a:rPr lang="ja-JP" altLang="en-US" sz="2400" dirty="0" smtClean="0"/>
              <a:t>があります。</a:t>
            </a:r>
            <a:endParaRPr lang="en-US" altLang="ja-JP" sz="2400" dirty="0" smtClean="0"/>
          </a:p>
          <a:p>
            <a:pPr marL="0" indent="0">
              <a:buNone/>
            </a:pPr>
            <a:r>
              <a:rPr lang="ja-JP" altLang="en-US" sz="2400" dirty="0" smtClean="0"/>
              <a:t>　また、労働者が自由に始業終業の時間を決めることができるフレックスタイム制も変形労働時間制の一種になります。</a:t>
            </a:r>
            <a:endParaRPr lang="en-US" altLang="ja-JP" sz="2400" dirty="0" smtClean="0"/>
          </a:p>
          <a:p>
            <a:pPr marL="0" indent="0">
              <a:buNone/>
            </a:pPr>
            <a:r>
              <a:rPr lang="ja-JP" altLang="en-US" sz="2400" dirty="0" smtClean="0"/>
              <a:t>　今回は、多く活用されている</a:t>
            </a:r>
            <a:r>
              <a:rPr lang="ja-JP" altLang="en-US" sz="2400" dirty="0" smtClean="0">
                <a:solidFill>
                  <a:srgbClr val="00B050"/>
                </a:solidFill>
              </a:rPr>
              <a:t>１か月</a:t>
            </a:r>
            <a:r>
              <a:rPr lang="ja-JP" altLang="en-US" sz="2400" dirty="0" smtClean="0"/>
              <a:t>及び</a:t>
            </a:r>
            <a:r>
              <a:rPr lang="ja-JP" altLang="en-US" sz="2400" dirty="0" smtClean="0">
                <a:solidFill>
                  <a:srgbClr val="00B0F0"/>
                </a:solidFill>
              </a:rPr>
              <a:t>１年</a:t>
            </a:r>
            <a:r>
              <a:rPr lang="ja-JP" altLang="en-US" sz="2400" dirty="0" smtClean="0"/>
              <a:t>の</a:t>
            </a:r>
            <a:r>
              <a:rPr lang="ja-JP" altLang="en-US" sz="2400" dirty="0"/>
              <a:t>変形労働</a:t>
            </a:r>
            <a:r>
              <a:rPr lang="ja-JP" altLang="en-US" sz="2400" dirty="0" smtClean="0"/>
              <a:t>時間制を説明します。</a:t>
            </a:r>
            <a:endParaRPr kumimoji="1" lang="ja-JP" altLang="en-US" sz="2400" dirty="0"/>
          </a:p>
        </p:txBody>
      </p:sp>
      <p:sp>
        <p:nvSpPr>
          <p:cNvPr id="4" name="正方形/長方形 3"/>
          <p:cNvSpPr/>
          <p:nvPr/>
        </p:nvSpPr>
        <p:spPr>
          <a:xfrm>
            <a:off x="1475656" y="692696"/>
            <a:ext cx="6611052" cy="584775"/>
          </a:xfrm>
          <a:prstGeom prst="rect">
            <a:avLst/>
          </a:prstGeom>
        </p:spPr>
        <p:txBody>
          <a:bodyPr wrap="square">
            <a:spAutoFit/>
          </a:bodyPr>
          <a:lstStyle/>
          <a:p>
            <a:pPr marL="44450" lvl="0" defTabSz="914400" eaLnBrk="0" fontAlgn="base" hangingPunct="0">
              <a:spcBef>
                <a:spcPct val="20000"/>
              </a:spcBef>
              <a:spcAft>
                <a:spcPct val="0"/>
              </a:spcAft>
              <a:buClr>
                <a:srgbClr val="C66951"/>
              </a:buClr>
              <a:defRPr/>
            </a:pPr>
            <a:r>
              <a:rPr kumimoji="1" lang="zh-TW" altLang="en-US" sz="3200" spc="150" dirty="0">
                <a:solidFill>
                  <a:srgbClr val="534949"/>
                </a:solidFill>
                <a:latin typeface="Franklin Gothic Medium"/>
                <a:ea typeface="HG創英角ｺﾞｼｯｸUB" panose="020B0909000000000000" pitchFamily="49" charset="-128"/>
              </a:rPr>
              <a:t>変形労働時間制</a:t>
            </a:r>
            <a:endParaRPr kumimoji="1" lang="en-US" altLang="ja-JP" sz="3200" spc="150" dirty="0">
              <a:solidFill>
                <a:srgbClr val="534949"/>
              </a:solidFill>
              <a:latin typeface="Franklin Gothic Medium"/>
              <a:ea typeface="HG創英角ｺﾞｼｯｸUB" panose="020B0909000000000000" pitchFamily="49" charset="-128"/>
            </a:endParaRPr>
          </a:p>
        </p:txBody>
      </p:sp>
    </p:spTree>
    <p:extLst>
      <p:ext uri="{BB962C8B-B14F-4D97-AF65-F5344CB8AC3E}">
        <p14:creationId xmlns:p14="http://schemas.microsoft.com/office/powerpoint/2010/main" val="4680608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67544" y="980728"/>
            <a:ext cx="8229600" cy="5760640"/>
          </a:xfrm>
          <a:solidFill>
            <a:schemeClr val="bg1"/>
          </a:solidFill>
        </p:spPr>
        <p:txBody>
          <a:bodyPr>
            <a:noAutofit/>
          </a:bodyPr>
          <a:lstStyle/>
          <a:p>
            <a:pPr marL="0" indent="0">
              <a:buNone/>
            </a:pPr>
            <a:r>
              <a:rPr lang="ja-JP" altLang="en-US" sz="2000" dirty="0" smtClean="0">
                <a:solidFill>
                  <a:srgbClr val="0070C0"/>
                </a:solidFill>
              </a:rPr>
              <a:t>　１か月以内の一定の期間を平均</a:t>
            </a:r>
            <a:r>
              <a:rPr lang="ja-JP" altLang="en-US" sz="2000" dirty="0" smtClean="0"/>
              <a:t>し、１週間当たりの労働時間が４０時間を超えない定めをした上で、特定の日又は週の</a:t>
            </a:r>
            <a:r>
              <a:rPr lang="ja-JP" altLang="en-US" sz="2000" dirty="0" smtClean="0">
                <a:solidFill>
                  <a:srgbClr val="0070C0"/>
                </a:solidFill>
              </a:rPr>
              <a:t>労働時間を１日８時間以上又は１週４０時間以上とできる</a:t>
            </a:r>
            <a:r>
              <a:rPr lang="ja-JP" altLang="en-US" sz="2000" dirty="0" smtClean="0"/>
              <a:t>制度です（労基法第３２条の２）。</a:t>
            </a:r>
            <a:endParaRPr lang="en-US" altLang="ja-JP" sz="2000" dirty="0" smtClean="0"/>
          </a:p>
          <a:p>
            <a:pPr marL="0" indent="0">
              <a:buNone/>
            </a:pPr>
            <a:r>
              <a:rPr lang="ja-JP" altLang="en-US" sz="2000" dirty="0" smtClean="0"/>
              <a:t>・必要な手続</a:t>
            </a:r>
            <a:endParaRPr lang="en-US" altLang="ja-JP" sz="2000" dirty="0" smtClean="0"/>
          </a:p>
          <a:p>
            <a:pPr marL="0" indent="0">
              <a:buNone/>
            </a:pPr>
            <a:r>
              <a:rPr lang="ja-JP" altLang="en-US" sz="2000" dirty="0" smtClean="0"/>
              <a:t>　就業規則等への定め、労使協定の締結のどちらかにより採用できます。</a:t>
            </a:r>
            <a:endParaRPr lang="en-US" altLang="ja-JP" sz="2000" dirty="0" smtClean="0"/>
          </a:p>
          <a:p>
            <a:pPr marL="0" indent="0">
              <a:buNone/>
            </a:pPr>
            <a:r>
              <a:rPr lang="ja-JP" altLang="en-US" sz="2000" dirty="0" smtClean="0"/>
              <a:t>　なお、労使協定を締結した場合は、労働</a:t>
            </a:r>
            <a:r>
              <a:rPr lang="ja-JP" altLang="en-US" sz="2000" dirty="0"/>
              <a:t>基準監督</a:t>
            </a:r>
            <a:r>
              <a:rPr lang="ja-JP" altLang="en-US" sz="2000" dirty="0" smtClean="0"/>
              <a:t>署への届出が必要です。</a:t>
            </a:r>
            <a:endParaRPr lang="en-US" altLang="ja-JP" sz="2000" dirty="0" smtClean="0"/>
          </a:p>
          <a:p>
            <a:pPr marL="0" indent="0">
              <a:buNone/>
            </a:pPr>
            <a:r>
              <a:rPr lang="ja-JP" altLang="en-US" sz="2000" dirty="0" smtClean="0"/>
              <a:t>・就業規則</a:t>
            </a:r>
            <a:r>
              <a:rPr lang="ja-JP" altLang="en-US" sz="2000" dirty="0"/>
              <a:t>又は労使</a:t>
            </a:r>
            <a:r>
              <a:rPr lang="ja-JP" altLang="en-US" sz="2000" dirty="0" smtClean="0"/>
              <a:t>協定に定める事項</a:t>
            </a:r>
          </a:p>
          <a:p>
            <a:pPr marL="0" indent="0">
              <a:buNone/>
            </a:pPr>
            <a:r>
              <a:rPr lang="ja-JP" altLang="en-US" sz="2000" dirty="0" smtClean="0"/>
              <a:t>（ア）対象労働者の範囲</a:t>
            </a:r>
            <a:endParaRPr lang="en-US" altLang="ja-JP" sz="2000" dirty="0" smtClean="0"/>
          </a:p>
          <a:p>
            <a:pPr marL="0" indent="0">
              <a:buNone/>
            </a:pPr>
            <a:r>
              <a:rPr lang="ja-JP" altLang="en-US" sz="2000" dirty="0" smtClean="0"/>
              <a:t>（イ）対象期間及び起算日</a:t>
            </a:r>
            <a:endParaRPr lang="en-US" altLang="ja-JP" sz="2000" dirty="0" smtClean="0"/>
          </a:p>
          <a:p>
            <a:pPr marL="0" indent="0">
              <a:buNone/>
            </a:pPr>
            <a:r>
              <a:rPr lang="ja-JP" altLang="en-US" sz="2000" dirty="0" smtClean="0"/>
              <a:t>（ウ）労働日及び労働日ごとの労働時間</a:t>
            </a:r>
            <a:endParaRPr lang="en-US" altLang="ja-JP" sz="2000" dirty="0" smtClean="0"/>
          </a:p>
          <a:p>
            <a:pPr marL="0" indent="0">
              <a:buNone/>
            </a:pPr>
            <a:r>
              <a:rPr lang="en-US" altLang="ja-JP" sz="2000" dirty="0" smtClean="0"/>
              <a:t>※</a:t>
            </a:r>
            <a:r>
              <a:rPr lang="ja-JP" altLang="en-US" sz="2000" dirty="0" smtClean="0"/>
              <a:t>労使協定を締結する場合、労使協定の有効期間を定める必要があります。</a:t>
            </a:r>
            <a:endParaRPr kumimoji="1" lang="ja-JP" altLang="en-US" sz="2000" dirty="0"/>
          </a:p>
        </p:txBody>
      </p:sp>
      <p:sp>
        <p:nvSpPr>
          <p:cNvPr id="2" name="テキスト ボックス 1"/>
          <p:cNvSpPr txBox="1"/>
          <p:nvPr/>
        </p:nvSpPr>
        <p:spPr>
          <a:xfrm>
            <a:off x="755576" y="260648"/>
            <a:ext cx="7272808" cy="461665"/>
          </a:xfrm>
          <a:prstGeom prst="rect">
            <a:avLst/>
          </a:prstGeom>
          <a:noFill/>
        </p:spPr>
        <p:txBody>
          <a:bodyPr wrap="square" rtlCol="0">
            <a:spAutoFit/>
          </a:bodyPr>
          <a:lstStyle/>
          <a:p>
            <a:pPr algn="ctr"/>
            <a:r>
              <a:rPr lang="ja-JP" altLang="en-US" sz="2400" dirty="0"/>
              <a:t>１か月単位の変形労働時間制</a:t>
            </a:r>
          </a:p>
        </p:txBody>
      </p:sp>
    </p:spTree>
    <p:extLst>
      <p:ext uri="{BB962C8B-B14F-4D97-AF65-F5344CB8AC3E}">
        <p14:creationId xmlns:p14="http://schemas.microsoft.com/office/powerpoint/2010/main" val="17987061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67544" y="908720"/>
            <a:ext cx="8229600" cy="5904656"/>
          </a:xfrm>
          <a:solidFill>
            <a:schemeClr val="bg1"/>
          </a:solidFill>
        </p:spPr>
        <p:txBody>
          <a:bodyPr>
            <a:noAutofit/>
          </a:bodyPr>
          <a:lstStyle/>
          <a:p>
            <a:pPr marL="0" indent="0">
              <a:buNone/>
            </a:pPr>
            <a:r>
              <a:rPr lang="ja-JP" altLang="en-US" sz="2000" dirty="0"/>
              <a:t>　</a:t>
            </a:r>
            <a:r>
              <a:rPr lang="ja-JP" altLang="en-US" sz="2000" dirty="0" smtClean="0"/>
              <a:t>１か月を超え１年以内</a:t>
            </a:r>
            <a:r>
              <a:rPr lang="ja-JP" altLang="en-US" sz="2000" dirty="0"/>
              <a:t>の一定の期間を平均し、１週間当たりの労働時間</a:t>
            </a:r>
            <a:r>
              <a:rPr lang="ja-JP" altLang="en-US" sz="2000" dirty="0" smtClean="0"/>
              <a:t>が４０時間を超えない</a:t>
            </a:r>
            <a:r>
              <a:rPr lang="ja-JP" altLang="en-US" sz="2000" dirty="0"/>
              <a:t>定めをした上で、特定の日又は週の</a:t>
            </a:r>
            <a:r>
              <a:rPr lang="ja-JP" altLang="en-US" sz="2000" dirty="0">
                <a:solidFill>
                  <a:srgbClr val="00B0F0"/>
                </a:solidFill>
              </a:rPr>
              <a:t>労働時間</a:t>
            </a:r>
            <a:r>
              <a:rPr lang="ja-JP" altLang="en-US" sz="2000" dirty="0" smtClean="0">
                <a:solidFill>
                  <a:srgbClr val="00B0F0"/>
                </a:solidFill>
              </a:rPr>
              <a:t>を１日８時間以上又は１週４０時間以上</a:t>
            </a:r>
            <a:r>
              <a:rPr lang="ja-JP" altLang="en-US" sz="2000" dirty="0" smtClean="0"/>
              <a:t>とできる制度です（</a:t>
            </a:r>
            <a:r>
              <a:rPr lang="ja-JP" altLang="en-US" sz="2000" dirty="0"/>
              <a:t>労基法第３２条</a:t>
            </a:r>
            <a:r>
              <a:rPr lang="ja-JP" altLang="en-US" sz="2000" dirty="0" smtClean="0"/>
              <a:t>の４）。</a:t>
            </a:r>
            <a:endParaRPr lang="en-US" altLang="ja-JP" sz="2000" dirty="0" smtClean="0"/>
          </a:p>
          <a:p>
            <a:pPr marL="0" indent="0">
              <a:buNone/>
            </a:pPr>
            <a:r>
              <a:rPr lang="ja-JP" altLang="en-US" sz="2000" dirty="0"/>
              <a:t>　</a:t>
            </a:r>
            <a:r>
              <a:rPr lang="ja-JP" altLang="en-US" sz="2000" dirty="0" smtClean="0"/>
              <a:t>なお、対象期間における労働日数の限度は、１年当たり２８０日です。また連続して労働させる日数の限度は、６日です。</a:t>
            </a:r>
            <a:endParaRPr lang="en-US" altLang="ja-JP" sz="2000" dirty="0"/>
          </a:p>
          <a:p>
            <a:pPr marL="0" indent="0">
              <a:buNone/>
            </a:pPr>
            <a:r>
              <a:rPr lang="ja-JP" altLang="en-US" sz="2000" dirty="0" smtClean="0"/>
              <a:t>・必要な手続</a:t>
            </a:r>
            <a:endParaRPr lang="en-US" altLang="ja-JP" sz="2000" dirty="0" smtClean="0"/>
          </a:p>
          <a:p>
            <a:pPr marL="0" indent="0">
              <a:buNone/>
            </a:pPr>
            <a:r>
              <a:rPr lang="ja-JP" altLang="en-US" sz="2000" dirty="0" smtClean="0"/>
              <a:t>　労使協定を締結</a:t>
            </a:r>
            <a:r>
              <a:rPr lang="ja-JP" altLang="en-US" sz="2000" dirty="0"/>
              <a:t>し</a:t>
            </a:r>
            <a:r>
              <a:rPr lang="ja-JP" altLang="en-US" sz="2000" dirty="0" smtClean="0"/>
              <a:t>、労働基準監督</a:t>
            </a:r>
            <a:r>
              <a:rPr lang="ja-JP" altLang="en-US" sz="2000" dirty="0"/>
              <a:t>署への届出が必要です</a:t>
            </a:r>
            <a:r>
              <a:rPr lang="ja-JP" altLang="en-US" sz="2000" dirty="0" smtClean="0"/>
              <a:t>。</a:t>
            </a:r>
            <a:endParaRPr lang="en-US" altLang="ja-JP" sz="2000" dirty="0" smtClean="0"/>
          </a:p>
          <a:p>
            <a:pPr marL="0" indent="0">
              <a:buNone/>
            </a:pPr>
            <a:r>
              <a:rPr lang="ja-JP" altLang="en-US" sz="2000" dirty="0" smtClean="0"/>
              <a:t>・労使協定に定める事項</a:t>
            </a:r>
          </a:p>
          <a:p>
            <a:pPr marL="0" indent="0">
              <a:buNone/>
            </a:pPr>
            <a:r>
              <a:rPr lang="ja-JP" altLang="en-US" sz="2000" dirty="0" smtClean="0"/>
              <a:t>（ア）対象労働者の範囲</a:t>
            </a:r>
            <a:endParaRPr lang="en-US" altLang="ja-JP" sz="2000" dirty="0" smtClean="0"/>
          </a:p>
          <a:p>
            <a:pPr marL="0" indent="0">
              <a:buNone/>
            </a:pPr>
            <a:r>
              <a:rPr lang="ja-JP" altLang="en-US" sz="2000" dirty="0" smtClean="0"/>
              <a:t>（イ）対象期間及び起算日</a:t>
            </a:r>
            <a:endParaRPr lang="en-US" altLang="ja-JP" sz="2000" dirty="0" smtClean="0"/>
          </a:p>
          <a:p>
            <a:pPr marL="0" indent="0">
              <a:buNone/>
            </a:pPr>
            <a:r>
              <a:rPr lang="ja-JP" altLang="en-US" sz="2000" dirty="0" smtClean="0"/>
              <a:t>（ウ）特定期間</a:t>
            </a:r>
            <a:endParaRPr lang="en-US" altLang="ja-JP" sz="2000" dirty="0" smtClean="0"/>
          </a:p>
          <a:p>
            <a:pPr marL="0" indent="0">
              <a:buNone/>
            </a:pPr>
            <a:r>
              <a:rPr lang="ja-JP" altLang="en-US" sz="2000" dirty="0" smtClean="0"/>
              <a:t>（エ）労働日及び労働日ごとの労働時間</a:t>
            </a:r>
            <a:endParaRPr lang="en-US" altLang="ja-JP" sz="2000" dirty="0" smtClean="0"/>
          </a:p>
          <a:p>
            <a:pPr marL="0" indent="0">
              <a:buNone/>
            </a:pPr>
            <a:r>
              <a:rPr lang="ja-JP" altLang="en-US" sz="2000" dirty="0" smtClean="0"/>
              <a:t>（オ）労使協定の有効期間</a:t>
            </a:r>
            <a:endParaRPr lang="en-US" altLang="ja-JP" sz="2000" dirty="0" smtClean="0"/>
          </a:p>
          <a:p>
            <a:pPr marL="0" indent="0">
              <a:buNone/>
            </a:pPr>
            <a:endParaRPr kumimoji="1" lang="ja-JP" altLang="en-US" sz="3600" dirty="0"/>
          </a:p>
        </p:txBody>
      </p:sp>
      <p:sp>
        <p:nvSpPr>
          <p:cNvPr id="2" name="テキスト ボックス 1"/>
          <p:cNvSpPr txBox="1"/>
          <p:nvPr/>
        </p:nvSpPr>
        <p:spPr>
          <a:xfrm>
            <a:off x="755576" y="260648"/>
            <a:ext cx="7272808" cy="461665"/>
          </a:xfrm>
          <a:prstGeom prst="rect">
            <a:avLst/>
          </a:prstGeom>
          <a:noFill/>
        </p:spPr>
        <p:txBody>
          <a:bodyPr wrap="square" rtlCol="0">
            <a:spAutoFit/>
          </a:bodyPr>
          <a:lstStyle/>
          <a:p>
            <a:pPr algn="ctr"/>
            <a:r>
              <a:rPr lang="ja-JP" altLang="en-US" sz="2400" dirty="0"/>
              <a:t>１年単位の変形労働時間制</a:t>
            </a:r>
          </a:p>
        </p:txBody>
      </p:sp>
    </p:spTree>
    <p:extLst>
      <p:ext uri="{BB962C8B-B14F-4D97-AF65-F5344CB8AC3E}">
        <p14:creationId xmlns:p14="http://schemas.microsoft.com/office/powerpoint/2010/main" val="13398651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1"/>
          <p:cNvSpPr txBox="1">
            <a:spLocks/>
          </p:cNvSpPr>
          <p:nvPr/>
        </p:nvSpPr>
        <p:spPr>
          <a:xfrm>
            <a:off x="1619672" y="620688"/>
            <a:ext cx="8407400" cy="736148"/>
          </a:xfrm>
          <a:prstGeom prst="rect">
            <a:avLst/>
          </a:prstGeom>
        </p:spPr>
        <p:txBody>
          <a:bodyPr vert="horz" lIns="91440" tIns="45720" rIns="91440" bIns="45720" rtlCol="0">
            <a:noAutofit/>
          </a:bodyPr>
          <a:lstStyle>
            <a:lvl1pPr marL="273050" indent="-228600" algn="l" rtl="0" eaLnBrk="0" fontAlgn="base" hangingPunct="0">
              <a:spcBef>
                <a:spcPct val="20000"/>
              </a:spcBef>
              <a:spcAft>
                <a:spcPct val="0"/>
              </a:spcAft>
              <a:buClr>
                <a:schemeClr val="accent1"/>
              </a:buClr>
              <a:buFont typeface="Wingdings 2" panose="05020102010507070707" pitchFamily="18" charset="2"/>
              <a:buChar char=""/>
              <a:defRPr kumimoji="1" sz="2000" kern="1200" spc="150">
                <a:solidFill>
                  <a:schemeClr val="tx2"/>
                </a:solidFill>
                <a:latin typeface="+mn-lt"/>
                <a:ea typeface="+mn-ea"/>
                <a:cs typeface="+mn-cs"/>
              </a:defRPr>
            </a:lvl1pPr>
            <a:lvl2pPr marL="547688" indent="-182563" algn="l" rtl="0" eaLnBrk="0" fontAlgn="base" hangingPunct="0">
              <a:spcBef>
                <a:spcPct val="20000"/>
              </a:spcBef>
              <a:spcAft>
                <a:spcPct val="0"/>
              </a:spcAft>
              <a:buClr>
                <a:schemeClr val="accent2"/>
              </a:buClr>
              <a:buFont typeface="Wingdings" panose="05000000000000000000" pitchFamily="2" charset="2"/>
              <a:buChar char="§"/>
              <a:defRPr kumimoji="1" kern="1200" spc="100">
                <a:solidFill>
                  <a:schemeClr val="tx2"/>
                </a:solidFill>
                <a:latin typeface="+mn-lt"/>
                <a:ea typeface="+mn-ea"/>
                <a:cs typeface="+mn-cs"/>
              </a:defRPr>
            </a:lvl2pPr>
            <a:lvl3pPr marL="822325" indent="-182563" algn="l" rtl="0" eaLnBrk="0" fontAlgn="base" hangingPunct="0">
              <a:spcBef>
                <a:spcPct val="20000"/>
              </a:spcBef>
              <a:spcAft>
                <a:spcPct val="0"/>
              </a:spcAft>
              <a:buClr>
                <a:srgbClr val="928B70"/>
              </a:buClr>
              <a:buFont typeface="Wingdings" panose="05000000000000000000" pitchFamily="2" charset="2"/>
              <a:buChar char="§"/>
              <a:defRPr kumimoji="1" sz="1600" kern="1200" spc="100">
                <a:solidFill>
                  <a:schemeClr val="tx2"/>
                </a:solidFill>
                <a:latin typeface="+mn-lt"/>
                <a:ea typeface="+mn-ea"/>
                <a:cs typeface="+mn-cs"/>
              </a:defRPr>
            </a:lvl3pPr>
            <a:lvl4pPr marL="1096963" indent="-182563" algn="l" rtl="0" eaLnBrk="0" fontAlgn="base" hangingPunct="0">
              <a:spcBef>
                <a:spcPct val="20000"/>
              </a:spcBef>
              <a:spcAft>
                <a:spcPct val="0"/>
              </a:spcAft>
              <a:buClr>
                <a:srgbClr val="87706B"/>
              </a:buClr>
              <a:buFont typeface="Wingdings" panose="05000000000000000000" pitchFamily="2" charset="2"/>
              <a:buChar char="§"/>
              <a:defRPr kumimoji="1" sz="1400" kern="1200">
                <a:solidFill>
                  <a:schemeClr val="tx2"/>
                </a:solidFill>
                <a:latin typeface="+mn-lt"/>
                <a:ea typeface="+mn-ea"/>
                <a:cs typeface="+mn-cs"/>
              </a:defRPr>
            </a:lvl4pPr>
            <a:lvl5pPr marL="1279525" indent="-182563" algn="l" rtl="0" eaLnBrk="0" fontAlgn="base" hangingPunct="0">
              <a:spcBef>
                <a:spcPct val="20000"/>
              </a:spcBef>
              <a:spcAft>
                <a:spcPct val="0"/>
              </a:spcAft>
              <a:buClr>
                <a:srgbClr val="6F777D"/>
              </a:buClr>
              <a:buFont typeface="Wingdings" panose="05000000000000000000" pitchFamily="2" charset="2"/>
              <a:buChar char="§"/>
              <a:defRPr kumimoji="1" sz="1300" kern="1200" spc="10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kumimoji="1"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kumimoji="1"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kumimoji="1"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kumimoji="1" sz="1200" kern="1200">
                <a:solidFill>
                  <a:schemeClr val="tx2"/>
                </a:solidFill>
                <a:latin typeface="+mn-lt"/>
                <a:ea typeface="+mn-ea"/>
                <a:cs typeface="+mn-cs"/>
              </a:defRPr>
            </a:lvl9pPr>
          </a:lstStyle>
          <a:p>
            <a:pPr marL="44450" marR="0" lvl="0" indent="0" algn="l" defTabSz="914400" rtl="0" eaLnBrk="0" fontAlgn="base" latinLnBrk="0" hangingPunct="0">
              <a:lnSpc>
                <a:spcPct val="100000"/>
              </a:lnSpc>
              <a:spcBef>
                <a:spcPct val="20000"/>
              </a:spcBef>
              <a:spcAft>
                <a:spcPct val="0"/>
              </a:spcAft>
              <a:buClr>
                <a:srgbClr val="C66951"/>
              </a:buClr>
              <a:buSzTx/>
              <a:buNone/>
              <a:tabLst/>
              <a:defRPr/>
            </a:pPr>
            <a:r>
              <a:rPr kumimoji="1" lang="ja-JP" altLang="en-US" sz="4000" b="0" i="0" u="none" strike="noStrike" kern="1200" cap="none" spc="150" normalizeH="0" baseline="0" noProof="0" dirty="0" smtClean="0">
                <a:ln>
                  <a:noFill/>
                </a:ln>
                <a:solidFill>
                  <a:srgbClr val="534949"/>
                </a:solidFill>
                <a:effectLst/>
                <a:uLnTx/>
                <a:uFillTx/>
                <a:latin typeface="Franklin Gothic Medium"/>
                <a:ea typeface="HG創英角ｺﾞｼｯｸUB" panose="020B0909000000000000" pitchFamily="49" charset="-128"/>
                <a:cs typeface="+mn-cs"/>
              </a:rPr>
              <a:t>労働時間とは</a:t>
            </a:r>
            <a:endParaRPr kumimoji="1" lang="en-US" altLang="ja-JP" sz="4000" b="0" i="0" u="none" strike="noStrike" kern="1200" cap="none" spc="150" normalizeH="0" baseline="0" noProof="0" dirty="0" smtClean="0">
              <a:ln>
                <a:noFill/>
              </a:ln>
              <a:solidFill>
                <a:srgbClr val="534949"/>
              </a:solidFill>
              <a:effectLst/>
              <a:uLnTx/>
              <a:uFillTx/>
              <a:latin typeface="Franklin Gothic Medium"/>
              <a:ea typeface="HG創英角ｺﾞｼｯｸUB" panose="020B0909000000000000" pitchFamily="49" charset="-128"/>
              <a:cs typeface="+mn-cs"/>
            </a:endParaRPr>
          </a:p>
          <a:p>
            <a:pPr marL="44450" marR="0" lvl="0" indent="0" algn="l" defTabSz="914400" rtl="0" eaLnBrk="0" fontAlgn="base" latinLnBrk="0" hangingPunct="0">
              <a:lnSpc>
                <a:spcPct val="100000"/>
              </a:lnSpc>
              <a:spcBef>
                <a:spcPct val="20000"/>
              </a:spcBef>
              <a:spcAft>
                <a:spcPct val="0"/>
              </a:spcAft>
              <a:buClr>
                <a:srgbClr val="C66951"/>
              </a:buClr>
              <a:buSzTx/>
              <a:buFont typeface="Wingdings 2" panose="05020102010507070707" pitchFamily="18" charset="2"/>
              <a:buNone/>
              <a:tabLst/>
              <a:defRPr/>
            </a:pPr>
            <a:r>
              <a:rPr kumimoji="1" lang="ja-JP" altLang="en-US" sz="4000" b="0" i="0" u="none" strike="noStrike" kern="1200" cap="none" spc="150" normalizeH="0" baseline="0" noProof="0" dirty="0" smtClean="0">
                <a:ln>
                  <a:noFill/>
                </a:ln>
                <a:solidFill>
                  <a:srgbClr val="534949"/>
                </a:solidFill>
                <a:effectLst/>
                <a:uLnTx/>
                <a:uFillTx/>
                <a:latin typeface="Franklin Gothic Medium"/>
                <a:ea typeface="HG創英角ｺﾞｼｯｸUB" panose="020B0909000000000000" pitchFamily="49" charset="-128"/>
                <a:cs typeface="+mn-cs"/>
              </a:rPr>
              <a:t>　</a:t>
            </a:r>
            <a:endParaRPr kumimoji="1" lang="en-US" altLang="ja-JP" sz="4000" b="0" i="0" u="none" strike="noStrike" kern="1200" cap="none" spc="150" normalizeH="0" baseline="0" noProof="0" dirty="0" smtClean="0">
              <a:ln>
                <a:noFill/>
              </a:ln>
              <a:solidFill>
                <a:srgbClr val="534949"/>
              </a:solidFill>
              <a:effectLst/>
              <a:uLnTx/>
              <a:uFillTx/>
              <a:latin typeface="Franklin Gothic Medium"/>
              <a:ea typeface="HG創英角ｺﾞｼｯｸUB" panose="020B0909000000000000" pitchFamily="49" charset="-128"/>
              <a:cs typeface="+mn-cs"/>
            </a:endParaRPr>
          </a:p>
          <a:p>
            <a:pPr marL="273050" marR="0" lvl="0" indent="-228600" algn="l" defTabSz="914400" rtl="0" eaLnBrk="0" fontAlgn="base" latinLnBrk="0" hangingPunct="0">
              <a:lnSpc>
                <a:spcPct val="100000"/>
              </a:lnSpc>
              <a:spcBef>
                <a:spcPct val="20000"/>
              </a:spcBef>
              <a:spcAft>
                <a:spcPct val="0"/>
              </a:spcAft>
              <a:buClr>
                <a:srgbClr val="C66951"/>
              </a:buClr>
              <a:buSzTx/>
              <a:buFont typeface="Wingdings 2" panose="05020102010507070707" pitchFamily="18" charset="2"/>
              <a:buChar char=""/>
              <a:tabLst/>
              <a:defRPr/>
            </a:pPr>
            <a:endParaRPr kumimoji="1" lang="en-US" altLang="ja-JP" sz="4000" b="0" i="0" u="none" strike="noStrike" kern="1200" cap="none" spc="150" normalizeH="0" baseline="0" noProof="0" dirty="0" smtClean="0">
              <a:ln>
                <a:noFill/>
              </a:ln>
              <a:solidFill>
                <a:srgbClr val="534949"/>
              </a:solidFill>
              <a:effectLst/>
              <a:uLnTx/>
              <a:uFillTx/>
              <a:latin typeface="Franklin Gothic Medium"/>
              <a:ea typeface="HG創英角ｺﾞｼｯｸUB" panose="020B0909000000000000" pitchFamily="49" charset="-128"/>
              <a:cs typeface="+mn-cs"/>
            </a:endParaRPr>
          </a:p>
          <a:p>
            <a:pPr marL="44450" marR="0" lvl="0" indent="0" algn="l" defTabSz="914400" rtl="0" eaLnBrk="0" fontAlgn="base" latinLnBrk="0" hangingPunct="0">
              <a:lnSpc>
                <a:spcPct val="100000"/>
              </a:lnSpc>
              <a:spcBef>
                <a:spcPct val="20000"/>
              </a:spcBef>
              <a:spcAft>
                <a:spcPct val="0"/>
              </a:spcAft>
              <a:buClr>
                <a:srgbClr val="C66951"/>
              </a:buClr>
              <a:buSzTx/>
              <a:buFont typeface="Wingdings 2" panose="05020102010507070707" pitchFamily="18" charset="2"/>
              <a:buNone/>
              <a:tabLst/>
              <a:defRPr/>
            </a:pPr>
            <a:r>
              <a:rPr kumimoji="1" lang="ja-JP" altLang="en-US" sz="4000" b="0" i="0" u="none" strike="noStrike" kern="1200" cap="none" spc="150" normalizeH="0" baseline="0" noProof="0" dirty="0" smtClean="0">
                <a:ln>
                  <a:noFill/>
                </a:ln>
                <a:solidFill>
                  <a:srgbClr val="534949"/>
                </a:solidFill>
                <a:effectLst/>
                <a:uLnTx/>
                <a:uFillTx/>
                <a:latin typeface="Franklin Gothic Medium"/>
                <a:ea typeface="HG創英角ｺﾞｼｯｸUB" panose="020B0909000000000000" pitchFamily="49" charset="-128"/>
                <a:cs typeface="+mn-cs"/>
              </a:rPr>
              <a:t>　</a:t>
            </a:r>
            <a:endParaRPr kumimoji="1" lang="ja-JP" altLang="en-US" sz="4000" b="0" i="0" u="none" strike="noStrike" kern="1200" cap="none" spc="150" normalizeH="0" baseline="0" noProof="0" dirty="0">
              <a:ln>
                <a:noFill/>
              </a:ln>
              <a:solidFill>
                <a:srgbClr val="534949"/>
              </a:solidFill>
              <a:effectLst/>
              <a:uLnTx/>
              <a:uFillTx/>
              <a:latin typeface="Franklin Gothic Medium"/>
              <a:ea typeface="HG創英角ｺﾞｼｯｸUB" panose="020B0909000000000000" pitchFamily="49" charset="-128"/>
              <a:cs typeface="+mn-cs"/>
            </a:endParaRPr>
          </a:p>
        </p:txBody>
      </p:sp>
      <p:pic>
        <p:nvPicPr>
          <p:cNvPr id="7" name="図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9801" y="2110060"/>
            <a:ext cx="676275"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角丸四角形 7"/>
          <p:cNvSpPr/>
          <p:nvPr/>
        </p:nvSpPr>
        <p:spPr>
          <a:xfrm>
            <a:off x="1433785" y="2060848"/>
            <a:ext cx="6650038" cy="755650"/>
          </a:xfrm>
          <a:prstGeom prst="roundRect">
            <a:avLst/>
          </a:prstGeom>
          <a:solidFill>
            <a:srgbClr val="92D050"/>
          </a:solidFill>
          <a:ln w="19050" cap="flat" cmpd="sng" algn="ctr">
            <a:noFill/>
            <a:prstDash val="solid"/>
          </a:ln>
          <a:effectLst/>
        </p:spPr>
        <p:txBody>
          <a:bodyPr anchor="ctr"/>
          <a:lstStyle/>
          <a:p>
            <a:pPr marL="44450" marR="0" lvl="0" indent="0" algn="ctr" defTabSz="914400" eaLnBrk="0" fontAlgn="base" latinLnBrk="0" hangingPunct="0">
              <a:lnSpc>
                <a:spcPct val="100000"/>
              </a:lnSpc>
              <a:spcBef>
                <a:spcPct val="0"/>
              </a:spcBef>
              <a:spcAft>
                <a:spcPct val="0"/>
              </a:spcAft>
              <a:buClrTx/>
              <a:buSzTx/>
              <a:buFontTx/>
              <a:buNone/>
              <a:tabLst/>
              <a:defRPr/>
            </a:pPr>
            <a:r>
              <a:rPr kumimoji="0" lang="ja-JP" altLang="en-US" sz="2400" b="0" i="0" u="none" strike="noStrike" kern="0" cap="none" spc="0" normalizeH="0" baseline="0" noProof="0" dirty="0">
                <a:ln>
                  <a:noFill/>
                </a:ln>
                <a:solidFill>
                  <a:prstClr val="white"/>
                </a:solidFill>
                <a:effectLst/>
                <a:uLnTx/>
                <a:uFillTx/>
                <a:latin typeface="Franklin Gothic Medium"/>
                <a:ea typeface="HG創英角ｺﾞｼｯｸUB" panose="020B0909000000000000" pitchFamily="49" charset="-128"/>
                <a:cs typeface="+mn-cs"/>
              </a:rPr>
              <a:t>使用者の「指揮命令下」に置かれている時間</a:t>
            </a:r>
            <a:endParaRPr kumimoji="1" lang="ja-JP" altLang="en-US" sz="2400" b="0" i="0" u="none" strike="noStrike" kern="0" cap="none" spc="0" normalizeH="0" baseline="0" noProof="0" dirty="0">
              <a:ln>
                <a:noFill/>
              </a:ln>
              <a:solidFill>
                <a:prstClr val="white"/>
              </a:solidFill>
              <a:effectLst/>
              <a:uLnTx/>
              <a:uFillTx/>
              <a:latin typeface="Franklin Gothic Medium"/>
              <a:ea typeface="HG創英角ｺﾞｼｯｸUB" panose="020B0909000000000000" pitchFamily="49" charset="-128"/>
              <a:cs typeface="+mn-cs"/>
            </a:endParaRPr>
          </a:p>
        </p:txBody>
      </p:sp>
      <p:sp>
        <p:nvSpPr>
          <p:cNvPr id="9" name="コンテンツ プレースホルダー 1"/>
          <p:cNvSpPr txBox="1">
            <a:spLocks/>
          </p:cNvSpPr>
          <p:nvPr/>
        </p:nvSpPr>
        <p:spPr>
          <a:xfrm>
            <a:off x="717939" y="3611176"/>
            <a:ext cx="8407400" cy="492125"/>
          </a:xfrm>
          <a:prstGeom prst="rect">
            <a:avLst/>
          </a:prstGeom>
        </p:spPr>
        <p:txBody>
          <a:bodyPr/>
          <a:lstStyle>
            <a:lvl1pPr marL="273050" indent="-228600" algn="l" rtl="0" eaLnBrk="0" fontAlgn="base" hangingPunct="0">
              <a:spcBef>
                <a:spcPct val="20000"/>
              </a:spcBef>
              <a:spcAft>
                <a:spcPct val="0"/>
              </a:spcAft>
              <a:buClr>
                <a:schemeClr val="accent1"/>
              </a:buClr>
              <a:buFont typeface="Wingdings 2" panose="05020102010507070707" pitchFamily="18" charset="2"/>
              <a:buChar char=""/>
              <a:defRPr kumimoji="1" sz="2000" kern="1200" spc="150">
                <a:solidFill>
                  <a:schemeClr val="tx2"/>
                </a:solidFill>
                <a:latin typeface="+mn-lt"/>
                <a:ea typeface="+mn-ea"/>
                <a:cs typeface="+mn-cs"/>
              </a:defRPr>
            </a:lvl1pPr>
            <a:lvl2pPr marL="547688" indent="-182563" algn="l" rtl="0" eaLnBrk="0" fontAlgn="base" hangingPunct="0">
              <a:spcBef>
                <a:spcPct val="20000"/>
              </a:spcBef>
              <a:spcAft>
                <a:spcPct val="0"/>
              </a:spcAft>
              <a:buClr>
                <a:schemeClr val="accent2"/>
              </a:buClr>
              <a:buFont typeface="Wingdings" panose="05000000000000000000" pitchFamily="2" charset="2"/>
              <a:buChar char="§"/>
              <a:defRPr kumimoji="1" kern="1200" spc="100">
                <a:solidFill>
                  <a:schemeClr val="tx2"/>
                </a:solidFill>
                <a:latin typeface="+mn-lt"/>
                <a:ea typeface="+mn-ea"/>
                <a:cs typeface="+mn-cs"/>
              </a:defRPr>
            </a:lvl2pPr>
            <a:lvl3pPr marL="822325" indent="-182563" algn="l" rtl="0" eaLnBrk="0" fontAlgn="base" hangingPunct="0">
              <a:spcBef>
                <a:spcPct val="20000"/>
              </a:spcBef>
              <a:spcAft>
                <a:spcPct val="0"/>
              </a:spcAft>
              <a:buClr>
                <a:srgbClr val="928B70"/>
              </a:buClr>
              <a:buFont typeface="Wingdings" panose="05000000000000000000" pitchFamily="2" charset="2"/>
              <a:buChar char="§"/>
              <a:defRPr kumimoji="1" sz="1600" kern="1200" spc="100">
                <a:solidFill>
                  <a:schemeClr val="tx2"/>
                </a:solidFill>
                <a:latin typeface="+mn-lt"/>
                <a:ea typeface="+mn-ea"/>
                <a:cs typeface="+mn-cs"/>
              </a:defRPr>
            </a:lvl3pPr>
            <a:lvl4pPr marL="1096963" indent="-182563" algn="l" rtl="0" eaLnBrk="0" fontAlgn="base" hangingPunct="0">
              <a:spcBef>
                <a:spcPct val="20000"/>
              </a:spcBef>
              <a:spcAft>
                <a:spcPct val="0"/>
              </a:spcAft>
              <a:buClr>
                <a:srgbClr val="87706B"/>
              </a:buClr>
              <a:buFont typeface="Wingdings" panose="05000000000000000000" pitchFamily="2" charset="2"/>
              <a:buChar char="§"/>
              <a:defRPr kumimoji="1" sz="1400" kern="1200">
                <a:solidFill>
                  <a:schemeClr val="tx2"/>
                </a:solidFill>
                <a:latin typeface="+mn-lt"/>
                <a:ea typeface="+mn-ea"/>
                <a:cs typeface="+mn-cs"/>
              </a:defRPr>
            </a:lvl4pPr>
            <a:lvl5pPr marL="1279525" indent="-182563" algn="l" rtl="0" eaLnBrk="0" fontAlgn="base" hangingPunct="0">
              <a:spcBef>
                <a:spcPct val="20000"/>
              </a:spcBef>
              <a:spcAft>
                <a:spcPct val="0"/>
              </a:spcAft>
              <a:buClr>
                <a:srgbClr val="6F777D"/>
              </a:buClr>
              <a:buFont typeface="Wingdings" panose="05000000000000000000" pitchFamily="2" charset="2"/>
              <a:buChar char="§"/>
              <a:defRPr kumimoji="1" sz="1300" kern="1200" spc="10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kumimoji="1"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kumimoji="1"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kumimoji="1"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kumimoji="1" sz="1200" kern="1200">
                <a:solidFill>
                  <a:schemeClr val="tx2"/>
                </a:solidFill>
                <a:latin typeface="+mn-lt"/>
                <a:ea typeface="+mn-ea"/>
                <a:cs typeface="+mn-cs"/>
              </a:defRPr>
            </a:lvl9pPr>
          </a:lstStyle>
          <a:p>
            <a:pPr marL="44450" indent="0" defTabSz="914400">
              <a:buClr>
                <a:srgbClr val="C66951"/>
              </a:buClr>
              <a:buFont typeface="Wingdings 2" panose="05020102010507070707" pitchFamily="18" charset="2"/>
              <a:buNone/>
              <a:defRPr/>
            </a:pPr>
            <a:r>
              <a:rPr lang="ja-JP" altLang="en-US" sz="1800" dirty="0" smtClean="0">
                <a:solidFill>
                  <a:srgbClr val="534949"/>
                </a:solidFill>
                <a:latin typeface="Franklin Gothic Medium"/>
                <a:ea typeface="HG創英角ｺﾞｼｯｸUB" panose="020B0909000000000000" pitchFamily="49" charset="-128"/>
              </a:rPr>
              <a:t>最高裁平成</a:t>
            </a:r>
            <a:r>
              <a:rPr lang="en-US" altLang="ja-JP" sz="1800" dirty="0" smtClean="0">
                <a:solidFill>
                  <a:srgbClr val="534949"/>
                </a:solidFill>
                <a:latin typeface="Franklin Gothic Medium"/>
                <a:ea typeface="HG創英角ｺﾞｼｯｸUB" panose="020B0909000000000000" pitchFamily="49" charset="-128"/>
              </a:rPr>
              <a:t>12</a:t>
            </a:r>
            <a:r>
              <a:rPr lang="ja-JP" altLang="en-US" sz="1800" dirty="0" smtClean="0">
                <a:solidFill>
                  <a:srgbClr val="534949"/>
                </a:solidFill>
                <a:latin typeface="Franklin Gothic Medium"/>
                <a:ea typeface="HG創英角ｺﾞｼｯｸUB" panose="020B0909000000000000" pitchFamily="49" charset="-128"/>
              </a:rPr>
              <a:t>年</a:t>
            </a:r>
            <a:r>
              <a:rPr lang="en-US" altLang="ja-JP" sz="1800" dirty="0" smtClean="0">
                <a:solidFill>
                  <a:srgbClr val="534949"/>
                </a:solidFill>
                <a:latin typeface="Franklin Gothic Medium"/>
                <a:ea typeface="HG創英角ｺﾞｼｯｸUB" panose="020B0909000000000000" pitchFamily="49" charset="-128"/>
              </a:rPr>
              <a:t>3</a:t>
            </a:r>
            <a:r>
              <a:rPr lang="ja-JP" altLang="en-US" sz="1800" dirty="0" smtClean="0">
                <a:solidFill>
                  <a:srgbClr val="534949"/>
                </a:solidFill>
                <a:latin typeface="Franklin Gothic Medium"/>
                <a:ea typeface="HG創英角ｺﾞｼｯｸUB" panose="020B0909000000000000" pitchFamily="49" charset="-128"/>
              </a:rPr>
              <a:t>月</a:t>
            </a:r>
            <a:r>
              <a:rPr lang="en-US" altLang="ja-JP" sz="1800" dirty="0" smtClean="0">
                <a:solidFill>
                  <a:srgbClr val="534949"/>
                </a:solidFill>
                <a:latin typeface="Franklin Gothic Medium"/>
                <a:ea typeface="HG創英角ｺﾞｼｯｸUB" panose="020B0909000000000000" pitchFamily="49" charset="-128"/>
              </a:rPr>
              <a:t>9</a:t>
            </a:r>
            <a:r>
              <a:rPr lang="ja-JP" altLang="en-US" sz="1800" dirty="0" smtClean="0">
                <a:solidFill>
                  <a:srgbClr val="534949"/>
                </a:solidFill>
                <a:latin typeface="Franklin Gothic Medium"/>
                <a:ea typeface="HG創英角ｺﾞｼｯｸUB" panose="020B0909000000000000" pitchFamily="49" charset="-128"/>
              </a:rPr>
              <a:t>日第一小法廷判決</a:t>
            </a:r>
            <a:r>
              <a:rPr lang="ja-JP" altLang="en-US" sz="1800" dirty="0">
                <a:solidFill>
                  <a:srgbClr val="534949"/>
                </a:solidFill>
                <a:latin typeface="Franklin Gothic Medium"/>
                <a:ea typeface="HG創英角ｺﾞｼｯｸUB" panose="020B0909000000000000" pitchFamily="49" charset="-128"/>
              </a:rPr>
              <a:t>　</a:t>
            </a:r>
            <a:r>
              <a:rPr lang="ja-JP" altLang="en-US" sz="1800" dirty="0" smtClean="0">
                <a:solidFill>
                  <a:srgbClr val="534949"/>
                </a:solidFill>
                <a:latin typeface="Franklin Gothic Medium"/>
                <a:ea typeface="HG創英角ｺﾞｼｯｸUB" panose="020B0909000000000000" pitchFamily="49" charset="-128"/>
              </a:rPr>
              <a:t>（三菱重工長崎造船所事件）　</a:t>
            </a:r>
            <a:endParaRPr lang="en-US" altLang="ja-JP" sz="1800" dirty="0" smtClean="0">
              <a:solidFill>
                <a:srgbClr val="534949"/>
              </a:solidFill>
              <a:latin typeface="Franklin Gothic Medium"/>
              <a:ea typeface="HG創英角ｺﾞｼｯｸUB" panose="020B0909000000000000" pitchFamily="49" charset="-128"/>
            </a:endParaRPr>
          </a:p>
          <a:p>
            <a:pPr defTabSz="914400">
              <a:buClr>
                <a:srgbClr val="C66951"/>
              </a:buClr>
              <a:defRPr/>
            </a:pPr>
            <a:endParaRPr lang="en-US" altLang="ja-JP" sz="1800" dirty="0" smtClean="0">
              <a:solidFill>
                <a:srgbClr val="534949"/>
              </a:solidFill>
              <a:latin typeface="Franklin Gothic Medium"/>
              <a:ea typeface="HG創英角ｺﾞｼｯｸUB" panose="020B0909000000000000" pitchFamily="49" charset="-128"/>
            </a:endParaRPr>
          </a:p>
          <a:p>
            <a:pPr marL="44450" indent="0" defTabSz="914400">
              <a:buClr>
                <a:srgbClr val="C66951"/>
              </a:buClr>
              <a:buFont typeface="Wingdings 2" panose="05020102010507070707" pitchFamily="18" charset="2"/>
              <a:buNone/>
              <a:defRPr/>
            </a:pPr>
            <a:r>
              <a:rPr lang="ja-JP" altLang="en-US" sz="1800" dirty="0" smtClean="0">
                <a:solidFill>
                  <a:srgbClr val="534949"/>
                </a:solidFill>
                <a:latin typeface="Franklin Gothic Medium"/>
                <a:ea typeface="HG創英角ｺﾞｼｯｸUB" panose="020B0909000000000000" pitchFamily="49" charset="-128"/>
              </a:rPr>
              <a:t>　</a:t>
            </a:r>
            <a:endParaRPr lang="ja-JP" altLang="en-US" sz="1800" dirty="0">
              <a:solidFill>
                <a:srgbClr val="534949"/>
              </a:solidFill>
              <a:latin typeface="Franklin Gothic Medium"/>
              <a:ea typeface="HG創英角ｺﾞｼｯｸUB" panose="020B0909000000000000" pitchFamily="49" charset="-128"/>
            </a:endParaRPr>
          </a:p>
        </p:txBody>
      </p:sp>
      <p:sp>
        <p:nvSpPr>
          <p:cNvPr id="10" name="コンテンツ プレースホルダー 1"/>
          <p:cNvSpPr txBox="1">
            <a:spLocks/>
          </p:cNvSpPr>
          <p:nvPr/>
        </p:nvSpPr>
        <p:spPr>
          <a:xfrm>
            <a:off x="827584" y="4077072"/>
            <a:ext cx="7862441" cy="2448272"/>
          </a:xfrm>
          <a:prstGeom prst="rect">
            <a:avLst/>
          </a:prstGeom>
        </p:spPr>
        <p:txBody>
          <a:bodyPr/>
          <a:lstStyle>
            <a:lvl1pPr marL="273050" indent="-228600" algn="l" rtl="0" eaLnBrk="0" fontAlgn="base" hangingPunct="0">
              <a:spcBef>
                <a:spcPct val="20000"/>
              </a:spcBef>
              <a:spcAft>
                <a:spcPct val="0"/>
              </a:spcAft>
              <a:buClr>
                <a:schemeClr val="accent1"/>
              </a:buClr>
              <a:buFont typeface="Wingdings 2" panose="05020102010507070707" pitchFamily="18" charset="2"/>
              <a:buChar char=""/>
              <a:defRPr kumimoji="1" sz="2000" kern="1200" spc="150">
                <a:solidFill>
                  <a:schemeClr val="tx2"/>
                </a:solidFill>
                <a:latin typeface="+mn-lt"/>
                <a:ea typeface="+mn-ea"/>
                <a:cs typeface="+mn-cs"/>
              </a:defRPr>
            </a:lvl1pPr>
            <a:lvl2pPr marL="547688" indent="-182563" algn="l" rtl="0" eaLnBrk="0" fontAlgn="base" hangingPunct="0">
              <a:spcBef>
                <a:spcPct val="20000"/>
              </a:spcBef>
              <a:spcAft>
                <a:spcPct val="0"/>
              </a:spcAft>
              <a:buClr>
                <a:schemeClr val="accent2"/>
              </a:buClr>
              <a:buFont typeface="Wingdings" panose="05000000000000000000" pitchFamily="2" charset="2"/>
              <a:buChar char="§"/>
              <a:defRPr kumimoji="1" kern="1200" spc="100">
                <a:solidFill>
                  <a:schemeClr val="tx2"/>
                </a:solidFill>
                <a:latin typeface="+mn-lt"/>
                <a:ea typeface="+mn-ea"/>
                <a:cs typeface="+mn-cs"/>
              </a:defRPr>
            </a:lvl2pPr>
            <a:lvl3pPr marL="822325" indent="-182563" algn="l" rtl="0" eaLnBrk="0" fontAlgn="base" hangingPunct="0">
              <a:spcBef>
                <a:spcPct val="20000"/>
              </a:spcBef>
              <a:spcAft>
                <a:spcPct val="0"/>
              </a:spcAft>
              <a:buClr>
                <a:srgbClr val="928B70"/>
              </a:buClr>
              <a:buFont typeface="Wingdings" panose="05000000000000000000" pitchFamily="2" charset="2"/>
              <a:buChar char="§"/>
              <a:defRPr kumimoji="1" sz="1600" kern="1200" spc="100">
                <a:solidFill>
                  <a:schemeClr val="tx2"/>
                </a:solidFill>
                <a:latin typeface="+mn-lt"/>
                <a:ea typeface="+mn-ea"/>
                <a:cs typeface="+mn-cs"/>
              </a:defRPr>
            </a:lvl3pPr>
            <a:lvl4pPr marL="1096963" indent="-182563" algn="l" rtl="0" eaLnBrk="0" fontAlgn="base" hangingPunct="0">
              <a:spcBef>
                <a:spcPct val="20000"/>
              </a:spcBef>
              <a:spcAft>
                <a:spcPct val="0"/>
              </a:spcAft>
              <a:buClr>
                <a:srgbClr val="87706B"/>
              </a:buClr>
              <a:buFont typeface="Wingdings" panose="05000000000000000000" pitchFamily="2" charset="2"/>
              <a:buChar char="§"/>
              <a:defRPr kumimoji="1" sz="1400" kern="1200">
                <a:solidFill>
                  <a:schemeClr val="tx2"/>
                </a:solidFill>
                <a:latin typeface="+mn-lt"/>
                <a:ea typeface="+mn-ea"/>
                <a:cs typeface="+mn-cs"/>
              </a:defRPr>
            </a:lvl4pPr>
            <a:lvl5pPr marL="1279525" indent="-182563" algn="l" rtl="0" eaLnBrk="0" fontAlgn="base" hangingPunct="0">
              <a:spcBef>
                <a:spcPct val="20000"/>
              </a:spcBef>
              <a:spcAft>
                <a:spcPct val="0"/>
              </a:spcAft>
              <a:buClr>
                <a:srgbClr val="6F777D"/>
              </a:buClr>
              <a:buFont typeface="Wingdings" panose="05000000000000000000" pitchFamily="2" charset="2"/>
              <a:buChar char="§"/>
              <a:defRPr kumimoji="1" sz="1300" kern="1200" spc="10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kumimoji="1"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kumimoji="1"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kumimoji="1"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kumimoji="1" sz="1200" kern="1200">
                <a:solidFill>
                  <a:schemeClr val="tx2"/>
                </a:solidFill>
                <a:latin typeface="+mn-lt"/>
                <a:ea typeface="+mn-ea"/>
                <a:cs typeface="+mn-cs"/>
              </a:defRPr>
            </a:lvl9pPr>
          </a:lstStyle>
          <a:p>
            <a:pPr marL="44450" indent="0" defTabSz="914400">
              <a:buClr>
                <a:srgbClr val="C66951"/>
              </a:buClr>
              <a:buFont typeface="Wingdings 2" panose="05020102010507070707" pitchFamily="18" charset="2"/>
              <a:buNone/>
              <a:defRPr/>
            </a:pPr>
            <a:r>
              <a:rPr lang="ja-JP" altLang="en-US" sz="1400" dirty="0" smtClean="0">
                <a:solidFill>
                  <a:srgbClr val="534949"/>
                </a:solidFill>
                <a:latin typeface="Franklin Gothic Medium"/>
                <a:ea typeface="HG創英角ｺﾞｼｯｸUB" panose="020B0909000000000000" pitchFamily="49" charset="-128"/>
              </a:rPr>
              <a:t>①労働者が使用者の指揮命令下に置かれている時間をいい、当該労働時間に該当するか否かは、②労働者の行為が使用者の指揮命令下に置かれたものと評価することができるか否かにより客観的に定まるものであって、労働契約、就業規則、労働協約等の定めのいかんにより決定されるべきものとは言えないと解するのが相当である。そして、③労働者が就業を命じられた業務の準備行為等を事業所内において行うことを使用者から義務付けられ、またはこれを余儀なくされたときは、当該行為を所定労働時間外において行うものとされている場合であっても、当該行為は、特段の事情のない限り、使用者の指揮命令下に置かれたものと評価することができ、当該行為に要した時間は、それが社会通念上必要と認められるものである限り、労働基準法上の労働時間に該当すると解される。</a:t>
            </a:r>
            <a:endParaRPr lang="en-US" altLang="ja-JP" sz="1400" dirty="0" smtClean="0">
              <a:solidFill>
                <a:srgbClr val="534949"/>
              </a:solidFill>
              <a:latin typeface="Franklin Gothic Medium"/>
              <a:ea typeface="HG創英角ｺﾞｼｯｸUB" panose="020B0909000000000000" pitchFamily="49" charset="-128"/>
            </a:endParaRPr>
          </a:p>
          <a:p>
            <a:pPr marL="44450" indent="0" defTabSz="914400">
              <a:buClr>
                <a:srgbClr val="C66951"/>
              </a:buClr>
              <a:buFont typeface="Wingdings 2" panose="05020102010507070707" pitchFamily="18" charset="2"/>
              <a:buNone/>
              <a:defRPr/>
            </a:pPr>
            <a:r>
              <a:rPr lang="ja-JP" altLang="en-US" sz="1400" dirty="0" smtClean="0">
                <a:solidFill>
                  <a:srgbClr val="534949"/>
                </a:solidFill>
                <a:latin typeface="Franklin Gothic Medium"/>
                <a:ea typeface="HG創英角ｺﾞｼｯｸUB" panose="020B0909000000000000" pitchFamily="49" charset="-128"/>
              </a:rPr>
              <a:t>　</a:t>
            </a:r>
            <a:endParaRPr lang="ja-JP" altLang="en-US" sz="1400" dirty="0">
              <a:solidFill>
                <a:srgbClr val="534949"/>
              </a:solidFill>
              <a:latin typeface="Franklin Gothic Medium"/>
              <a:ea typeface="HG創英角ｺﾞｼｯｸUB" panose="020B0909000000000000" pitchFamily="49" charset="-128"/>
            </a:endParaRPr>
          </a:p>
        </p:txBody>
      </p:sp>
    </p:spTree>
    <p:extLst>
      <p:ext uri="{BB962C8B-B14F-4D97-AF65-F5344CB8AC3E}">
        <p14:creationId xmlns:p14="http://schemas.microsoft.com/office/powerpoint/2010/main" val="41288310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827584" y="1497521"/>
            <a:ext cx="5867310" cy="369332"/>
          </a:xfrm>
          <a:prstGeom prst="rect">
            <a:avLst/>
          </a:prstGeom>
          <a:noFill/>
        </p:spPr>
        <p:txBody>
          <a:bodyPr wrap="square" rtlCol="0">
            <a:spAutoFit/>
          </a:bodyPr>
          <a:lstStyle/>
          <a:p>
            <a:r>
              <a:rPr lang="ja-JP" altLang="en-US" dirty="0"/>
              <a:t>実労働時間</a:t>
            </a:r>
            <a:r>
              <a:rPr lang="ja-JP" altLang="en-US" dirty="0" smtClean="0"/>
              <a:t>８時間、休憩１時間の例</a:t>
            </a:r>
            <a:endParaRPr kumimoji="1" lang="ja-JP" altLang="en-US" dirty="0"/>
          </a:p>
        </p:txBody>
      </p:sp>
      <p:sp>
        <p:nvSpPr>
          <p:cNvPr id="7" name="下矢印 6"/>
          <p:cNvSpPr/>
          <p:nvPr/>
        </p:nvSpPr>
        <p:spPr>
          <a:xfrm rot="10800000">
            <a:off x="4502862" y="2657781"/>
            <a:ext cx="216025" cy="483186"/>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1032002" y="3316162"/>
            <a:ext cx="7440827" cy="646331"/>
          </a:xfrm>
          <a:prstGeom prst="rect">
            <a:avLst/>
          </a:prstGeom>
          <a:noFill/>
        </p:spPr>
        <p:txBody>
          <a:bodyPr wrap="square" rtlCol="0">
            <a:spAutoFit/>
          </a:bodyPr>
          <a:lstStyle/>
          <a:p>
            <a:r>
              <a:rPr kumimoji="1" lang="ja-JP" altLang="en-US" dirty="0" smtClean="0"/>
              <a:t>労働者が自由利用できる休憩時間は労働時間に算入されませんが、この時間に来客・電話対応等を行った場合は労働時間に該当します。</a:t>
            </a:r>
            <a:endParaRPr kumimoji="1" lang="ja-JP" altLang="en-US" dirty="0"/>
          </a:p>
        </p:txBody>
      </p:sp>
      <p:sp>
        <p:nvSpPr>
          <p:cNvPr id="10" name="テキスト ボックス 9"/>
          <p:cNvSpPr txBox="1"/>
          <p:nvPr/>
        </p:nvSpPr>
        <p:spPr>
          <a:xfrm>
            <a:off x="1754526" y="2023845"/>
            <a:ext cx="6201850" cy="646331"/>
          </a:xfrm>
          <a:prstGeom prst="rect">
            <a:avLst/>
          </a:prstGeom>
          <a:noFill/>
        </p:spPr>
        <p:txBody>
          <a:bodyPr wrap="square" rtlCol="0">
            <a:spAutoFit/>
          </a:bodyPr>
          <a:lstStyle/>
          <a:p>
            <a:r>
              <a:rPr kumimoji="1" lang="ja-JP" altLang="en-US" sz="1200" dirty="0" smtClean="0"/>
              <a:t>始業　　　　　　　　　　　　休憩時間　　　　　　　　　　　終業</a:t>
            </a:r>
            <a:endParaRPr kumimoji="1" lang="en-US" altLang="ja-JP" sz="1200" dirty="0" smtClean="0"/>
          </a:p>
          <a:p>
            <a:endParaRPr kumimoji="1" lang="en-US" altLang="ja-JP" sz="1200" dirty="0" smtClean="0"/>
          </a:p>
          <a:p>
            <a:r>
              <a:rPr lang="ja-JP" altLang="en-US" sz="1200" dirty="0" smtClean="0"/>
              <a:t>９：００　　　　　　　１２：００　　　　１３：００　　　　　　　１８：００</a:t>
            </a:r>
            <a:endParaRPr kumimoji="1" lang="ja-JP" altLang="en-US" sz="1200" dirty="0"/>
          </a:p>
        </p:txBody>
      </p:sp>
      <p:sp>
        <p:nvSpPr>
          <p:cNvPr id="2" name="左右矢印 1"/>
          <p:cNvSpPr/>
          <p:nvPr/>
        </p:nvSpPr>
        <p:spPr>
          <a:xfrm>
            <a:off x="2627784" y="2380184"/>
            <a:ext cx="864096" cy="216024"/>
          </a:xfrm>
          <a:prstGeom prst="lef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左右矢印 10"/>
          <p:cNvSpPr/>
          <p:nvPr/>
        </p:nvSpPr>
        <p:spPr>
          <a:xfrm>
            <a:off x="5714966" y="2380184"/>
            <a:ext cx="864096" cy="216024"/>
          </a:xfrm>
          <a:prstGeom prst="lef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左右矢印 11"/>
          <p:cNvSpPr/>
          <p:nvPr/>
        </p:nvSpPr>
        <p:spPr>
          <a:xfrm>
            <a:off x="4295976" y="2374512"/>
            <a:ext cx="576064" cy="216024"/>
          </a:xfrm>
          <a:prstGeom prst="lef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1043608" y="4793760"/>
            <a:ext cx="4680520" cy="1477328"/>
          </a:xfrm>
          <a:prstGeom prst="rect">
            <a:avLst/>
          </a:prstGeom>
        </p:spPr>
        <p:txBody>
          <a:bodyPr wrap="square">
            <a:spAutoFit/>
          </a:bodyPr>
          <a:lstStyle/>
          <a:p>
            <a:r>
              <a:rPr lang="ja-JP" altLang="en-US" dirty="0" smtClean="0"/>
              <a:t>また</a:t>
            </a:r>
            <a:r>
              <a:rPr lang="ja-JP" altLang="en-US" dirty="0"/>
              <a:t>、直接仕事をしている時間の外にも、</a:t>
            </a:r>
            <a:r>
              <a:rPr lang="ja-JP" altLang="en-US" dirty="0" smtClean="0"/>
              <a:t>業務上</a:t>
            </a:r>
            <a:r>
              <a:rPr lang="ja-JP" altLang="en-US" dirty="0"/>
              <a:t>必要不可欠な着替えや、参加が</a:t>
            </a:r>
            <a:r>
              <a:rPr lang="ja-JP" altLang="en-US" dirty="0" smtClean="0"/>
              <a:t>義務付けられて</a:t>
            </a:r>
            <a:r>
              <a:rPr lang="ja-JP" altLang="en-US" dirty="0"/>
              <a:t>いる研修や体操など</a:t>
            </a:r>
            <a:r>
              <a:rPr lang="ja-JP" altLang="en-US" dirty="0" smtClean="0"/>
              <a:t>の使用者の</a:t>
            </a:r>
            <a:r>
              <a:rPr lang="ja-JP" altLang="en-US" dirty="0" smtClean="0">
                <a:solidFill>
                  <a:srgbClr val="FF0000"/>
                </a:solidFill>
              </a:rPr>
              <a:t>指揮命令下</a:t>
            </a:r>
            <a:r>
              <a:rPr lang="ja-JP" altLang="en-US" dirty="0" smtClean="0"/>
              <a:t>に置かれていると評価される時間は</a:t>
            </a:r>
            <a:r>
              <a:rPr lang="ja-JP" altLang="en-US" dirty="0"/>
              <a:t>労働時間</a:t>
            </a:r>
            <a:r>
              <a:rPr lang="ja-JP" altLang="en-US" dirty="0" smtClean="0"/>
              <a:t>に該当します。</a:t>
            </a:r>
            <a:endParaRPr lang="ja-JP" altLang="en-US" dirty="0"/>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4254864"/>
            <a:ext cx="2688299"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正方形/長方形 3"/>
          <p:cNvSpPr/>
          <p:nvPr/>
        </p:nvSpPr>
        <p:spPr>
          <a:xfrm>
            <a:off x="1459041" y="560874"/>
            <a:ext cx="5019323" cy="707886"/>
          </a:xfrm>
          <a:prstGeom prst="rect">
            <a:avLst/>
          </a:prstGeom>
        </p:spPr>
        <p:txBody>
          <a:bodyPr wrap="none">
            <a:spAutoFit/>
          </a:bodyPr>
          <a:lstStyle/>
          <a:p>
            <a:pPr marL="44450" lvl="0" defTabSz="914400" eaLnBrk="0" fontAlgn="base" hangingPunct="0">
              <a:spcBef>
                <a:spcPct val="20000"/>
              </a:spcBef>
              <a:spcAft>
                <a:spcPct val="0"/>
              </a:spcAft>
              <a:buClr>
                <a:srgbClr val="C66951"/>
              </a:buClr>
              <a:defRPr/>
            </a:pPr>
            <a:r>
              <a:rPr kumimoji="1" lang="ja-JP" altLang="en-US" sz="4000" spc="150" dirty="0">
                <a:solidFill>
                  <a:srgbClr val="534949"/>
                </a:solidFill>
                <a:latin typeface="Franklin Gothic Medium"/>
                <a:ea typeface="HG創英角ｺﾞｼｯｸUB" panose="020B0909000000000000" pitchFamily="49" charset="-128"/>
              </a:rPr>
              <a:t>労働</a:t>
            </a:r>
            <a:r>
              <a:rPr kumimoji="1" lang="ja-JP" altLang="en-US" sz="4000" spc="150" dirty="0" smtClean="0">
                <a:solidFill>
                  <a:srgbClr val="534949"/>
                </a:solidFill>
                <a:latin typeface="Franklin Gothic Medium"/>
                <a:ea typeface="HG創英角ｺﾞｼｯｸUB" panose="020B0909000000000000" pitchFamily="49" charset="-128"/>
              </a:rPr>
              <a:t>時間のイメージ</a:t>
            </a:r>
            <a:endParaRPr kumimoji="1" lang="en-US" altLang="ja-JP" sz="4000" spc="150" dirty="0">
              <a:solidFill>
                <a:srgbClr val="534949"/>
              </a:solidFill>
              <a:latin typeface="Franklin Gothic Medium"/>
              <a:ea typeface="HG創英角ｺﾞｼｯｸUB" panose="020B0909000000000000" pitchFamily="49" charset="-128"/>
            </a:endParaRPr>
          </a:p>
        </p:txBody>
      </p:sp>
    </p:spTree>
    <p:extLst>
      <p:ext uri="{BB962C8B-B14F-4D97-AF65-F5344CB8AC3E}">
        <p14:creationId xmlns:p14="http://schemas.microsoft.com/office/powerpoint/2010/main" val="10151585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39552" y="1988840"/>
            <a:ext cx="8496944" cy="4525963"/>
          </a:xfrm>
        </p:spPr>
        <p:txBody>
          <a:bodyPr>
            <a:normAutofit/>
          </a:bodyPr>
          <a:lstStyle/>
          <a:p>
            <a:pPr marL="0" indent="0">
              <a:buNone/>
            </a:pPr>
            <a:r>
              <a:rPr kumimoji="1" lang="ja-JP" altLang="en-US" sz="2400" dirty="0" smtClean="0"/>
              <a:t>労働基準法第３２条第１項</a:t>
            </a:r>
            <a:endParaRPr kumimoji="1" lang="en-US" altLang="ja-JP" sz="2400" dirty="0" smtClean="0"/>
          </a:p>
          <a:p>
            <a:pPr marL="0" indent="0">
              <a:buNone/>
            </a:pPr>
            <a:r>
              <a:rPr lang="ja-JP" altLang="en-US" sz="2400" dirty="0" smtClean="0"/>
              <a:t>「使用者は、労働者に、休憩時間を除き</a:t>
            </a:r>
            <a:r>
              <a:rPr lang="ja-JP" altLang="en-US" sz="2400" dirty="0" smtClean="0">
                <a:solidFill>
                  <a:srgbClr val="FF0000"/>
                </a:solidFill>
              </a:rPr>
              <a:t>１週間について４０時間を超えて</a:t>
            </a:r>
            <a:r>
              <a:rPr lang="ja-JP" altLang="en-US" sz="2400" dirty="0" smtClean="0"/>
              <a:t>、労働させてはならない」</a:t>
            </a:r>
            <a:endParaRPr lang="en-US" altLang="ja-JP" sz="2400" dirty="0" smtClean="0"/>
          </a:p>
          <a:p>
            <a:pPr marL="0" indent="0">
              <a:buNone/>
            </a:pPr>
            <a:endParaRPr kumimoji="1" lang="en-US" altLang="ja-JP" sz="2400" dirty="0" smtClean="0"/>
          </a:p>
          <a:p>
            <a:pPr marL="0" indent="0">
              <a:buNone/>
            </a:pPr>
            <a:r>
              <a:rPr kumimoji="1" lang="ja-JP" altLang="en-US" sz="2400" dirty="0" smtClean="0"/>
              <a:t>労働基準法第３２条第２項</a:t>
            </a:r>
            <a:endParaRPr kumimoji="1" lang="en-US" altLang="ja-JP" sz="2400" dirty="0" smtClean="0"/>
          </a:p>
          <a:p>
            <a:pPr marL="0" indent="0">
              <a:buNone/>
            </a:pPr>
            <a:r>
              <a:rPr lang="ja-JP" altLang="en-US" sz="2400" dirty="0" smtClean="0"/>
              <a:t>「使用者は、</a:t>
            </a:r>
            <a:r>
              <a:rPr lang="ja-JP" altLang="en-US" sz="2400" dirty="0" smtClean="0">
                <a:solidFill>
                  <a:srgbClr val="FF0000"/>
                </a:solidFill>
              </a:rPr>
              <a:t>１週間の各日について</a:t>
            </a:r>
            <a:r>
              <a:rPr lang="ja-JP" altLang="en-US" sz="2400" dirty="0" smtClean="0"/>
              <a:t>は、労働者に、</a:t>
            </a:r>
            <a:r>
              <a:rPr lang="ja-JP" altLang="en-US" sz="2400" dirty="0" smtClean="0">
                <a:solidFill>
                  <a:srgbClr val="FF0000"/>
                </a:solidFill>
              </a:rPr>
              <a:t>休憩時間を除き１日について８時間を超えて</a:t>
            </a:r>
            <a:r>
              <a:rPr lang="ja-JP" altLang="en-US" sz="2400" dirty="0" smtClean="0"/>
              <a:t>、労働させてはならない」</a:t>
            </a:r>
            <a:endParaRPr kumimoji="1" lang="ja-JP" altLang="en-US" sz="2400" dirty="0"/>
          </a:p>
        </p:txBody>
      </p:sp>
      <p:sp>
        <p:nvSpPr>
          <p:cNvPr id="4" name="正方形/長方形 3"/>
          <p:cNvSpPr/>
          <p:nvPr/>
        </p:nvSpPr>
        <p:spPr>
          <a:xfrm>
            <a:off x="1443579" y="620688"/>
            <a:ext cx="6000361" cy="646331"/>
          </a:xfrm>
          <a:prstGeom prst="rect">
            <a:avLst/>
          </a:prstGeom>
        </p:spPr>
        <p:txBody>
          <a:bodyPr wrap="none">
            <a:spAutoFit/>
          </a:bodyPr>
          <a:lstStyle/>
          <a:p>
            <a:pPr marL="44450" lvl="0" defTabSz="914400" eaLnBrk="0" fontAlgn="base" hangingPunct="0">
              <a:spcBef>
                <a:spcPct val="20000"/>
              </a:spcBef>
              <a:spcAft>
                <a:spcPct val="0"/>
              </a:spcAft>
              <a:buClr>
                <a:srgbClr val="C66951"/>
              </a:buClr>
              <a:defRPr/>
            </a:pPr>
            <a:r>
              <a:rPr kumimoji="1" lang="ja-JP" altLang="en-US" sz="3600" spc="150" dirty="0" smtClean="0">
                <a:solidFill>
                  <a:srgbClr val="534949"/>
                </a:solidFill>
                <a:latin typeface="Franklin Gothic Medium"/>
                <a:ea typeface="HG創英角ｺﾞｼｯｸUB" panose="020B0909000000000000" pitchFamily="49" charset="-128"/>
              </a:rPr>
              <a:t>労働時間に関する法の原則</a:t>
            </a:r>
            <a:endParaRPr kumimoji="1" lang="en-US" altLang="ja-JP" sz="3600" spc="150" dirty="0">
              <a:solidFill>
                <a:srgbClr val="534949"/>
              </a:solidFill>
              <a:latin typeface="Franklin Gothic Medium"/>
              <a:ea typeface="HG創英角ｺﾞｼｯｸUB" panose="020B0909000000000000" pitchFamily="49" charset="-128"/>
            </a:endParaRPr>
          </a:p>
        </p:txBody>
      </p:sp>
    </p:spTree>
    <p:extLst>
      <p:ext uri="{BB962C8B-B14F-4D97-AF65-F5344CB8AC3E}">
        <p14:creationId xmlns:p14="http://schemas.microsoft.com/office/powerpoint/2010/main" val="39971658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67544" y="1700809"/>
            <a:ext cx="8524056" cy="2088232"/>
          </a:xfrm>
        </p:spPr>
        <p:txBody>
          <a:bodyPr>
            <a:normAutofit lnSpcReduction="10000"/>
          </a:bodyPr>
          <a:lstStyle/>
          <a:p>
            <a:pPr marL="0" indent="0">
              <a:buNone/>
            </a:pPr>
            <a:r>
              <a:rPr kumimoji="1" lang="ja-JP" altLang="en-US" sz="2400" dirty="0" smtClean="0"/>
              <a:t>　労働基準法における</a:t>
            </a:r>
            <a:r>
              <a:rPr kumimoji="1" lang="ja-JP" altLang="en-US" sz="2400" dirty="0" smtClean="0">
                <a:solidFill>
                  <a:srgbClr val="FF0000"/>
                </a:solidFill>
              </a:rPr>
              <a:t>労働時間の大原則</a:t>
            </a:r>
            <a:r>
              <a:rPr kumimoji="1" lang="ja-JP" altLang="en-US" sz="2400" dirty="0" smtClean="0"/>
              <a:t>は、前述したとおり、</a:t>
            </a:r>
            <a:endParaRPr kumimoji="1" lang="en-US" altLang="ja-JP" sz="2400" dirty="0" smtClean="0"/>
          </a:p>
          <a:p>
            <a:pPr marL="0" indent="0">
              <a:buNone/>
            </a:pPr>
            <a:r>
              <a:rPr kumimoji="1" lang="ja-JP" altLang="en-US" sz="2400" dirty="0" smtClean="0">
                <a:solidFill>
                  <a:srgbClr val="FF0000"/>
                </a:solidFill>
              </a:rPr>
              <a:t>週４０時間、１日８時間が限度</a:t>
            </a:r>
            <a:r>
              <a:rPr kumimoji="1" lang="ja-JP" altLang="en-US" sz="2400" dirty="0" smtClean="0"/>
              <a:t>で、</a:t>
            </a:r>
            <a:r>
              <a:rPr lang="ja-JP" altLang="en-US" sz="2400" dirty="0" smtClean="0"/>
              <a:t>これを超えて労働させた場合、労働基準法違反となります。</a:t>
            </a:r>
            <a:endParaRPr lang="en-US" altLang="ja-JP" sz="2400" dirty="0" smtClean="0"/>
          </a:p>
          <a:p>
            <a:pPr marL="0" indent="0">
              <a:buNone/>
            </a:pPr>
            <a:r>
              <a:rPr lang="ja-JP" altLang="en-US" sz="2400" dirty="0" smtClean="0"/>
              <a:t>　ただし、以下の手続を行った場合は、前述の時間を超えても違反とはなりません。</a:t>
            </a:r>
            <a:endParaRPr lang="en-US" altLang="ja-JP" sz="2400" dirty="0" smtClean="0"/>
          </a:p>
          <a:p>
            <a:pPr marL="0" indent="0">
              <a:buNone/>
            </a:pPr>
            <a:endParaRPr lang="en-US" altLang="ja-JP" dirty="0" smtClean="0"/>
          </a:p>
        </p:txBody>
      </p:sp>
      <p:sp>
        <p:nvSpPr>
          <p:cNvPr id="5" name="コンテンツ プレースホルダー 2"/>
          <p:cNvSpPr txBox="1">
            <a:spLocks/>
          </p:cNvSpPr>
          <p:nvPr/>
        </p:nvSpPr>
        <p:spPr>
          <a:xfrm>
            <a:off x="304800" y="3789040"/>
            <a:ext cx="8686800" cy="229108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endParaRPr lang="ja-JP" altLang="en-US" dirty="0"/>
          </a:p>
        </p:txBody>
      </p:sp>
      <p:sp>
        <p:nvSpPr>
          <p:cNvPr id="6" name="正方形/長方形 5"/>
          <p:cNvSpPr/>
          <p:nvPr/>
        </p:nvSpPr>
        <p:spPr>
          <a:xfrm>
            <a:off x="1336940" y="700467"/>
            <a:ext cx="7654660" cy="461665"/>
          </a:xfrm>
          <a:prstGeom prst="rect">
            <a:avLst/>
          </a:prstGeom>
        </p:spPr>
        <p:txBody>
          <a:bodyPr wrap="none">
            <a:spAutoFit/>
          </a:bodyPr>
          <a:lstStyle/>
          <a:p>
            <a:pPr marL="44450" lvl="0" defTabSz="914400" eaLnBrk="0" fontAlgn="base" hangingPunct="0">
              <a:spcBef>
                <a:spcPct val="20000"/>
              </a:spcBef>
              <a:spcAft>
                <a:spcPct val="0"/>
              </a:spcAft>
              <a:buClr>
                <a:srgbClr val="C66951"/>
              </a:buClr>
              <a:defRPr/>
            </a:pPr>
            <a:r>
              <a:rPr kumimoji="1" lang="ja-JP" altLang="en-US" sz="2400" spc="150" dirty="0" smtClean="0">
                <a:solidFill>
                  <a:srgbClr val="534949"/>
                </a:solidFill>
                <a:latin typeface="Franklin Gothic Medium"/>
                <a:ea typeface="HG創英角ｺﾞｼｯｸUB" panose="020B0909000000000000" pitchFamily="49" charset="-128"/>
              </a:rPr>
              <a:t>時間外・休日労働を行わらなければならない場合</a:t>
            </a:r>
            <a:endParaRPr kumimoji="1" lang="en-US" altLang="ja-JP" sz="2400" spc="150" dirty="0">
              <a:solidFill>
                <a:srgbClr val="534949"/>
              </a:solidFill>
              <a:latin typeface="Franklin Gothic Medium"/>
              <a:ea typeface="HG創英角ｺﾞｼｯｸUB" panose="020B0909000000000000" pitchFamily="49" charset="-128"/>
            </a:endParaRPr>
          </a:p>
        </p:txBody>
      </p:sp>
      <p:sp>
        <p:nvSpPr>
          <p:cNvPr id="7" name="コンテンツ プレースホルダー 2"/>
          <p:cNvSpPr txBox="1">
            <a:spLocks/>
          </p:cNvSpPr>
          <p:nvPr/>
        </p:nvSpPr>
        <p:spPr>
          <a:xfrm>
            <a:off x="467544" y="4221088"/>
            <a:ext cx="8524056" cy="864097"/>
          </a:xfrm>
          <a:prstGeom prst="rect">
            <a:avLst/>
          </a:prstGeom>
          <a:solidFill>
            <a:srgbClr val="002060"/>
          </a:solidFill>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a:lstStyle>
          <a:p>
            <a:pPr marL="0" indent="0">
              <a:buFont typeface="Wingdings 3" charset="2"/>
              <a:buNone/>
            </a:pPr>
            <a:r>
              <a:rPr lang="ja-JP" altLang="en-US" sz="2400" b="1" dirty="0" smtClean="0">
                <a:solidFill>
                  <a:schemeClr val="bg1"/>
                </a:solidFill>
              </a:rPr>
              <a:t>①事前に、時間外・休日労働に関する労使協定（いわゆる３６協定）を締結し、</a:t>
            </a:r>
            <a:endParaRPr lang="en-US" altLang="ja-JP" b="1" dirty="0" smtClean="0">
              <a:solidFill>
                <a:schemeClr val="bg1"/>
              </a:solidFill>
            </a:endParaRPr>
          </a:p>
        </p:txBody>
      </p:sp>
      <p:sp>
        <p:nvSpPr>
          <p:cNvPr id="8" name="コンテンツ プレースホルダー 2"/>
          <p:cNvSpPr txBox="1">
            <a:spLocks/>
          </p:cNvSpPr>
          <p:nvPr/>
        </p:nvSpPr>
        <p:spPr>
          <a:xfrm>
            <a:off x="467544" y="5654085"/>
            <a:ext cx="8524056" cy="487011"/>
          </a:xfrm>
          <a:prstGeom prst="rect">
            <a:avLst/>
          </a:prstGeom>
          <a:solidFill>
            <a:srgbClr val="002060"/>
          </a:solidFill>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a:lstStyle>
          <a:p>
            <a:pPr marL="0" indent="0">
              <a:buFont typeface="Wingdings 3" charset="2"/>
              <a:buNone/>
            </a:pPr>
            <a:r>
              <a:rPr lang="ja-JP" altLang="en-US" sz="2400" b="1" dirty="0" smtClean="0">
                <a:solidFill>
                  <a:schemeClr val="bg1"/>
                </a:solidFill>
              </a:rPr>
              <a:t>②その協定届を所轄の労働基準監督署長あて提出する。</a:t>
            </a:r>
            <a:endParaRPr lang="en-US" altLang="ja-JP" b="1" dirty="0" smtClean="0">
              <a:solidFill>
                <a:schemeClr val="bg1"/>
              </a:solidFill>
            </a:endParaRPr>
          </a:p>
        </p:txBody>
      </p:sp>
    </p:spTree>
    <p:extLst>
      <p:ext uri="{BB962C8B-B14F-4D97-AF65-F5344CB8AC3E}">
        <p14:creationId xmlns:p14="http://schemas.microsoft.com/office/powerpoint/2010/main" val="42304579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2"/>
          <a:stretch>
            <a:fillRect/>
          </a:stretch>
        </p:blipFill>
        <p:spPr>
          <a:xfrm>
            <a:off x="21468" y="188640"/>
            <a:ext cx="9116380" cy="6480720"/>
          </a:xfrm>
          <a:prstGeom prst="rect">
            <a:avLst/>
          </a:prstGeom>
        </p:spPr>
      </p:pic>
    </p:spTree>
    <p:extLst>
      <p:ext uri="{BB962C8B-B14F-4D97-AF65-F5344CB8AC3E}">
        <p14:creationId xmlns:p14="http://schemas.microsoft.com/office/powerpoint/2010/main" val="38305925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stretch>
            <a:fillRect/>
          </a:stretch>
        </p:blipFill>
        <p:spPr>
          <a:xfrm>
            <a:off x="68787" y="220786"/>
            <a:ext cx="9006425" cy="6232550"/>
          </a:xfrm>
          <a:prstGeom prst="rect">
            <a:avLst/>
          </a:prstGeom>
        </p:spPr>
      </p:pic>
    </p:spTree>
    <p:extLst>
      <p:ext uri="{BB962C8B-B14F-4D97-AF65-F5344CB8AC3E}">
        <p14:creationId xmlns:p14="http://schemas.microsoft.com/office/powerpoint/2010/main" val="11481048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503238"/>
          </a:xfrm>
          <a:solidFill>
            <a:srgbClr val="002060"/>
          </a:solidFill>
        </p:spPr>
        <p:txBody>
          <a:bodyPr/>
          <a:lstStyle/>
          <a:p>
            <a:pPr>
              <a:defRPr/>
            </a:pPr>
            <a:r>
              <a:rPr lang="ja-JP" altLang="en-US" dirty="0" smtClean="0"/>
              <a:t>協定に係る締結当事者の適格性①</a:t>
            </a:r>
            <a:endParaRPr lang="ja-JP" altLang="en-US" dirty="0"/>
          </a:p>
        </p:txBody>
      </p:sp>
      <p:pic>
        <p:nvPicPr>
          <p:cNvPr id="5" name="コンテンツ プレースホルダー 3"/>
          <p:cNvPicPr>
            <a:picLocks noChangeAspect="1"/>
          </p:cNvPicPr>
          <p:nvPr/>
        </p:nvPicPr>
        <p:blipFill>
          <a:blip r:embed="rId2"/>
          <a:stretch>
            <a:fillRect/>
          </a:stretch>
        </p:blipFill>
        <p:spPr>
          <a:xfrm>
            <a:off x="315905" y="959818"/>
            <a:ext cx="8608226" cy="5086002"/>
          </a:xfrm>
          <a:prstGeom prst="rect">
            <a:avLst/>
          </a:prstGeom>
        </p:spPr>
      </p:pic>
    </p:spTree>
    <p:extLst>
      <p:ext uri="{BB962C8B-B14F-4D97-AF65-F5344CB8AC3E}">
        <p14:creationId xmlns:p14="http://schemas.microsoft.com/office/powerpoint/2010/main" val="13599461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503238"/>
          </a:xfrm>
          <a:solidFill>
            <a:srgbClr val="002060"/>
          </a:solidFill>
        </p:spPr>
        <p:txBody>
          <a:bodyPr/>
          <a:lstStyle/>
          <a:p>
            <a:pPr>
              <a:defRPr/>
            </a:pPr>
            <a:r>
              <a:rPr lang="ja-JP" altLang="en-US" dirty="0"/>
              <a:t>協定に係る締結当事者の</a:t>
            </a:r>
            <a:r>
              <a:rPr lang="ja-JP" altLang="en-US" dirty="0" smtClean="0"/>
              <a:t>適格性②</a:t>
            </a:r>
            <a:endParaRPr lang="ja-JP" altLang="en-US" dirty="0"/>
          </a:p>
        </p:txBody>
      </p:sp>
      <p:pic>
        <p:nvPicPr>
          <p:cNvPr id="5" name="コンテンツ プレースホルダー 3"/>
          <p:cNvPicPr>
            <a:picLocks noChangeAspect="1"/>
          </p:cNvPicPr>
          <p:nvPr/>
        </p:nvPicPr>
        <p:blipFill>
          <a:blip r:embed="rId2"/>
          <a:stretch>
            <a:fillRect/>
          </a:stretch>
        </p:blipFill>
        <p:spPr>
          <a:xfrm>
            <a:off x="395536" y="503238"/>
            <a:ext cx="8064896" cy="2848934"/>
          </a:xfrm>
          <a:prstGeom prst="rect">
            <a:avLst/>
          </a:prstGeom>
        </p:spPr>
      </p:pic>
      <p:pic>
        <p:nvPicPr>
          <p:cNvPr id="6" name="図 5"/>
          <p:cNvPicPr>
            <a:picLocks noChangeAspect="1"/>
          </p:cNvPicPr>
          <p:nvPr/>
        </p:nvPicPr>
        <p:blipFill>
          <a:blip r:embed="rId3"/>
          <a:stretch>
            <a:fillRect/>
          </a:stretch>
        </p:blipFill>
        <p:spPr>
          <a:xfrm>
            <a:off x="395536" y="3352172"/>
            <a:ext cx="7920880" cy="3345890"/>
          </a:xfrm>
          <a:prstGeom prst="rect">
            <a:avLst/>
          </a:prstGeom>
        </p:spPr>
      </p:pic>
    </p:spTree>
    <p:extLst>
      <p:ext uri="{BB962C8B-B14F-4D97-AF65-F5344CB8AC3E}">
        <p14:creationId xmlns:p14="http://schemas.microsoft.com/office/powerpoint/2010/main" val="2828702130"/>
      </p:ext>
    </p:extLst>
  </p:cSld>
  <p:clrMapOvr>
    <a:masterClrMapping/>
  </p:clrMapOvr>
  <p:timing>
    <p:tnLst>
      <p:par>
        <p:cTn id="1" dur="indefinite" restart="never" nodeType="tmRoot"/>
      </p:par>
    </p:tnLst>
  </p:timing>
</p:sld>
</file>

<file path=ppt/theme/theme1.xml><?xml version="1.0" encoding="utf-8"?>
<a:theme xmlns:a="http://schemas.openxmlformats.org/drawingml/2006/main" name="ウィスプ">
  <a:themeElements>
    <a:clrScheme name="ウィスプ">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ウィスプ">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ィスプ">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9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rgbClr val="FFC000"/>
          </a:solidFill>
        </a:ln>
        <a:effectLst>
          <a:glow rad="101600">
            <a:schemeClr val="accent6">
              <a:satMod val="175000"/>
              <a:alpha val="40000"/>
            </a:schemeClr>
          </a:glow>
        </a:effectLst>
      </a:spPr>
      <a:bodyPr rtlCol="0" anchor="t"/>
      <a:lstStyle>
        <a:defPPr algn="ctr">
          <a:defRPr sz="2000" b="1" spc="-150" dirty="0" smtClean="0">
            <a:solidFill>
              <a:srgbClr val="26968B"/>
            </a:solidFill>
            <a:latin typeface="メイリオ" pitchFamily="50" charset="-128"/>
            <a:ea typeface="メイリオ" pitchFamily="50" charset="-128"/>
            <a:cs typeface="メイリオ" pitchFamily="50" charset="-128"/>
          </a:defRPr>
        </a:defPPr>
      </a:lstStyle>
      <a:style>
        <a:lnRef idx="2">
          <a:schemeClr val="accent3"/>
        </a:lnRef>
        <a:fillRef idx="1">
          <a:schemeClr val="lt1"/>
        </a:fillRef>
        <a:effectRef idx="0">
          <a:schemeClr val="accent3"/>
        </a:effectRef>
        <a:fontRef idx="minor">
          <a:schemeClr val="dk1"/>
        </a:fontRef>
      </a:style>
    </a:sp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3226</TotalTime>
  <Words>517</Words>
  <Application>Microsoft Office PowerPoint</Application>
  <PresentationFormat>画面に合わせる (4:3)</PresentationFormat>
  <Paragraphs>71</Paragraphs>
  <Slides>13</Slides>
  <Notes>0</Notes>
  <HiddenSlides>0</HiddenSlides>
  <MMClips>0</MMClips>
  <ScaleCrop>false</ScaleCrop>
  <HeadingPairs>
    <vt:vector size="6" baseType="variant">
      <vt:variant>
        <vt:lpstr>使用されているフォント</vt:lpstr>
      </vt:variant>
      <vt:variant>
        <vt:i4>11</vt:i4>
      </vt:variant>
      <vt:variant>
        <vt:lpstr>テーマ</vt:lpstr>
      </vt:variant>
      <vt:variant>
        <vt:i4>2</vt:i4>
      </vt:variant>
      <vt:variant>
        <vt:lpstr>スライド タイトル</vt:lpstr>
      </vt:variant>
      <vt:variant>
        <vt:i4>13</vt:i4>
      </vt:variant>
    </vt:vector>
  </HeadingPairs>
  <TitlesOfParts>
    <vt:vector size="26" baseType="lpstr">
      <vt:lpstr>HG丸ｺﾞｼｯｸM-PRO</vt:lpstr>
      <vt:lpstr>HG創英角ｺﾞｼｯｸUB</vt:lpstr>
      <vt:lpstr>Meiryo UI</vt:lpstr>
      <vt:lpstr>ＭＳ Ｐゴシック</vt:lpstr>
      <vt:lpstr>メイリオ</vt:lpstr>
      <vt:lpstr>Arial</vt:lpstr>
      <vt:lpstr>Calibri</vt:lpstr>
      <vt:lpstr>Century Gothic</vt:lpstr>
      <vt:lpstr>Franklin Gothic Medium</vt:lpstr>
      <vt:lpstr>Wingdings 2</vt:lpstr>
      <vt:lpstr>Wingdings 3</vt:lpstr>
      <vt:lpstr>ウィスプ</vt:lpstr>
      <vt:lpstr>9_デザインの設定</vt:lpstr>
      <vt:lpstr>③労働時間と３６協定の作成方法等について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協定に係る締結当事者の適格性①</vt:lpstr>
      <vt:lpstr>協定に係る締結当事者の適格性②</vt:lpstr>
      <vt:lpstr>PowerPoint プレゼンテーション</vt:lpstr>
      <vt:lpstr>PowerPoint プレゼンテーション</vt:lpstr>
      <vt:lpstr>PowerPoint プレゼンテーション</vt:lpstr>
      <vt:lpstr>PowerPoint プレゼンテーション</vt:lpstr>
    </vt:vector>
  </TitlesOfParts>
  <Company>厚生労働省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労働時間の管理について</dc:title>
  <dc:creator>田代　克也</dc:creator>
  <cp:lastModifiedBy>小室征史</cp:lastModifiedBy>
  <cp:revision>159</cp:revision>
  <cp:lastPrinted>2021-05-14T08:00:31Z</cp:lastPrinted>
  <dcterms:created xsi:type="dcterms:W3CDTF">2013-12-17T06:06:02Z</dcterms:created>
  <dcterms:modified xsi:type="dcterms:W3CDTF">2021-05-19T23:57:32Z</dcterms:modified>
</cp:coreProperties>
</file>