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 id="2147483979" r:id="rId2"/>
    <p:sldMasterId id="2147483993" r:id="rId3"/>
  </p:sldMasterIdLst>
  <p:notesMasterIdLst>
    <p:notesMasterId r:id="rId16"/>
  </p:notesMasterIdLst>
  <p:handoutMasterIdLst>
    <p:handoutMasterId r:id="rId17"/>
  </p:handoutMasterIdLst>
  <p:sldIdLst>
    <p:sldId id="256" r:id="rId4"/>
    <p:sldId id="267" r:id="rId5"/>
    <p:sldId id="268" r:id="rId6"/>
    <p:sldId id="270" r:id="rId7"/>
    <p:sldId id="271" r:id="rId8"/>
    <p:sldId id="272" r:id="rId9"/>
    <p:sldId id="273" r:id="rId10"/>
    <p:sldId id="274" r:id="rId11"/>
    <p:sldId id="269" r:id="rId12"/>
    <p:sldId id="275" r:id="rId13"/>
    <p:sldId id="277" r:id="rId14"/>
    <p:sldId id="276"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24" autoAdjust="0"/>
    <p:restoredTop sz="94660"/>
  </p:normalViewPr>
  <p:slideViewPr>
    <p:cSldViewPr>
      <p:cViewPr varScale="1">
        <p:scale>
          <a:sx n="89" d="100"/>
          <a:sy n="89" d="100"/>
        </p:scale>
        <p:origin x="96"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E150D85-9B87-4240-83C9-F004A268A467}" type="datetimeFigureOut">
              <a:rPr kumimoji="1" lang="ja-JP" altLang="en-US" smtClean="0"/>
              <a:t>2021/5/20</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90CB1EC6-7A67-480A-BBEF-72A985296218}" type="slidenum">
              <a:rPr kumimoji="1" lang="ja-JP" altLang="en-US" smtClean="0"/>
              <a:t>‹#›</a:t>
            </a:fld>
            <a:endParaRPr kumimoji="1" lang="ja-JP" altLang="en-US"/>
          </a:p>
        </p:txBody>
      </p:sp>
    </p:spTree>
    <p:extLst>
      <p:ext uri="{BB962C8B-B14F-4D97-AF65-F5344CB8AC3E}">
        <p14:creationId xmlns:p14="http://schemas.microsoft.com/office/powerpoint/2010/main" val="3814969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B66B516C-605D-4540-BE6C-9ECC125AF627}" type="datetimeFigureOut">
              <a:rPr kumimoji="1" lang="ja-JP" altLang="en-US" smtClean="0"/>
              <a:t>2021/5/20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36D41500-3187-409A-A3CA-29A7EAE34F5B}" type="slidenum">
              <a:rPr kumimoji="1" lang="ja-JP" altLang="en-US" smtClean="0"/>
              <a:t>‹#›</a:t>
            </a:fld>
            <a:endParaRPr kumimoji="1" lang="ja-JP" altLang="en-US"/>
          </a:p>
        </p:txBody>
      </p:sp>
    </p:spTree>
    <p:extLst>
      <p:ext uri="{BB962C8B-B14F-4D97-AF65-F5344CB8AC3E}">
        <p14:creationId xmlns:p14="http://schemas.microsoft.com/office/powerpoint/2010/main" val="26200208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144463"/>
            <a:ext cx="4968875" cy="3725862"/>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労働時間は、労働基準法第</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32</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条において、１日８時間、１週４０時間以内とすることが原則</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これを超えて時間外労働をさせる場合には、労使間で「時間外労働・休日労働に関する協定」、通称「３６協定」を締結する必要がある。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３６協定では、１日８時間、１週４０時間を超えて働く人々に時間外労働をさせることができる範囲、具体的には１日何時間まで、１ヶ月何時間まで、年間何時間までといったように、１日、１日を超え３ヶ月以内の期間及び１年について、法定労働時間を超えてどれだけ時間外労働させることができるかについて労使で協定することとなっているが、</a:t>
            </a:r>
            <a:r>
              <a:rPr kumimoji="1" lang="ja-JP" altLang="ja-JP" sz="1200" u="sng" kern="1200" dirty="0" smtClean="0">
                <a:solidFill>
                  <a:schemeClr val="tx1"/>
                </a:solidFill>
                <a:effectLst/>
                <a:latin typeface="Meiryo UI" panose="020B0604030504040204" pitchFamily="50" charset="-128"/>
                <a:ea typeface="Meiryo UI" panose="020B0604030504040204" pitchFamily="50" charset="-128"/>
                <a:cs typeface="+mn-cs"/>
              </a:rPr>
              <a:t>今回の法改正では、この時間外労働をさせることができる範囲、即ち、上限についての、ルールが変わる</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図の左側が現在のルールを表したものだが、「大臣告示による上限」と記載されている。これは、「時間外労働の限度に関する基準」という大臣告示において、時間外労働は月４５時間、年３６０時間までにするよう定められており、３６協定の内容もこれに適合したものとすることとされていることを表す。</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ただ、これはあくまで大臣告示であって、法律ではない。さらに、「臨時的に限度時間を超えて時間外労働を行わなければならない特別の事情」がある場合には、３６協定で「特別条項」というものを締結しておけば、その範囲内で延長することのできる原則的な時間を超えて労働させることができ、さらに、この延長時間には上限が設けられてはいなかった。</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一方、図の右側が改正後のルールを表したものだが、法定労働時間の上の段の、時間外労働をさせることができる範囲が「月４５時間」、「年３６０時間」となり、これらが法律で定められるものとなる。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つまり、３６協定で延長することのできる原則的な時間の範囲を定める場合であっても、この範囲内に、上限に収めなければならないということが法律で明確化されたこととなる。【上限の原則】</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また、臨時的・特別の事情があって労使が合意する場合には、この「月４５時間、年３６０時間を超えて時間外労働をさせることはできる【上限の例外】。</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しかし</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、その場合であっても、「年７２０時間以内」、「複数月（２～６ヶ月）平均８０時間以内」、「月１００時間</a:t>
            </a:r>
            <a:r>
              <a:rPr kumimoji="1" lang="ja-JP" altLang="ja-JP" sz="1200" kern="1200" smtClean="0">
                <a:solidFill>
                  <a:schemeClr val="tx1"/>
                </a:solidFill>
                <a:effectLst/>
                <a:latin typeface="Meiryo UI" panose="020B0604030504040204" pitchFamily="50" charset="-128"/>
                <a:ea typeface="Meiryo UI" panose="020B0604030504040204" pitchFamily="50" charset="-128"/>
                <a:cs typeface="+mn-cs"/>
              </a:rPr>
              <a:t>未満」</a:t>
            </a:r>
            <a:r>
              <a:rPr kumimoji="1" lang="ja-JP" altLang="en-US" sz="1200" kern="120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回以内」</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に収めなければならない。この、「複数月平均８０時間以内」、「月１００時間未満」の中には、休日労働も含まれる。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現在のルールでは、３６協定の特別条項で定めれば、例えば年９００時間の時間外労働をさせることも可能であったが、改正法の施行後はこの上限規制の範囲内としなければならない。</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この上限規制は、平成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31</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2019</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）年４月１日より施行されるが、中小企業にはその一年後の平成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32</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2020</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）年４月１日より適用される。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残業時間の</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上限規制</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「自動車運転の業務」、「建設事業」、「医師」などは、</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適用猶予又は除外</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が設けられている</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警備業は、建設工事等の現場における交通誘導業務を行う者は、適用猶予の対象となり、適用は施行後５年後となる。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また、災害時における復旧・復興の事業については、上限規制の要件のうち、複数月８０時間以内、</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ヶ月１００時間未満の要件は適用されない。</a:t>
            </a:r>
          </a:p>
        </p:txBody>
      </p:sp>
      <p:sp>
        <p:nvSpPr>
          <p:cNvPr id="4" name="スライド番号プレースホルダー 3"/>
          <p:cNvSpPr>
            <a:spLocks noGrp="1"/>
          </p:cNvSpPr>
          <p:nvPr>
            <p:ph type="sldNum" sz="quarter" idx="10"/>
          </p:nvPr>
        </p:nvSpPr>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3</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76861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144463"/>
            <a:ext cx="4968875" cy="3725862"/>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長時間労働の是正等に関わる部分②である。</a:t>
            </a: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現在の制度では、時間外労働の割増賃金率については、１日８時間・１週４０時間を超えるものには２割５分増し以上とされているが、さらに、１か月６０時間を超えるものには５割増しとなっている。</a:t>
            </a: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ただし、中小企業については、現在、月６０時間を超えるものは５割増しの部分の適用が猶予されていて、２割５分となっている。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この部分について、平成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35</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2023</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年）４月１日からは、中小企業についても大企業と同様になる。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という、時間外労働に係る割増賃金率の全体像がこの表に整理されている。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12</a:t>
            </a:fld>
            <a:endPar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19499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144463"/>
            <a:ext cx="4968875" cy="3725862"/>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労働時間は、労働基準法第</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32</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条において、１日８時間、１週４０時間以内とすることが原則</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これを超えて時間外労働をさせる場合には、労使間で「時間外労働・休日労働に関する協定」、通称「３６協定」を締結する必要がある。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３６協定では、１日８時間、１週４０時間を超えて働く人々に時間外労働をさせることができる範囲、具体的には１日何時間まで、１ヶ月何時間まで、年間何時間までといったように、１日、１日を超え３ヶ月以内の期間及び１年について、法定労働時間を超えてどれだけ時間外労働させることができるかについて労使で協定することとなっているが、</a:t>
            </a:r>
            <a:r>
              <a:rPr kumimoji="1" lang="ja-JP" altLang="ja-JP" sz="1200" u="sng" kern="1200" dirty="0" smtClean="0">
                <a:solidFill>
                  <a:schemeClr val="tx1"/>
                </a:solidFill>
                <a:effectLst/>
                <a:latin typeface="Meiryo UI" panose="020B0604030504040204" pitchFamily="50" charset="-128"/>
                <a:ea typeface="Meiryo UI" panose="020B0604030504040204" pitchFamily="50" charset="-128"/>
                <a:cs typeface="+mn-cs"/>
              </a:rPr>
              <a:t>今回の法改正では、この時間外労働をさせることができる範囲、即ち、上限についての、ルールが変わる</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図の左側が現在のルールを表したものだが、「大臣告示による上限」と記載されている。これは、「時間外労働の限度に関する基準」という大臣告示において、時間外労働は月４５時間、年３６０時間までにするよう定められており、３６協定の内容もこれに適合したものとすることとされていることを表す。</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ただ、これはあくまで大臣告示であって、法律ではない。さらに、「臨時的に限度時間を超えて時間外労働を行わなければならない特別の事情」がある場合には、３６協定で「特別条項」というものを締結しておけば、その範囲内で延長することのできる原則的な時間を超えて労働させることができ、さらに、この延長時間には上限が設けられてはいなかった。</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一方、図の右側が改正後のルールを表したものだが、法定労働時間の上の段の、時間外労働をさせることができる範囲が「月４５時間」、「年３６０時間」となり、これらが法律で定められるものとなる。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つまり、３６協定で延長することのできる原則的な時間の範囲を定める場合であっても、この範囲内に、上限に収めなければならないということが法律で明確化されたこととなる。【上限の原則】</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また、臨時的・特別の事情があって労使が合意する場合には、この「月４５時間、年３６０時間を超えて時間外労働をさせることはできる【上限の例外】。</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しかし</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、その場合であっても、「年７２０時間以内」、「複数月（２～６ヶ月）平均８０時間以内」、「月１００時間</a:t>
            </a:r>
            <a:r>
              <a:rPr kumimoji="1" lang="ja-JP" altLang="ja-JP" sz="1200" kern="1200" smtClean="0">
                <a:solidFill>
                  <a:schemeClr val="tx1"/>
                </a:solidFill>
                <a:effectLst/>
                <a:latin typeface="Meiryo UI" panose="020B0604030504040204" pitchFamily="50" charset="-128"/>
                <a:ea typeface="Meiryo UI" panose="020B0604030504040204" pitchFamily="50" charset="-128"/>
                <a:cs typeface="+mn-cs"/>
              </a:rPr>
              <a:t>未満」</a:t>
            </a:r>
            <a:r>
              <a:rPr kumimoji="1" lang="ja-JP" altLang="en-US" sz="1200" kern="120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回以内」</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に収めなければならない。この、「複数月平均８０時間以内」、「月１００時間未満」の中には、休日労働も含まれる。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現在のルールでは、３６協定の特別条項で定めれば、例えば年９００時間の時間外労働をさせることも可能であったが、改正法の施行後はこの上限規制の範囲内としなければならない。</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この上限規制は、平成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31</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2019</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）年４月１日より施行されるが、中小企業にはその一年後の平成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32</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2020</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）年４月１日より適用される。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残業時間の</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上限規制</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「自動車運転の業務」、「建設事業」、「医師」などは、</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適用猶予又は除外</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が設けられている</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警備業は、建設工事等の現場における交通誘導業務を行う者は、適用猶予の対象となり、適用は施行後５年後となる。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また、災害時における復旧・復興の事業については、上限規制の要件のうち、複数月８０時間以内、</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ヶ月１００時間未満の要件は適用されない。</a:t>
            </a:r>
          </a:p>
        </p:txBody>
      </p:sp>
      <p:sp>
        <p:nvSpPr>
          <p:cNvPr id="4" name="スライド番号プレースホルダー 3"/>
          <p:cNvSpPr>
            <a:spLocks noGrp="1"/>
          </p:cNvSpPr>
          <p:nvPr>
            <p:ph type="sldNum" sz="quarter" idx="10"/>
          </p:nvPr>
        </p:nvSpPr>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4</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4077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144463"/>
            <a:ext cx="4968875" cy="3725862"/>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労働時間は、労働基準法第</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32</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条において、１日８時間、１週４０時間以内とすることが原則</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これを超えて時間外労働をさせる場合には、労使間で「時間外労働・休日労働に関する協定」、通称「３６協定」を締結する必要がある。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３６協定では、１日８時間、１週４０時間を超えて働く人々に時間外労働をさせることができる範囲、具体的には１日何時間まで、１ヶ月何時間まで、年間何時間までといったように、１日、１日を超え３ヶ月以内の期間及び１年について、法定労働時間を超えてどれだけ時間外労働させることができるかについて労使で協定することとなっているが、</a:t>
            </a:r>
            <a:r>
              <a:rPr kumimoji="1" lang="ja-JP" altLang="ja-JP" sz="1200" u="sng" kern="1200" dirty="0" smtClean="0">
                <a:solidFill>
                  <a:schemeClr val="tx1"/>
                </a:solidFill>
                <a:effectLst/>
                <a:latin typeface="Meiryo UI" panose="020B0604030504040204" pitchFamily="50" charset="-128"/>
                <a:ea typeface="Meiryo UI" panose="020B0604030504040204" pitchFamily="50" charset="-128"/>
                <a:cs typeface="+mn-cs"/>
              </a:rPr>
              <a:t>今回の法改正では、この時間外労働をさせることができる範囲、即ち、上限についての、ルールが変わる</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図の左側が現在のルールを表したものだが、「大臣告示による上限」と記載されている。これは、「時間外労働の限度に関する基準」という大臣告示において、時間外労働は月４５時間、年３６０時間までにするよう定められており、３６協定の内容もこれに適合したものとすることとされていることを表す。</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ただ、これはあくまで大臣告示であって、法律ではない。さらに、「臨時的に限度時間を超えて時間外労働を行わなければならない特別の事情」がある場合には、３６協定で「特別条項」というものを締結しておけば、その範囲内で延長することのできる原則的な時間を超えて労働させることができ、さらに、この延長時間には上限が設けられてはいなかった。</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一方、図の右側が改正後のルールを表したものだが、法定労働時間の上の段の、時間外労働をさせることができる範囲が「月４５時間」、「年３６０時間」となり、これらが法律で定められるものとなる。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つまり、３６協定で延長することのできる原則的な時間の範囲を定める場合であっても、この範囲内に、上限に収めなければならないということが法律で明確化されたこととなる。【上限の原則】</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また、臨時的・特別の事情があって労使が合意する場合には、この「月４５時間、年３６０時間を超えて時間外労働をさせることはできる【上限の例外】。</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しかし</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、その場合であっても、「年７２０時間以内」、「複数月（２～６ヶ月）平均８０時間以内」、「月１００時間</a:t>
            </a:r>
            <a:r>
              <a:rPr kumimoji="1" lang="ja-JP" altLang="ja-JP" sz="1200" kern="1200" smtClean="0">
                <a:solidFill>
                  <a:schemeClr val="tx1"/>
                </a:solidFill>
                <a:effectLst/>
                <a:latin typeface="Meiryo UI" panose="020B0604030504040204" pitchFamily="50" charset="-128"/>
                <a:ea typeface="Meiryo UI" panose="020B0604030504040204" pitchFamily="50" charset="-128"/>
                <a:cs typeface="+mn-cs"/>
              </a:rPr>
              <a:t>未満」</a:t>
            </a:r>
            <a:r>
              <a:rPr kumimoji="1" lang="ja-JP" altLang="en-US" sz="1200" kern="120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回以内」</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に収めなければならない。この、「複数月平均８０時間以内」、「月１００時間未満」の中には、休日労働も含まれる。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現在のルールでは、３６協定の特別条項で定めれば、例えば年９００時間の時間外労働をさせることも可能であったが、改正法の施行後はこの上限規制の範囲内としなければならない。</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この上限規制は、平成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31</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2019</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）年４月１日より施行されるが、中小企業にはその一年後の平成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32</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2020</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）年４月１日より適用される。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残業時間の</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上限規制</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「自動車運転の業務」、「建設事業」、「医師」などは、</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適用猶予又は除外</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が設けられている</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警備業は、建設工事等の現場における交通誘導業務を行う者は、適用猶予の対象となり、適用は施行後５年後となる。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また、災害時における復旧・復興の事業については、上限規制の要件のうち、複数月８０時間以内、</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ヶ月１００時間未満の要件は適用されない。</a:t>
            </a:r>
          </a:p>
        </p:txBody>
      </p:sp>
      <p:sp>
        <p:nvSpPr>
          <p:cNvPr id="4" name="スライド番号プレースホルダー 3"/>
          <p:cNvSpPr>
            <a:spLocks noGrp="1"/>
          </p:cNvSpPr>
          <p:nvPr>
            <p:ph type="sldNum" sz="quarter" idx="10"/>
          </p:nvPr>
        </p:nvSpPr>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5</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18674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144463"/>
            <a:ext cx="4968875" cy="3725862"/>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労働時間は、労働基準法第</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32</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条において、１日８時間、１週４０時間以内とすることが原則</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これを超えて時間外労働をさせる場合には、労使間で「時間外労働・休日労働に関する協定」、通称「３６協定」を締結する必要がある。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３６協定では、１日８時間、１週４０時間を超えて働く人々に時間外労働をさせることができる範囲、具体的には１日何時間まで、１ヶ月何時間まで、年間何時間までといったように、１日、１日を超え３ヶ月以内の期間及び１年について、法定労働時間を超えてどれだけ時間外労働させることができるかについて労使で協定することとなっているが、</a:t>
            </a:r>
            <a:r>
              <a:rPr kumimoji="1" lang="ja-JP" altLang="ja-JP" sz="1200" u="sng" kern="1200" dirty="0" smtClean="0">
                <a:solidFill>
                  <a:schemeClr val="tx1"/>
                </a:solidFill>
                <a:effectLst/>
                <a:latin typeface="Meiryo UI" panose="020B0604030504040204" pitchFamily="50" charset="-128"/>
                <a:ea typeface="Meiryo UI" panose="020B0604030504040204" pitchFamily="50" charset="-128"/>
                <a:cs typeface="+mn-cs"/>
              </a:rPr>
              <a:t>今回の法改正では、この時間外労働をさせることができる範囲、即ち、上限についての、ルールが変わる</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図の左側が現在のルールを表したものだが、「大臣告示による上限」と記載されている。これは、「時間外労働の限度に関する基準」という大臣告示において、時間外労働は月４５時間、年３６０時間までにするよう定められており、３６協定の内容もこれに適合したものとすることとされていることを表す。</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ただ、これはあくまで大臣告示であって、法律ではない。さらに、「臨時的に限度時間を超えて時間外労働を行わなければならない特別の事情」がある場合には、３６協定で「特別条項」というものを締結しておけば、その範囲内で延長することのできる原則的な時間を超えて労働させることができ、さらに、この延長時間には上限が設けられてはいなかった。</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一方、図の右側が改正後のルールを表したものだが、法定労働時間の上の段の、時間外労働をさせることができる範囲が「月４５時間」、「年３６０時間」となり、これらが法律で定められるものとなる。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つまり、３６協定で延長することのできる原則的な時間の範囲を定める場合であっても、この範囲内に、上限に収めなければならないということが法律で明確化されたこととなる。【上限の原則】</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また、臨時的・特別の事情があって労使が合意する場合には、この「月４５時間、年３６０時間を超えて時間外労働をさせることはできる【上限の例外】。</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しかし</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、その場合であっても、「年７２０時間以内」、「複数月（２～６ヶ月）平均８０時間以内」、「月１００時間</a:t>
            </a:r>
            <a:r>
              <a:rPr kumimoji="1" lang="ja-JP" altLang="ja-JP" sz="1200" kern="1200" smtClean="0">
                <a:solidFill>
                  <a:schemeClr val="tx1"/>
                </a:solidFill>
                <a:effectLst/>
                <a:latin typeface="Meiryo UI" panose="020B0604030504040204" pitchFamily="50" charset="-128"/>
                <a:ea typeface="Meiryo UI" panose="020B0604030504040204" pitchFamily="50" charset="-128"/>
                <a:cs typeface="+mn-cs"/>
              </a:rPr>
              <a:t>未満」</a:t>
            </a:r>
            <a:r>
              <a:rPr kumimoji="1" lang="ja-JP" altLang="en-US" sz="1200" kern="120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回以内」</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に収めなければならない。この、「複数月平均８０時間以内」、「月１００時間未満」の中には、休日労働も含まれる。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現在のルールでは、３６協定の特別条項で定めれば、例えば年９００時間の時間外労働をさせることも可能であったが、改正法の施行後はこの上限規制の範囲内としなければならない。</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この上限規制は、平成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31</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2019</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）年４月１日より施行されるが、中小企業にはその一年後の平成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32</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2020</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）年４月１日より適用される。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残業時間の</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上限規制</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「自動車運転の業務」、「建設事業」、「医師」などは、</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適用猶予又は除外</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が設けられている</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警備業は、建設工事等の現場における交通誘導業務を行う者は、適用猶予の対象となり、適用は施行後５年後となる。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また、災害時における復旧・復興の事業については、上限規制の要件のうち、複数月８０時間以内、</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ヶ月１００時間未満の要件は適用されない。</a:t>
            </a:r>
          </a:p>
        </p:txBody>
      </p:sp>
      <p:sp>
        <p:nvSpPr>
          <p:cNvPr id="4" name="スライド番号プレースホルダー 3"/>
          <p:cNvSpPr>
            <a:spLocks noGrp="1"/>
          </p:cNvSpPr>
          <p:nvPr>
            <p:ph type="sldNum" sz="quarter" idx="10"/>
          </p:nvPr>
        </p:nvSpPr>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6</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09991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144463"/>
            <a:ext cx="4968875" cy="3725862"/>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労働時間は、労働基準法第</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32</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条において、１日８時間、１週４０時間以内とすることが原則</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これを超えて時間外労働をさせる場合には、労使間で「時間外労働・休日労働に関する協定」、通称「３６協定」を締結する必要がある。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３６協定では、１日８時間、１週４０時間を超えて働く人々に時間外労働をさせることができる範囲、具体的には１日何時間まで、１ヶ月何時間まで、年間何時間までといったように、１日、１日を超え３ヶ月以内の期間及び１年について、法定労働時間を超えてどれだけ時間外労働させることができるかについて労使で協定することとなっているが、</a:t>
            </a:r>
            <a:r>
              <a:rPr kumimoji="1" lang="ja-JP" altLang="ja-JP" sz="1200" u="sng" kern="1200" dirty="0" smtClean="0">
                <a:solidFill>
                  <a:schemeClr val="tx1"/>
                </a:solidFill>
                <a:effectLst/>
                <a:latin typeface="Meiryo UI" panose="020B0604030504040204" pitchFamily="50" charset="-128"/>
                <a:ea typeface="Meiryo UI" panose="020B0604030504040204" pitchFamily="50" charset="-128"/>
                <a:cs typeface="+mn-cs"/>
              </a:rPr>
              <a:t>今回の法改正では、この時間外労働をさせることができる範囲、即ち、上限についての、ルールが変わる</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図の左側が現在のルールを表したものだが、「大臣告示による上限」と記載されている。これは、「時間外労働の限度に関する基準」という大臣告示において、時間外労働は月４５時間、年３６０時間までにするよう定められており、３６協定の内容もこれに適合したものとすることとされていることを表す。</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ただ、これはあくまで大臣告示であって、法律ではない。さらに、「臨時的に限度時間を超えて時間外労働を行わなければならない特別の事情」がある場合には、３６協定で「特別条項」というものを締結しておけば、その範囲内で延長することのできる原則的な時間を超えて労働させることができ、さらに、この延長時間には上限が設けられてはいなかった。</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一方、図の右側が改正後のルールを表したものだが、法定労働時間の上の段の、時間外労働をさせることができる範囲が「月４５時間」、「年３６０時間」となり、これらが法律で定められるものとなる。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つまり、３６協定で延長することのできる原則的な時間の範囲を定める場合であっても、この範囲内に、上限に収めなければならないということが法律で明確化されたこととなる。【上限の原則】</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また、臨時的・特別の事情があって労使が合意する場合には、この「月４５時間、年３６０時間を超えて時間外労働をさせることはできる【上限の例外】。</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しかし</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、その場合であっても、「年７２０時間以内」、「複数月（２～６ヶ月）平均８０時間以内」、「月１００時間</a:t>
            </a:r>
            <a:r>
              <a:rPr kumimoji="1" lang="ja-JP" altLang="ja-JP" sz="1200" kern="1200" smtClean="0">
                <a:solidFill>
                  <a:schemeClr val="tx1"/>
                </a:solidFill>
                <a:effectLst/>
                <a:latin typeface="Meiryo UI" panose="020B0604030504040204" pitchFamily="50" charset="-128"/>
                <a:ea typeface="Meiryo UI" panose="020B0604030504040204" pitchFamily="50" charset="-128"/>
                <a:cs typeface="+mn-cs"/>
              </a:rPr>
              <a:t>未満」</a:t>
            </a:r>
            <a:r>
              <a:rPr kumimoji="1" lang="ja-JP" altLang="en-US" sz="1200" kern="120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回以内」</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に収めなければならない。この、「複数月平均８０時間以内」、「月１００時間未満」の中には、休日労働も含まれる。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現在のルールでは、３６協定の特別条項で定めれば、例えば年９００時間の時間外労働をさせることも可能であったが、改正法の施行後はこの上限規制の範囲内としなければならない。</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この上限規制は、平成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31</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2019</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）年４月１日より施行されるが、中小企業にはその一年後の平成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32</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2020</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）年４月１日より適用される。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残業時間の</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上限規制</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「自動車運転の業務」、「建設事業」、「医師」などは、</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適用猶予又は除外</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が設けられている</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警備業は、建設工事等の現場における交通誘導業務を行う者は、適用猶予の対象となり、適用は施行後５年後となる。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また、災害時における復旧・復興の事業については、上限規制の要件のうち、複数月８０時間以内、</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ヶ月１００時間未満の要件は適用されない。</a:t>
            </a:r>
          </a:p>
        </p:txBody>
      </p:sp>
      <p:sp>
        <p:nvSpPr>
          <p:cNvPr id="4" name="スライド番号プレースホルダー 3"/>
          <p:cNvSpPr>
            <a:spLocks noGrp="1"/>
          </p:cNvSpPr>
          <p:nvPr>
            <p:ph type="sldNum" sz="quarter" idx="10"/>
          </p:nvPr>
        </p:nvSpPr>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7</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26145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144463"/>
            <a:ext cx="4968875" cy="3725862"/>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労働時間は、労働基準法第</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32</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条において、１日８時間、１週４０時間以内とすることが原則</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これを超えて時間外労働をさせる場合には、労使間で「時間外労働・休日労働に関する協定」、通称「３６協定」を締結する必要がある。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３６協定では、１日８時間、１週４０時間を超えて働く人々に時間外労働をさせることができる範囲、具体的には１日何時間まで、１ヶ月何時間まで、年間何時間までといったように、１日、１日を超え３ヶ月以内の期間及び１年について、法定労働時間を超えてどれだけ時間外労働させることができるかについて労使で協定することとなっているが、</a:t>
            </a:r>
            <a:r>
              <a:rPr kumimoji="1" lang="ja-JP" altLang="ja-JP" sz="1200" u="sng" kern="1200" dirty="0" smtClean="0">
                <a:solidFill>
                  <a:schemeClr val="tx1"/>
                </a:solidFill>
                <a:effectLst/>
                <a:latin typeface="Meiryo UI" panose="020B0604030504040204" pitchFamily="50" charset="-128"/>
                <a:ea typeface="Meiryo UI" panose="020B0604030504040204" pitchFamily="50" charset="-128"/>
                <a:cs typeface="+mn-cs"/>
              </a:rPr>
              <a:t>今回の法改正では、この時間外労働をさせることができる範囲、即ち、上限についての、ルールが変わる</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図の左側が現在のルールを表したものだが、「大臣告示による上限」と記載されている。これは、「時間外労働の限度に関する基準」という大臣告示において、時間外労働は月４５時間、年３６０時間までにするよう定められており、３６協定の内容もこれに適合したものとすることとされていることを表す。</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ただ、これはあくまで大臣告示であって、法律ではない。さらに、「臨時的に限度時間を超えて時間外労働を行わなければならない特別の事情」がある場合には、３６協定で「特別条項」というものを締結しておけば、その範囲内で延長することのできる原則的な時間を超えて労働させることができ、さらに、この延長時間には上限が設けられてはいなかった。</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一方、図の右側が改正後のルールを表したものだが、法定労働時間の上の段の、時間外労働をさせることができる範囲が「月４５時間」、「年３６０時間」となり、これらが法律で定められるものとなる。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つまり、３６協定で延長することのできる原則的な時間の範囲を定める場合であっても、この範囲内に、上限に収めなければならないということが法律で明確化されたこととなる。【上限の原則】</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また、臨時的・特別の事情があって労使が合意する場合には、この「月４５時間、年３６０時間を超えて時間外労働をさせることはできる【上限の例外】。</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しかし</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、その場合であっても、「年７２０時間以内」、「複数月（２～６ヶ月）平均８０時間以内」、「月１００時間</a:t>
            </a:r>
            <a:r>
              <a:rPr kumimoji="1" lang="ja-JP" altLang="ja-JP" sz="1200" kern="1200" smtClean="0">
                <a:solidFill>
                  <a:schemeClr val="tx1"/>
                </a:solidFill>
                <a:effectLst/>
                <a:latin typeface="Meiryo UI" panose="020B0604030504040204" pitchFamily="50" charset="-128"/>
                <a:ea typeface="Meiryo UI" panose="020B0604030504040204" pitchFamily="50" charset="-128"/>
                <a:cs typeface="+mn-cs"/>
              </a:rPr>
              <a:t>未満」</a:t>
            </a:r>
            <a:r>
              <a:rPr kumimoji="1" lang="ja-JP" altLang="en-US" sz="1200" kern="120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回以内」</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に収めなければならない。この、「複数月平均８０時間以内」、「月１００時間未満」の中には、休日労働も含まれる。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現在のルールでは、３６協定の特別条項で定めれば、例えば年９００時間の時間外労働をさせることも可能であったが、改正法の施行後はこの上限規制の範囲内としなければならない。</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この上限規制は、平成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31</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2019</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）年４月１日より施行されるが、中小企業にはその一年後の平成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32</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2020</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）年４月１日より適用される。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残業時間の</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上限規制</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「自動車運転の業務」、「建設事業」、「医師」などは、</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適用猶予又は除外</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が設けられている</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警備業は、建設工事等の現場における交通誘導業務を行う者は、適用猶予の対象となり、適用は施行後５年後となる。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また、災害時における復旧・復興の事業については、上限規制の要件のうち、複数月８０時間以内、</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ヶ月１００時間未満の要件は適用されない。</a:t>
            </a:r>
          </a:p>
        </p:txBody>
      </p:sp>
      <p:sp>
        <p:nvSpPr>
          <p:cNvPr id="4" name="スライド番号プレースホルダー 3"/>
          <p:cNvSpPr>
            <a:spLocks noGrp="1"/>
          </p:cNvSpPr>
          <p:nvPr>
            <p:ph type="sldNum" sz="quarter" idx="10"/>
          </p:nvPr>
        </p:nvSpPr>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8</a:t>
            </a:fld>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4472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144463"/>
            <a:ext cx="4968875" cy="3725862"/>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長時間労働の是正等に関わる部分②である。</a:t>
            </a: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現在の制度では、時間外労働の割増賃金率については、１日８時間・１週４０時間を超えるものには２割５分増し以上とされているが、さらに、１か月６０時間を超えるものには５割増しとなっている。</a:t>
            </a: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ただし、中小企業については、現在、月６０時間を超えるものは５割増しの部分の適用が猶予されていて、２割５分となっている。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この部分について、平成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35</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2023</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年）４月１日からは、中小企業についても大企業と同様になる。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という、時間外労働に係る割増賃金率の全体像がこの表に整理されている。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9</a:t>
            </a:fld>
            <a:endPar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64458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144463"/>
            <a:ext cx="4968875" cy="3725862"/>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長時間労働の是正等に関わる部分②である。</a:t>
            </a: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現在の制度では、時間外労働の割増賃金率については、１日８時間・１週４０時間を超えるものには２割５分増し以上とされているが、さらに、１か月６０時間を超えるものには５割増しとなっている。</a:t>
            </a: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ただし、中小企業については、現在、月６０時間を超えるものは５割増しの部分の適用が猶予されていて、２割５分となっている。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この部分について、平成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35</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2023</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年）４月１日からは、中小企業についても大企業と同様になる。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という、時間外労働に係る割増賃金率の全体像がこの表に整理されている。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10</a:t>
            </a:fld>
            <a:endPar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4455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144463"/>
            <a:ext cx="4968875" cy="3725862"/>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長時間労働の是正等に関わる部分②である。</a:t>
            </a: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現在の制度では、時間外労働の割増賃金率については、１日８時間・１週４０時間を超えるものには２割５分増し以上とされているが、さらに、１か月６０時間を超えるものには５割増しとなっている。</a:t>
            </a: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ただし、中小企業については、現在、月６０時間を超えるものは５割増しの部分の適用が猶予されていて、２割５分となっている。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この部分について、平成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35</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2023</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年）４月１日からは、中小企業についても大企業と同様になる。</a:t>
            </a:r>
          </a:p>
          <a:p>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　という、時間外労働に係る割増賃金率の全体像がこの表に整理されている。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6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11</a:t>
            </a:fld>
            <a:endPar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005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420857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159424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C0FD49-AF6B-4395-85D9-1E79DC9D3455}"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679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703368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C0FD49-AF6B-4395-85D9-1E79DC9D3455}"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319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1434417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352081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3511958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正方形/長方形 3"/>
          <p:cNvSpPr/>
          <p:nvPr userDrawn="1"/>
        </p:nvSpPr>
        <p:spPr>
          <a:xfrm>
            <a:off x="0" y="3357563"/>
            <a:ext cx="9144000" cy="71437"/>
          </a:xfrm>
          <a:prstGeom prst="rect">
            <a:avLst/>
          </a:prstGeom>
          <a:solidFill>
            <a:schemeClr val="tx2">
              <a:lumMod val="60000"/>
              <a:lumOff val="40000"/>
            </a:schemeClr>
          </a:solidFill>
          <a:ln>
            <a:noFill/>
          </a:ln>
          <a:effectLst/>
        </p:spPr>
        <p:style>
          <a:lnRef idx="2">
            <a:schemeClr val="accent3"/>
          </a:lnRef>
          <a:fillRef idx="1">
            <a:schemeClr val="lt1"/>
          </a:fillRef>
          <a:effectRef idx="0">
            <a:schemeClr val="accent3"/>
          </a:effectRef>
          <a:fontRef idx="minor">
            <a:schemeClr val="dk1"/>
          </a:fontRef>
        </p:style>
        <p:txBody>
          <a:bodyPr/>
          <a:lstStyle/>
          <a:p>
            <a:pPr algn="ctr">
              <a:defRPr/>
            </a:pPr>
            <a:endParaRPr kumimoji="1" lang="ja-JP" altLang="en-US" sz="1846" b="1" spc="-138" dirty="0">
              <a:solidFill>
                <a:srgbClr val="26968B"/>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ctrTitle"/>
          </p:nvPr>
        </p:nvSpPr>
        <p:spPr>
          <a:xfrm>
            <a:off x="686088" y="2276873"/>
            <a:ext cx="7772401" cy="1080119"/>
          </a:xfrm>
        </p:spPr>
        <p:txBody>
          <a:bodyPr/>
          <a:lstStyle>
            <a:lvl1pPr>
              <a:defRPr sz="2954" b="1">
                <a:latin typeface="Meiryo UI" panose="020B0604030504040204" pitchFamily="50" charset="-128"/>
                <a:ea typeface="Meiryo UI" panose="020B0604030504040204" pitchFamily="50" charset="-128"/>
              </a:defRPr>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59" y="3886200"/>
            <a:ext cx="6400801" cy="1752600"/>
          </a:xfrm>
        </p:spPr>
        <p:txBody>
          <a:bodyPr/>
          <a:lstStyle>
            <a:lvl1pPr marL="0" indent="0" algn="ctr">
              <a:spcBef>
                <a:spcPts val="554"/>
              </a:spcBef>
              <a:buNone/>
              <a:defRPr sz="2215">
                <a:solidFill>
                  <a:schemeClr val="tx1"/>
                </a:solidFill>
                <a:latin typeface="Meiryo UI" panose="020B0604030504040204" pitchFamily="50" charset="-128"/>
                <a:ea typeface="Meiryo UI" panose="020B0604030504040204" pitchFamily="50" charset="-128"/>
              </a:defRPr>
            </a:lvl1pPr>
            <a:lvl2pPr marL="421152" indent="0" algn="ctr">
              <a:buNone/>
              <a:defRPr>
                <a:solidFill>
                  <a:schemeClr val="tx1">
                    <a:tint val="75000"/>
                  </a:schemeClr>
                </a:solidFill>
              </a:defRPr>
            </a:lvl2pPr>
            <a:lvl3pPr marL="842307" indent="0" algn="ctr">
              <a:buNone/>
              <a:defRPr>
                <a:solidFill>
                  <a:schemeClr val="tx1">
                    <a:tint val="75000"/>
                  </a:schemeClr>
                </a:solidFill>
              </a:defRPr>
            </a:lvl3pPr>
            <a:lvl4pPr marL="1263463" indent="0" algn="ctr">
              <a:buNone/>
              <a:defRPr>
                <a:solidFill>
                  <a:schemeClr val="tx1">
                    <a:tint val="75000"/>
                  </a:schemeClr>
                </a:solidFill>
              </a:defRPr>
            </a:lvl4pPr>
            <a:lvl5pPr marL="1684615" indent="0" algn="ctr">
              <a:buNone/>
              <a:defRPr>
                <a:solidFill>
                  <a:schemeClr val="tx1">
                    <a:tint val="75000"/>
                  </a:schemeClr>
                </a:solidFill>
              </a:defRPr>
            </a:lvl5pPr>
            <a:lvl6pPr marL="2105770" indent="0" algn="ctr">
              <a:buNone/>
              <a:defRPr>
                <a:solidFill>
                  <a:schemeClr val="tx1">
                    <a:tint val="75000"/>
                  </a:schemeClr>
                </a:solidFill>
              </a:defRPr>
            </a:lvl6pPr>
            <a:lvl7pPr marL="2526925" indent="0" algn="ctr">
              <a:buNone/>
              <a:defRPr>
                <a:solidFill>
                  <a:schemeClr val="tx1">
                    <a:tint val="75000"/>
                  </a:schemeClr>
                </a:solidFill>
              </a:defRPr>
            </a:lvl7pPr>
            <a:lvl8pPr marL="2948079" indent="0" algn="ctr">
              <a:buNone/>
              <a:defRPr>
                <a:solidFill>
                  <a:schemeClr val="tx1">
                    <a:tint val="75000"/>
                  </a:schemeClr>
                </a:solidFill>
              </a:defRPr>
            </a:lvl8pPr>
            <a:lvl9pPr marL="3369234"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8689975" y="6588125"/>
            <a:ext cx="454025" cy="263525"/>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D1DCAC6E-5ABE-47BC-AD06-DC65CD469A33}" type="slidenum">
              <a:rPr lang="ja-JP" altLang="en-US"/>
              <a:pPr>
                <a:defRPr/>
              </a:pPr>
              <a:t>‹#›</a:t>
            </a:fld>
            <a:endParaRPr lang="ja-JP" altLang="en-US" dirty="0"/>
          </a:p>
        </p:txBody>
      </p:sp>
    </p:spTree>
    <p:extLst>
      <p:ext uri="{BB962C8B-B14F-4D97-AF65-F5344CB8AC3E}">
        <p14:creationId xmlns:p14="http://schemas.microsoft.com/office/powerpoint/2010/main" val="2429740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137" cy="504000"/>
          </a:xfrm>
          <a:solidFill>
            <a:schemeClr val="tx1">
              <a:lumMod val="50000"/>
              <a:lumOff val="50000"/>
            </a:schemeClr>
          </a:solidFill>
        </p:spPr>
        <p:txBody>
          <a:bodyPr/>
          <a:lstStyle>
            <a:lvl1pPr>
              <a:defRPr sz="1846" b="1">
                <a:solidFill>
                  <a:schemeClr val="bg1"/>
                </a:solidFill>
                <a:latin typeface="Meiryo UI" panose="020B0604030504040204" pitchFamily="50" charset="-128"/>
                <a:ea typeface="Meiryo UI" panose="020B0604030504040204" pitchFamily="50" charset="-128"/>
              </a:defRPr>
            </a:lvl1pPr>
          </a:lstStyle>
          <a:p>
            <a:r>
              <a:rPr lang="ja-JP" altLang="en-US" dirty="0" smtClean="0"/>
              <a:t>マスタ タイトルの書式設定</a:t>
            </a:r>
            <a:endParaRPr lang="ja-JP" altLang="en-US" dirty="0"/>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a:xfrm>
            <a:off x="8704263" y="6502400"/>
            <a:ext cx="439737" cy="433388"/>
          </a:xfrm>
        </p:spPr>
        <p:txBody>
          <a:bodyPr wrap="squar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B6469BE3-8F42-4A5E-8EF9-CC19EAF864B2}" type="slidenum">
              <a:rPr lang="ja-JP" altLang="en-US"/>
              <a:pPr>
                <a:defRPr/>
              </a:pPr>
              <a:t>‹#›</a:t>
            </a:fld>
            <a:endParaRPr lang="ja-JP" altLang="en-US" dirty="0"/>
          </a:p>
        </p:txBody>
      </p:sp>
    </p:spTree>
    <p:extLst>
      <p:ext uri="{BB962C8B-B14F-4D97-AF65-F5344CB8AC3E}">
        <p14:creationId xmlns:p14="http://schemas.microsoft.com/office/powerpoint/2010/main" val="2973092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5" name="正方形/長方形 4"/>
          <p:cNvSpPr/>
          <p:nvPr userDrawn="1"/>
        </p:nvSpPr>
        <p:spPr>
          <a:xfrm>
            <a:off x="317500" y="0"/>
            <a:ext cx="66675" cy="6858000"/>
          </a:xfrm>
          <a:prstGeom prst="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a:lstStyle/>
          <a:p>
            <a:pPr algn="ctr">
              <a:defRPr/>
            </a:pPr>
            <a:endParaRPr kumimoji="1" lang="ja-JP" altLang="en-US" sz="1846" b="1" spc="-138" dirty="0">
              <a:solidFill>
                <a:srgbClr val="26968B"/>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0" y="554530"/>
            <a:ext cx="1860923" cy="504000"/>
          </a:xfrm>
          <a:solidFill>
            <a:schemeClr val="tx1">
              <a:lumMod val="50000"/>
              <a:lumOff val="50000"/>
            </a:schemeClr>
          </a:solidFill>
          <a:ln w="28575">
            <a:solidFill>
              <a:schemeClr val="bg1"/>
            </a:solidFill>
          </a:ln>
        </p:spPr>
        <p:txBody>
          <a:bodyPr/>
          <a:lstStyle>
            <a:lvl1pPr algn="ctr">
              <a:defRPr sz="1846" b="1" cap="all" baseline="0">
                <a:solidFill>
                  <a:schemeClr val="bg1"/>
                </a:solidFill>
                <a:latin typeface="Meiryo UI" panose="020B0604030504040204" pitchFamily="50" charset="-128"/>
                <a:ea typeface="Meiryo UI"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583865" y="1268760"/>
            <a:ext cx="6646891" cy="4824536"/>
          </a:xfrm>
        </p:spPr>
        <p:txBody>
          <a:bodyPr anchor="ctr"/>
          <a:lstStyle>
            <a:lvl1pPr marL="0" indent="0">
              <a:buNone/>
              <a:defRPr sz="1846">
                <a:solidFill>
                  <a:schemeClr val="tx1"/>
                </a:solidFill>
                <a:latin typeface="Meiryo UI" panose="020B0604030504040204" pitchFamily="50" charset="-128"/>
                <a:ea typeface="Meiryo UI" panose="020B0604030504040204" pitchFamily="50" charset="-128"/>
              </a:defRPr>
            </a:lvl1pPr>
            <a:lvl2pPr marL="421152" indent="0">
              <a:buNone/>
              <a:defRPr sz="1662">
                <a:solidFill>
                  <a:schemeClr val="tx1">
                    <a:tint val="75000"/>
                  </a:schemeClr>
                </a:solidFill>
              </a:defRPr>
            </a:lvl2pPr>
            <a:lvl3pPr marL="842307" indent="0">
              <a:buNone/>
              <a:defRPr sz="1477">
                <a:solidFill>
                  <a:schemeClr val="tx1">
                    <a:tint val="75000"/>
                  </a:schemeClr>
                </a:solidFill>
              </a:defRPr>
            </a:lvl3pPr>
            <a:lvl4pPr marL="1263463" indent="0">
              <a:buNone/>
              <a:defRPr sz="1292">
                <a:solidFill>
                  <a:schemeClr val="tx1">
                    <a:tint val="75000"/>
                  </a:schemeClr>
                </a:solidFill>
              </a:defRPr>
            </a:lvl4pPr>
            <a:lvl5pPr marL="1684615" indent="0">
              <a:buNone/>
              <a:defRPr sz="1292">
                <a:solidFill>
                  <a:schemeClr val="tx1">
                    <a:tint val="75000"/>
                  </a:schemeClr>
                </a:solidFill>
              </a:defRPr>
            </a:lvl5pPr>
            <a:lvl6pPr marL="2105770" indent="0">
              <a:buNone/>
              <a:defRPr sz="1292">
                <a:solidFill>
                  <a:schemeClr val="tx1">
                    <a:tint val="75000"/>
                  </a:schemeClr>
                </a:solidFill>
              </a:defRPr>
            </a:lvl6pPr>
            <a:lvl7pPr marL="2526925" indent="0">
              <a:buNone/>
              <a:defRPr sz="1292">
                <a:solidFill>
                  <a:schemeClr val="tx1">
                    <a:tint val="75000"/>
                  </a:schemeClr>
                </a:solidFill>
              </a:defRPr>
            </a:lvl7pPr>
            <a:lvl8pPr marL="2948079" indent="0">
              <a:buNone/>
              <a:defRPr sz="1292">
                <a:solidFill>
                  <a:schemeClr val="tx1">
                    <a:tint val="75000"/>
                  </a:schemeClr>
                </a:solidFill>
              </a:defRPr>
            </a:lvl8pPr>
            <a:lvl9pPr marL="3369234" indent="0">
              <a:buNone/>
              <a:defRPr sz="1292">
                <a:solidFill>
                  <a:schemeClr val="tx1">
                    <a:tint val="75000"/>
                  </a:schemeClr>
                </a:solidFill>
              </a:defRPr>
            </a:lvl9pPr>
          </a:lstStyle>
          <a:p>
            <a:pPr lvl="0"/>
            <a:r>
              <a:rPr lang="ja-JP" altLang="en-US" smtClean="0"/>
              <a:t>マスター テキストの書式設定</a:t>
            </a:r>
          </a:p>
        </p:txBody>
      </p:sp>
      <p:sp>
        <p:nvSpPr>
          <p:cNvPr id="8" name="テキスト プレースホルダ 2"/>
          <p:cNvSpPr>
            <a:spLocks noGrp="1"/>
          </p:cNvSpPr>
          <p:nvPr>
            <p:ph type="body" idx="13"/>
          </p:nvPr>
        </p:nvSpPr>
        <p:spPr>
          <a:xfrm>
            <a:off x="7348465" y="1268760"/>
            <a:ext cx="1676953" cy="4824536"/>
          </a:xfrm>
        </p:spPr>
        <p:txBody>
          <a:bodyPr anchor="ctr"/>
          <a:lstStyle>
            <a:lvl1pPr marL="0" indent="0">
              <a:buNone/>
              <a:defRPr sz="1846">
                <a:solidFill>
                  <a:schemeClr val="tx1"/>
                </a:solidFill>
                <a:latin typeface="Meiryo UI" panose="020B0604030504040204" pitchFamily="50" charset="-128"/>
                <a:ea typeface="Meiryo UI" panose="020B0604030504040204" pitchFamily="50" charset="-128"/>
              </a:defRPr>
            </a:lvl1pPr>
            <a:lvl2pPr marL="421152" indent="0">
              <a:buNone/>
              <a:defRPr sz="1662">
                <a:solidFill>
                  <a:schemeClr val="tx1">
                    <a:tint val="75000"/>
                  </a:schemeClr>
                </a:solidFill>
              </a:defRPr>
            </a:lvl2pPr>
            <a:lvl3pPr marL="842307" indent="0">
              <a:buNone/>
              <a:defRPr sz="1477">
                <a:solidFill>
                  <a:schemeClr val="tx1">
                    <a:tint val="75000"/>
                  </a:schemeClr>
                </a:solidFill>
              </a:defRPr>
            </a:lvl3pPr>
            <a:lvl4pPr marL="1263463" indent="0">
              <a:buNone/>
              <a:defRPr sz="1292">
                <a:solidFill>
                  <a:schemeClr val="tx1">
                    <a:tint val="75000"/>
                  </a:schemeClr>
                </a:solidFill>
              </a:defRPr>
            </a:lvl4pPr>
            <a:lvl5pPr marL="1684615" indent="0">
              <a:buNone/>
              <a:defRPr sz="1292">
                <a:solidFill>
                  <a:schemeClr val="tx1">
                    <a:tint val="75000"/>
                  </a:schemeClr>
                </a:solidFill>
              </a:defRPr>
            </a:lvl5pPr>
            <a:lvl6pPr marL="2105770" indent="0">
              <a:buNone/>
              <a:defRPr sz="1292">
                <a:solidFill>
                  <a:schemeClr val="tx1">
                    <a:tint val="75000"/>
                  </a:schemeClr>
                </a:solidFill>
              </a:defRPr>
            </a:lvl6pPr>
            <a:lvl7pPr marL="2526925" indent="0">
              <a:buNone/>
              <a:defRPr sz="1292">
                <a:solidFill>
                  <a:schemeClr val="tx1">
                    <a:tint val="75000"/>
                  </a:schemeClr>
                </a:solidFill>
              </a:defRPr>
            </a:lvl7pPr>
            <a:lvl8pPr marL="2948079" indent="0">
              <a:buNone/>
              <a:defRPr sz="1292">
                <a:solidFill>
                  <a:schemeClr val="tx1">
                    <a:tint val="75000"/>
                  </a:schemeClr>
                </a:solidFill>
              </a:defRPr>
            </a:lvl8pPr>
            <a:lvl9pPr marL="3369234" indent="0">
              <a:buNone/>
              <a:defRPr sz="1292">
                <a:solidFill>
                  <a:schemeClr val="tx1">
                    <a:tint val="75000"/>
                  </a:schemeClr>
                </a:solidFill>
              </a:defRPr>
            </a:lvl9pPr>
          </a:lstStyle>
          <a:p>
            <a:pPr lvl="0"/>
            <a:r>
              <a:rPr lang="ja-JP" altLang="en-US" smtClean="0"/>
              <a:t>マスター テキストの書式設定</a:t>
            </a:r>
          </a:p>
        </p:txBody>
      </p:sp>
      <p:sp>
        <p:nvSpPr>
          <p:cNvPr id="6" name="日付プレースホルダ 3"/>
          <p:cNvSpPr>
            <a:spLocks noGrp="1"/>
          </p:cNvSpPr>
          <p:nvPr>
            <p:ph type="dt" sz="half" idx="14"/>
          </p:nvPr>
        </p:nvSpPr>
        <p:spPr/>
        <p:txBody>
          <a:bodyPr/>
          <a:lstStyle>
            <a:lvl1pPr>
              <a:defRPr/>
            </a:lvl1pPr>
          </a:lstStyle>
          <a:p>
            <a:pPr>
              <a:defRPr/>
            </a:pPr>
            <a:endParaRPr lang="ja-JP" altLang="en-US"/>
          </a:p>
        </p:txBody>
      </p:sp>
      <p:sp>
        <p:nvSpPr>
          <p:cNvPr id="7" name="フッター プレースホルダ 4"/>
          <p:cNvSpPr>
            <a:spLocks noGrp="1"/>
          </p:cNvSpPr>
          <p:nvPr>
            <p:ph type="ftr" sz="quarter" idx="15"/>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6"/>
          </p:nvPr>
        </p:nvSpPr>
        <p:spPr>
          <a:xfrm>
            <a:off x="8689975" y="6588125"/>
            <a:ext cx="454025" cy="263525"/>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AFC5A709-A37A-4A06-8584-1A937EB6291F}" type="slidenum">
              <a:rPr lang="ja-JP" altLang="en-US"/>
              <a:pPr>
                <a:defRPr/>
              </a:pPr>
              <a:t>‹#›</a:t>
            </a:fld>
            <a:endParaRPr lang="ja-JP" altLang="en-US" dirty="0"/>
          </a:p>
        </p:txBody>
      </p:sp>
    </p:spTree>
    <p:extLst>
      <p:ext uri="{BB962C8B-B14F-4D97-AF65-F5344CB8AC3E}">
        <p14:creationId xmlns:p14="http://schemas.microsoft.com/office/powerpoint/2010/main" val="246357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217450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4" name="正方形/長方形 3"/>
          <p:cNvSpPr/>
          <p:nvPr userDrawn="1"/>
        </p:nvSpPr>
        <p:spPr>
          <a:xfrm>
            <a:off x="317500" y="0"/>
            <a:ext cx="66675" cy="6858000"/>
          </a:xfrm>
          <a:prstGeom prst="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a:lstStyle/>
          <a:p>
            <a:pPr algn="ctr">
              <a:defRPr/>
            </a:pPr>
            <a:endParaRPr kumimoji="1" lang="ja-JP" altLang="en-US" sz="1846" b="1" spc="-138" dirty="0">
              <a:solidFill>
                <a:srgbClr val="26968B"/>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0" y="2746477"/>
            <a:ext cx="7975385" cy="648000"/>
          </a:xfrm>
          <a:solidFill>
            <a:schemeClr val="tx1">
              <a:lumMod val="50000"/>
              <a:lumOff val="50000"/>
            </a:schemeClr>
          </a:solidFill>
          <a:ln w="28575">
            <a:solidFill>
              <a:schemeClr val="bg1"/>
            </a:solidFill>
          </a:ln>
        </p:spPr>
        <p:txBody>
          <a:bodyPr/>
          <a:lstStyle>
            <a:lvl1pPr algn="ctr">
              <a:defRPr sz="2215" b="1" cap="all" baseline="0">
                <a:solidFill>
                  <a:schemeClr val="bg1"/>
                </a:solidFill>
                <a:latin typeface="Meiryo UI" panose="020B0604030504040204" pitchFamily="50" charset="-128"/>
                <a:ea typeface="Meiryo UI" panose="020B0604030504040204" pitchFamily="50" charset="-128"/>
              </a:defRPr>
            </a:lvl1pPr>
          </a:lstStyle>
          <a:p>
            <a:endParaRPr lang="ja-JP" altLang="en-US" dirty="0"/>
          </a:p>
        </p:txBody>
      </p:sp>
      <p:sp>
        <p:nvSpPr>
          <p:cNvPr id="3" name="テキスト プレースホルダ 2"/>
          <p:cNvSpPr>
            <a:spLocks noGrp="1"/>
          </p:cNvSpPr>
          <p:nvPr>
            <p:ph type="body" idx="1"/>
          </p:nvPr>
        </p:nvSpPr>
        <p:spPr>
          <a:xfrm>
            <a:off x="1248554" y="3573016"/>
            <a:ext cx="7476849" cy="2520280"/>
          </a:xfrm>
        </p:spPr>
        <p:txBody>
          <a:bodyPr/>
          <a:lstStyle>
            <a:lvl1pPr marL="0" indent="0">
              <a:buNone/>
              <a:defRPr sz="1846">
                <a:solidFill>
                  <a:schemeClr val="tx1"/>
                </a:solidFill>
                <a:latin typeface="Meiryo UI" panose="020B0604030504040204" pitchFamily="50" charset="-128"/>
                <a:ea typeface="Meiryo UI" panose="020B0604030504040204" pitchFamily="50" charset="-128"/>
              </a:defRPr>
            </a:lvl1pPr>
            <a:lvl2pPr marL="421152" indent="0">
              <a:buNone/>
              <a:defRPr sz="1662">
                <a:solidFill>
                  <a:schemeClr val="tx1">
                    <a:tint val="75000"/>
                  </a:schemeClr>
                </a:solidFill>
              </a:defRPr>
            </a:lvl2pPr>
            <a:lvl3pPr marL="842307" indent="0">
              <a:buNone/>
              <a:defRPr sz="1477">
                <a:solidFill>
                  <a:schemeClr val="tx1">
                    <a:tint val="75000"/>
                  </a:schemeClr>
                </a:solidFill>
              </a:defRPr>
            </a:lvl3pPr>
            <a:lvl4pPr marL="1263463" indent="0">
              <a:buNone/>
              <a:defRPr sz="1292">
                <a:solidFill>
                  <a:schemeClr val="tx1">
                    <a:tint val="75000"/>
                  </a:schemeClr>
                </a:solidFill>
              </a:defRPr>
            </a:lvl4pPr>
            <a:lvl5pPr marL="1684615" indent="0">
              <a:buNone/>
              <a:defRPr sz="1292">
                <a:solidFill>
                  <a:schemeClr val="tx1">
                    <a:tint val="75000"/>
                  </a:schemeClr>
                </a:solidFill>
              </a:defRPr>
            </a:lvl5pPr>
            <a:lvl6pPr marL="2105770" indent="0">
              <a:buNone/>
              <a:defRPr sz="1292">
                <a:solidFill>
                  <a:schemeClr val="tx1">
                    <a:tint val="75000"/>
                  </a:schemeClr>
                </a:solidFill>
              </a:defRPr>
            </a:lvl6pPr>
            <a:lvl7pPr marL="2526925" indent="0">
              <a:buNone/>
              <a:defRPr sz="1292">
                <a:solidFill>
                  <a:schemeClr val="tx1">
                    <a:tint val="75000"/>
                  </a:schemeClr>
                </a:solidFill>
              </a:defRPr>
            </a:lvl7pPr>
            <a:lvl8pPr marL="2948079" indent="0">
              <a:buNone/>
              <a:defRPr sz="1292">
                <a:solidFill>
                  <a:schemeClr val="tx1">
                    <a:tint val="75000"/>
                  </a:schemeClr>
                </a:solidFill>
              </a:defRPr>
            </a:lvl8pPr>
            <a:lvl9pPr marL="3369234" indent="0">
              <a:buNone/>
              <a:defRPr sz="1292">
                <a:solidFill>
                  <a:schemeClr val="tx1">
                    <a:tint val="75000"/>
                  </a:schemeClr>
                </a:solidFill>
              </a:defRPr>
            </a:lvl9pPr>
          </a:lstStyle>
          <a:p>
            <a:pPr lvl="0"/>
            <a:r>
              <a:rPr lang="ja-JP" altLang="en-US" smtClean="0"/>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8689975" y="6588125"/>
            <a:ext cx="454025" cy="263525"/>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48FBA725-2F00-4710-AF98-B89FB4C11B76}" type="slidenum">
              <a:rPr lang="ja-JP" altLang="en-US"/>
              <a:pPr>
                <a:defRPr/>
              </a:pPr>
              <a:t>‹#›</a:t>
            </a:fld>
            <a:endParaRPr lang="ja-JP" altLang="en-US" dirty="0"/>
          </a:p>
        </p:txBody>
      </p:sp>
    </p:spTree>
    <p:extLst>
      <p:ext uri="{BB962C8B-B14F-4D97-AF65-F5344CB8AC3E}">
        <p14:creationId xmlns:p14="http://schemas.microsoft.com/office/powerpoint/2010/main" val="3598727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8477250" y="6494463"/>
            <a:ext cx="666750" cy="365125"/>
          </a:xfrm>
        </p:spPr>
        <p:txBody>
          <a:bodyPr/>
          <a:lstStyle>
            <a:lvl1pPr>
              <a:defRPr>
                <a:solidFill>
                  <a:prstClr val="black"/>
                </a:solidFill>
              </a:defRPr>
            </a:lvl1pPr>
          </a:lstStyle>
          <a:p>
            <a:pPr>
              <a:defRPr/>
            </a:pPr>
            <a:fld id="{4795EE23-3315-4167-B2B2-3602CD17155D}" type="slidenum">
              <a:rPr lang="ja-JP" altLang="en-US"/>
              <a:pPr>
                <a:defRPr/>
              </a:pPr>
              <a:t>‹#›</a:t>
            </a:fld>
            <a:endParaRPr lang="ja-JP" altLang="en-US" dirty="0"/>
          </a:p>
        </p:txBody>
      </p:sp>
    </p:spTree>
    <p:extLst>
      <p:ext uri="{BB962C8B-B14F-4D97-AF65-F5344CB8AC3E}">
        <p14:creationId xmlns:p14="http://schemas.microsoft.com/office/powerpoint/2010/main" val="221930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7" y="160021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71" y="160021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A889861-85B9-4581-9558-2FD7CC53CD9D}" type="slidenum">
              <a:rPr lang="ja-JP" altLang="en-US"/>
              <a:pPr>
                <a:defRPr/>
              </a:pPr>
              <a:t>‹#›</a:t>
            </a:fld>
            <a:endParaRPr lang="ja-JP" altLang="en-US" dirty="0"/>
          </a:p>
        </p:txBody>
      </p:sp>
    </p:spTree>
    <p:extLst>
      <p:ext uri="{BB962C8B-B14F-4D97-AF65-F5344CB8AC3E}">
        <p14:creationId xmlns:p14="http://schemas.microsoft.com/office/powerpoint/2010/main" val="2037340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3"/>
            <a:ext cx="4040066" cy="639762"/>
          </a:xfrm>
        </p:spPr>
        <p:txBody>
          <a:bodyPr anchor="b"/>
          <a:lstStyle>
            <a:lvl1pPr marL="0" indent="0">
              <a:buNone/>
              <a:defRPr sz="2215" b="1"/>
            </a:lvl1pPr>
            <a:lvl2pPr marL="421152" indent="0">
              <a:buNone/>
              <a:defRPr sz="1846" b="1"/>
            </a:lvl2pPr>
            <a:lvl3pPr marL="842307" indent="0">
              <a:buNone/>
              <a:defRPr sz="1662" b="1"/>
            </a:lvl3pPr>
            <a:lvl4pPr marL="1263463" indent="0">
              <a:buNone/>
              <a:defRPr sz="1477" b="1"/>
            </a:lvl4pPr>
            <a:lvl5pPr marL="1684615" indent="0">
              <a:buNone/>
              <a:defRPr sz="1477" b="1"/>
            </a:lvl5pPr>
            <a:lvl6pPr marL="2105770" indent="0">
              <a:buNone/>
              <a:defRPr sz="1477" b="1"/>
            </a:lvl6pPr>
            <a:lvl7pPr marL="2526925" indent="0">
              <a:buNone/>
              <a:defRPr sz="1477" b="1"/>
            </a:lvl7pPr>
            <a:lvl8pPr marL="2948079" indent="0">
              <a:buNone/>
              <a:defRPr sz="1477" b="1"/>
            </a:lvl8pPr>
            <a:lvl9pPr marL="3369234"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8"/>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19" y="1535113"/>
            <a:ext cx="4041531" cy="639762"/>
          </a:xfrm>
        </p:spPr>
        <p:txBody>
          <a:bodyPr anchor="b"/>
          <a:lstStyle>
            <a:lvl1pPr marL="0" indent="0">
              <a:buNone/>
              <a:defRPr sz="2215" b="1"/>
            </a:lvl1pPr>
            <a:lvl2pPr marL="421152" indent="0">
              <a:buNone/>
              <a:defRPr sz="1846" b="1"/>
            </a:lvl2pPr>
            <a:lvl3pPr marL="842307" indent="0">
              <a:buNone/>
              <a:defRPr sz="1662" b="1"/>
            </a:lvl3pPr>
            <a:lvl4pPr marL="1263463" indent="0">
              <a:buNone/>
              <a:defRPr sz="1477" b="1"/>
            </a:lvl4pPr>
            <a:lvl5pPr marL="1684615" indent="0">
              <a:buNone/>
              <a:defRPr sz="1477" b="1"/>
            </a:lvl5pPr>
            <a:lvl6pPr marL="2105770" indent="0">
              <a:buNone/>
              <a:defRPr sz="1477" b="1"/>
            </a:lvl6pPr>
            <a:lvl7pPr marL="2526925" indent="0">
              <a:buNone/>
              <a:defRPr sz="1477" b="1"/>
            </a:lvl7pPr>
            <a:lvl8pPr marL="2948079" indent="0">
              <a:buNone/>
              <a:defRPr sz="1477" b="1"/>
            </a:lvl8pPr>
            <a:lvl9pPr marL="3369234"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19" y="2174878"/>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A851DA2-7F57-46D1-95D9-8459218A70A6}" type="slidenum">
              <a:rPr lang="ja-JP" altLang="en-US"/>
              <a:pPr>
                <a:defRPr/>
              </a:pPr>
              <a:t>‹#›</a:t>
            </a:fld>
            <a:endParaRPr lang="ja-JP" altLang="en-US" dirty="0"/>
          </a:p>
        </p:txBody>
      </p:sp>
    </p:spTree>
    <p:extLst>
      <p:ext uri="{BB962C8B-B14F-4D97-AF65-F5344CB8AC3E}">
        <p14:creationId xmlns:p14="http://schemas.microsoft.com/office/powerpoint/2010/main" val="607066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8689975" y="6588125"/>
            <a:ext cx="454025" cy="263525"/>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09A9E570-7575-4799-9653-FDE18F7E6E41}" type="slidenum">
              <a:rPr lang="ja-JP" altLang="en-US"/>
              <a:pPr>
                <a:defRPr/>
              </a:pPr>
              <a:t>‹#›</a:t>
            </a:fld>
            <a:endParaRPr lang="ja-JP" altLang="en-US" dirty="0"/>
          </a:p>
        </p:txBody>
      </p:sp>
    </p:spTree>
    <p:extLst>
      <p:ext uri="{BB962C8B-B14F-4D97-AF65-F5344CB8AC3E}">
        <p14:creationId xmlns:p14="http://schemas.microsoft.com/office/powerpoint/2010/main" val="4042600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7" y="273050"/>
            <a:ext cx="3008433"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67" y="273059"/>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7" y="1435103"/>
            <a:ext cx="3008433" cy="4691063"/>
          </a:xfrm>
        </p:spPr>
        <p:txBody>
          <a:bodyPr/>
          <a:lstStyle>
            <a:lvl1pPr marL="0" indent="0">
              <a:buNone/>
              <a:defRPr sz="1292"/>
            </a:lvl1pPr>
            <a:lvl2pPr marL="421152" indent="0">
              <a:buNone/>
              <a:defRPr sz="1108"/>
            </a:lvl2pPr>
            <a:lvl3pPr marL="842307" indent="0">
              <a:buNone/>
              <a:defRPr sz="923"/>
            </a:lvl3pPr>
            <a:lvl4pPr marL="1263463" indent="0">
              <a:buNone/>
              <a:defRPr sz="831"/>
            </a:lvl4pPr>
            <a:lvl5pPr marL="1684615" indent="0">
              <a:buNone/>
              <a:defRPr sz="831"/>
            </a:lvl5pPr>
            <a:lvl6pPr marL="2105770" indent="0">
              <a:buNone/>
              <a:defRPr sz="831"/>
            </a:lvl6pPr>
            <a:lvl7pPr marL="2526925" indent="0">
              <a:buNone/>
              <a:defRPr sz="831"/>
            </a:lvl7pPr>
            <a:lvl8pPr marL="2948079" indent="0">
              <a:buNone/>
              <a:defRPr sz="831"/>
            </a:lvl8pPr>
            <a:lvl9pPr marL="3369234"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FF211CC-F798-4398-AF3A-9B79B6F1190C}" type="slidenum">
              <a:rPr lang="ja-JP" altLang="en-US"/>
              <a:pPr>
                <a:defRPr/>
              </a:pPr>
              <a:t>‹#›</a:t>
            </a:fld>
            <a:endParaRPr lang="ja-JP" altLang="en-US" dirty="0"/>
          </a:p>
        </p:txBody>
      </p:sp>
    </p:spTree>
    <p:extLst>
      <p:ext uri="{BB962C8B-B14F-4D97-AF65-F5344CB8AC3E}">
        <p14:creationId xmlns:p14="http://schemas.microsoft.com/office/powerpoint/2010/main" val="1379849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70" y="4800603"/>
            <a:ext cx="54864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70" y="612775"/>
            <a:ext cx="5486400" cy="4114800"/>
          </a:xfrm>
        </p:spPr>
        <p:txBody>
          <a:bodyPr rtlCol="0">
            <a:normAutofit/>
          </a:bodyPr>
          <a:lstStyle>
            <a:lvl1pPr marL="0" indent="0">
              <a:buNone/>
              <a:defRPr sz="2954"/>
            </a:lvl1pPr>
            <a:lvl2pPr marL="421152" indent="0">
              <a:buNone/>
              <a:defRPr sz="2585"/>
            </a:lvl2pPr>
            <a:lvl3pPr marL="842307" indent="0">
              <a:buNone/>
              <a:defRPr sz="2215"/>
            </a:lvl3pPr>
            <a:lvl4pPr marL="1263463" indent="0">
              <a:buNone/>
              <a:defRPr sz="1846"/>
            </a:lvl4pPr>
            <a:lvl5pPr marL="1684615" indent="0">
              <a:buNone/>
              <a:defRPr sz="1846"/>
            </a:lvl5pPr>
            <a:lvl6pPr marL="2105770" indent="0">
              <a:buNone/>
              <a:defRPr sz="1846"/>
            </a:lvl6pPr>
            <a:lvl7pPr marL="2526925" indent="0">
              <a:buNone/>
              <a:defRPr sz="1846"/>
            </a:lvl7pPr>
            <a:lvl8pPr marL="2948079" indent="0">
              <a:buNone/>
              <a:defRPr sz="1846"/>
            </a:lvl8pPr>
            <a:lvl9pPr marL="3369234" indent="0">
              <a:buNone/>
              <a:defRPr sz="1846"/>
            </a:lvl9pPr>
          </a:lstStyle>
          <a:p>
            <a:pPr lvl="0"/>
            <a:endParaRPr lang="ja-JP" altLang="en-US" noProof="0" dirty="0" smtClean="0"/>
          </a:p>
        </p:txBody>
      </p:sp>
      <p:sp>
        <p:nvSpPr>
          <p:cNvPr id="4" name="テキスト プレースホルダ 3"/>
          <p:cNvSpPr>
            <a:spLocks noGrp="1"/>
          </p:cNvSpPr>
          <p:nvPr>
            <p:ph type="body" sz="half" idx="2"/>
          </p:nvPr>
        </p:nvSpPr>
        <p:spPr>
          <a:xfrm>
            <a:off x="1792170" y="5367338"/>
            <a:ext cx="5486400" cy="804862"/>
          </a:xfrm>
        </p:spPr>
        <p:txBody>
          <a:bodyPr/>
          <a:lstStyle>
            <a:lvl1pPr marL="0" indent="0">
              <a:buNone/>
              <a:defRPr sz="1292"/>
            </a:lvl1pPr>
            <a:lvl2pPr marL="421152" indent="0">
              <a:buNone/>
              <a:defRPr sz="1108"/>
            </a:lvl2pPr>
            <a:lvl3pPr marL="842307" indent="0">
              <a:buNone/>
              <a:defRPr sz="923"/>
            </a:lvl3pPr>
            <a:lvl4pPr marL="1263463" indent="0">
              <a:buNone/>
              <a:defRPr sz="831"/>
            </a:lvl4pPr>
            <a:lvl5pPr marL="1684615" indent="0">
              <a:buNone/>
              <a:defRPr sz="831"/>
            </a:lvl5pPr>
            <a:lvl6pPr marL="2105770" indent="0">
              <a:buNone/>
              <a:defRPr sz="831"/>
            </a:lvl6pPr>
            <a:lvl7pPr marL="2526925" indent="0">
              <a:buNone/>
              <a:defRPr sz="831"/>
            </a:lvl7pPr>
            <a:lvl8pPr marL="2948079" indent="0">
              <a:buNone/>
              <a:defRPr sz="831"/>
            </a:lvl8pPr>
            <a:lvl9pPr marL="3369234"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CAA15C3-C4DD-4FA4-8913-C85E04A49C79}" type="slidenum">
              <a:rPr lang="ja-JP" altLang="en-US"/>
              <a:pPr>
                <a:defRPr/>
              </a:pPr>
              <a:t>‹#›</a:t>
            </a:fld>
            <a:endParaRPr lang="ja-JP" altLang="en-US" dirty="0"/>
          </a:p>
        </p:txBody>
      </p:sp>
    </p:spTree>
    <p:extLst>
      <p:ext uri="{BB962C8B-B14F-4D97-AF65-F5344CB8AC3E}">
        <p14:creationId xmlns:p14="http://schemas.microsoft.com/office/powerpoint/2010/main" val="69192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9BE7AE4-C583-4BC0-9F31-FA9044CD036A}" type="slidenum">
              <a:rPr lang="ja-JP" altLang="en-US"/>
              <a:pPr>
                <a:defRPr/>
              </a:pPr>
              <a:t>‹#›</a:t>
            </a:fld>
            <a:endParaRPr lang="ja-JP" altLang="en-US" dirty="0"/>
          </a:p>
        </p:txBody>
      </p:sp>
    </p:spTree>
    <p:extLst>
      <p:ext uri="{BB962C8B-B14F-4D97-AF65-F5344CB8AC3E}">
        <p14:creationId xmlns:p14="http://schemas.microsoft.com/office/powerpoint/2010/main" val="1543939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57" y="274654"/>
            <a:ext cx="2057399"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462" y="274654"/>
            <a:ext cx="6031522"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4CED6D9-CF25-41D1-BFEA-9D49B15EE828}" type="slidenum">
              <a:rPr lang="ja-JP" altLang="en-US"/>
              <a:pPr>
                <a:defRPr/>
              </a:pPr>
              <a:t>‹#›</a:t>
            </a:fld>
            <a:endParaRPr lang="ja-JP" altLang="en-US" dirty="0"/>
          </a:p>
        </p:txBody>
      </p:sp>
    </p:spTree>
    <p:extLst>
      <p:ext uri="{BB962C8B-B14F-4D97-AF65-F5344CB8AC3E}">
        <p14:creationId xmlns:p14="http://schemas.microsoft.com/office/powerpoint/2010/main" val="141605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568" y="274638"/>
            <a:ext cx="8229601"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7"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71"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71" y="3938610"/>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1"/>
          <p:cNvSpPr>
            <a:spLocks noGrp="1" noChangeArrowheads="1"/>
          </p:cNvSpPr>
          <p:nvPr>
            <p:ph type="dt" sz="half" idx="10"/>
          </p:nvPr>
        </p:nvSpPr>
        <p:spPr/>
        <p:txBody>
          <a:bodyPr/>
          <a:lstStyle>
            <a:lvl1pPr>
              <a:defRPr/>
            </a:lvl1pPr>
          </a:lstStyle>
          <a:p>
            <a:pPr>
              <a:defRPr/>
            </a:pPr>
            <a:endParaRPr lang="en-US" altLang="ja-JP"/>
          </a:p>
        </p:txBody>
      </p:sp>
      <p:sp>
        <p:nvSpPr>
          <p:cNvPr id="7" name="Rectangle 12"/>
          <p:cNvSpPr>
            <a:spLocks noGrp="1" noChangeArrowheads="1"/>
          </p:cNvSpPr>
          <p:nvPr>
            <p:ph type="ftr" sz="quarter" idx="11"/>
          </p:nvPr>
        </p:nvSpPr>
        <p:spPr/>
        <p:txBody>
          <a:bodyPr/>
          <a:lstStyle>
            <a:lvl1pPr>
              <a:defRPr/>
            </a:lvl1pPr>
          </a:lstStyle>
          <a:p>
            <a:pPr>
              <a:defRPr/>
            </a:pPr>
            <a:endParaRPr lang="en-US" altLang="ja-JP"/>
          </a:p>
        </p:txBody>
      </p:sp>
      <p:sp>
        <p:nvSpPr>
          <p:cNvPr id="8" name="Rectangle 13"/>
          <p:cNvSpPr>
            <a:spLocks noGrp="1" noChangeArrowheads="1"/>
          </p:cNvSpPr>
          <p:nvPr>
            <p:ph type="sldNum" sz="quarter" idx="12"/>
          </p:nvPr>
        </p:nvSpPr>
        <p:spPr/>
        <p:txBody>
          <a:bodyPr/>
          <a:lstStyle>
            <a:lvl1pPr>
              <a:defRPr/>
            </a:lvl1pPr>
          </a:lstStyle>
          <a:p>
            <a:pPr>
              <a:defRPr/>
            </a:pPr>
            <a:fld id="{98190ADB-A013-42C2-94FD-A4DB9FC312B7}" type="slidenum">
              <a:rPr lang="en-US" altLang="ja-JP"/>
              <a:pPr>
                <a:defRPr/>
              </a:pPr>
              <a:t>‹#›</a:t>
            </a:fld>
            <a:endParaRPr lang="en-US" altLang="ja-JP" dirty="0"/>
          </a:p>
        </p:txBody>
      </p:sp>
    </p:spTree>
    <p:extLst>
      <p:ext uri="{BB962C8B-B14F-4D97-AF65-F5344CB8AC3E}">
        <p14:creationId xmlns:p14="http://schemas.microsoft.com/office/powerpoint/2010/main" val="357395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2143874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6088" y="2276873"/>
            <a:ext cx="7772401" cy="1080119"/>
          </a:xfrm>
        </p:spPr>
        <p:txBody>
          <a:bodyPr/>
          <a:lstStyle>
            <a:lvl1pPr>
              <a:defRPr sz="2954" b="1">
                <a:latin typeface="Meiryo UI" panose="020B0604030504040204" pitchFamily="50" charset="-128"/>
                <a:ea typeface="Meiryo UI" panose="020B0604030504040204" pitchFamily="50" charset="-128"/>
              </a:defRPr>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59" y="3886200"/>
            <a:ext cx="6400801" cy="1752600"/>
          </a:xfrm>
        </p:spPr>
        <p:txBody>
          <a:bodyPr/>
          <a:lstStyle>
            <a:lvl1pPr marL="0" indent="0" algn="ctr">
              <a:spcBef>
                <a:spcPts val="554"/>
              </a:spcBef>
              <a:buNone/>
              <a:defRPr sz="2215">
                <a:solidFill>
                  <a:schemeClr val="tx1"/>
                </a:solidFill>
                <a:latin typeface="Meiryo UI" panose="020B0604030504040204" pitchFamily="50" charset="-128"/>
                <a:ea typeface="Meiryo UI" panose="020B0604030504040204" pitchFamily="50" charset="-128"/>
              </a:defRPr>
            </a:lvl1pPr>
            <a:lvl2pPr marL="421152" indent="0" algn="ctr">
              <a:buNone/>
              <a:defRPr>
                <a:solidFill>
                  <a:schemeClr val="tx1">
                    <a:tint val="75000"/>
                  </a:schemeClr>
                </a:solidFill>
              </a:defRPr>
            </a:lvl2pPr>
            <a:lvl3pPr marL="842307" indent="0" algn="ctr">
              <a:buNone/>
              <a:defRPr>
                <a:solidFill>
                  <a:schemeClr val="tx1">
                    <a:tint val="75000"/>
                  </a:schemeClr>
                </a:solidFill>
              </a:defRPr>
            </a:lvl3pPr>
            <a:lvl4pPr marL="1263463" indent="0" algn="ctr">
              <a:buNone/>
              <a:defRPr>
                <a:solidFill>
                  <a:schemeClr val="tx1">
                    <a:tint val="75000"/>
                  </a:schemeClr>
                </a:solidFill>
              </a:defRPr>
            </a:lvl4pPr>
            <a:lvl5pPr marL="1684615" indent="0" algn="ctr">
              <a:buNone/>
              <a:defRPr>
                <a:solidFill>
                  <a:schemeClr val="tx1">
                    <a:tint val="75000"/>
                  </a:schemeClr>
                </a:solidFill>
              </a:defRPr>
            </a:lvl5pPr>
            <a:lvl6pPr marL="2105770" indent="0" algn="ctr">
              <a:buNone/>
              <a:defRPr>
                <a:solidFill>
                  <a:schemeClr val="tx1">
                    <a:tint val="75000"/>
                  </a:schemeClr>
                </a:solidFill>
              </a:defRPr>
            </a:lvl6pPr>
            <a:lvl7pPr marL="2526925" indent="0" algn="ctr">
              <a:buNone/>
              <a:defRPr>
                <a:solidFill>
                  <a:schemeClr val="tx1">
                    <a:tint val="75000"/>
                  </a:schemeClr>
                </a:solidFill>
              </a:defRPr>
            </a:lvl7pPr>
            <a:lvl8pPr marL="2948079" indent="0" algn="ctr">
              <a:buNone/>
              <a:defRPr>
                <a:solidFill>
                  <a:schemeClr val="tx1">
                    <a:tint val="75000"/>
                  </a:schemeClr>
                </a:solidFill>
              </a:defRPr>
            </a:lvl8pPr>
            <a:lvl9pPr marL="3369234"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8690419" y="6588287"/>
            <a:ext cx="453582" cy="262629"/>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DB02525F-3D89-45E3-BA88-8C2428FA9C14}" type="slidenum">
              <a:rPr lang="ja-JP" altLang="en-US" smtClean="0"/>
              <a:pPr>
                <a:defRPr/>
              </a:pPr>
              <a:t>‹#›</a:t>
            </a:fld>
            <a:endParaRPr lang="ja-JP" altLang="en-US" dirty="0"/>
          </a:p>
        </p:txBody>
      </p:sp>
      <p:sp>
        <p:nvSpPr>
          <p:cNvPr id="7" name="正方形/長方形 6"/>
          <p:cNvSpPr/>
          <p:nvPr userDrawn="1"/>
        </p:nvSpPr>
        <p:spPr>
          <a:xfrm>
            <a:off x="0" y="3356992"/>
            <a:ext cx="9144000" cy="72000"/>
          </a:xfrm>
          <a:prstGeom prst="rect">
            <a:avLst/>
          </a:prstGeom>
          <a:solidFill>
            <a:schemeClr val="tx2">
              <a:lumMod val="60000"/>
              <a:lumOff val="40000"/>
            </a:schemeClr>
          </a:solidFill>
          <a:ln>
            <a:noFill/>
          </a:ln>
          <a:effectLst/>
        </p:spPr>
        <p:style>
          <a:lnRef idx="2">
            <a:schemeClr val="accent3"/>
          </a:lnRef>
          <a:fillRef idx="1">
            <a:schemeClr val="lt1"/>
          </a:fillRef>
          <a:effectRef idx="0">
            <a:schemeClr val="accent3"/>
          </a:effectRef>
          <a:fontRef idx="minor">
            <a:schemeClr val="dk1"/>
          </a:fontRef>
        </p:style>
        <p:txBody>
          <a:bodyPr rtlCol="0" anchor="t"/>
          <a:lstStyle/>
          <a:p>
            <a:pPr algn="ctr"/>
            <a:endParaRPr kumimoji="1" lang="ja-JP" altLang="en-US" sz="1846" b="1" spc="-138" dirty="0" smtClean="0">
              <a:solidFill>
                <a:srgbClr val="26968B"/>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178264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144137" cy="504000"/>
          </a:xfrm>
          <a:solidFill>
            <a:schemeClr val="tx1">
              <a:lumMod val="50000"/>
              <a:lumOff val="50000"/>
            </a:schemeClr>
          </a:solidFill>
        </p:spPr>
        <p:txBody>
          <a:bodyPr/>
          <a:lstStyle>
            <a:lvl1pPr>
              <a:defRPr sz="1846" b="1">
                <a:solidFill>
                  <a:schemeClr val="bg1"/>
                </a:solidFill>
                <a:latin typeface="Meiryo UI" panose="020B0604030504040204" pitchFamily="50" charset="-128"/>
                <a:ea typeface="Meiryo UI" panose="020B0604030504040204" pitchFamily="50" charset="-128"/>
              </a:defRPr>
            </a:lvl1pPr>
          </a:lstStyle>
          <a:p>
            <a:r>
              <a:rPr lang="ja-JP" altLang="en-US" dirty="0" smtClean="0"/>
              <a:t>マスタ タイトルの書式設定</a:t>
            </a:r>
            <a:endParaRPr lang="ja-JP" altLang="en-US" dirty="0"/>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a:xfrm>
            <a:off x="8704595" y="6503040"/>
            <a:ext cx="439406" cy="433124"/>
          </a:xfrm>
        </p:spPr>
        <p:txBody>
          <a:bodyPr wrap="squar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7FC637C0-0949-48C3-AB32-024352324272}" type="slidenum">
              <a:rPr lang="ja-JP" altLang="en-US" smtClean="0"/>
              <a:pPr>
                <a:defRPr/>
              </a:pPr>
              <a:t>‹#›</a:t>
            </a:fld>
            <a:endParaRPr lang="ja-JP" altLang="en-US" dirty="0"/>
          </a:p>
        </p:txBody>
      </p:sp>
    </p:spTree>
    <p:extLst>
      <p:ext uri="{BB962C8B-B14F-4D97-AF65-F5344CB8AC3E}">
        <p14:creationId xmlns:p14="http://schemas.microsoft.com/office/powerpoint/2010/main" val="3452942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正方形/長方形 6"/>
          <p:cNvSpPr/>
          <p:nvPr userDrawn="1"/>
        </p:nvSpPr>
        <p:spPr>
          <a:xfrm>
            <a:off x="317989" y="1"/>
            <a:ext cx="66462" cy="6857515"/>
          </a:xfrm>
          <a:prstGeom prst="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846" b="1" spc="-138" dirty="0" smtClean="0">
              <a:solidFill>
                <a:srgbClr val="26968B"/>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hasCustomPrompt="1"/>
          </p:nvPr>
        </p:nvSpPr>
        <p:spPr>
          <a:xfrm>
            <a:off x="0" y="554530"/>
            <a:ext cx="1860923" cy="504000"/>
          </a:xfrm>
          <a:solidFill>
            <a:schemeClr val="tx1">
              <a:lumMod val="50000"/>
              <a:lumOff val="50000"/>
            </a:schemeClr>
          </a:solidFill>
          <a:ln w="28575">
            <a:solidFill>
              <a:schemeClr val="bg1"/>
            </a:solidFill>
          </a:ln>
        </p:spPr>
        <p:txBody>
          <a:bodyPr anchor="ctr"/>
          <a:lstStyle>
            <a:lvl1pPr algn="ctr">
              <a:defRPr sz="1846" b="1" cap="all" baseline="0">
                <a:solidFill>
                  <a:schemeClr val="bg1"/>
                </a:solidFill>
                <a:latin typeface="Meiryo UI" panose="020B0604030504040204" pitchFamily="50" charset="-128"/>
                <a:ea typeface="Meiryo UI" panose="020B0604030504040204" pitchFamily="50" charset="-128"/>
              </a:defRPr>
            </a:lvl1pPr>
          </a:lstStyle>
          <a:p>
            <a:r>
              <a:rPr lang="ja-JP" altLang="en-US" dirty="0" smtClean="0"/>
              <a:t>目次</a:t>
            </a:r>
            <a:endParaRPr lang="ja-JP" altLang="en-US" dirty="0"/>
          </a:p>
        </p:txBody>
      </p:sp>
      <p:sp>
        <p:nvSpPr>
          <p:cNvPr id="3" name="テキスト プレースホルダ 2"/>
          <p:cNvSpPr>
            <a:spLocks noGrp="1"/>
          </p:cNvSpPr>
          <p:nvPr>
            <p:ph type="body" idx="1" hasCustomPrompt="1"/>
          </p:nvPr>
        </p:nvSpPr>
        <p:spPr>
          <a:xfrm>
            <a:off x="583865" y="1268760"/>
            <a:ext cx="6646891" cy="4824536"/>
          </a:xfrm>
        </p:spPr>
        <p:txBody>
          <a:bodyPr anchor="ctr"/>
          <a:lstStyle>
            <a:lvl1pPr marL="0" indent="0">
              <a:buNone/>
              <a:defRPr sz="1846">
                <a:solidFill>
                  <a:schemeClr val="tx1"/>
                </a:solidFill>
                <a:latin typeface="Meiryo UI" panose="020B0604030504040204" pitchFamily="50" charset="-128"/>
                <a:ea typeface="Meiryo UI" panose="020B0604030504040204" pitchFamily="50" charset="-128"/>
              </a:defRPr>
            </a:lvl1pPr>
            <a:lvl2pPr marL="421152" indent="0">
              <a:buNone/>
              <a:defRPr sz="1662">
                <a:solidFill>
                  <a:schemeClr val="tx1">
                    <a:tint val="75000"/>
                  </a:schemeClr>
                </a:solidFill>
              </a:defRPr>
            </a:lvl2pPr>
            <a:lvl3pPr marL="842307" indent="0">
              <a:buNone/>
              <a:defRPr sz="1477">
                <a:solidFill>
                  <a:schemeClr val="tx1">
                    <a:tint val="75000"/>
                  </a:schemeClr>
                </a:solidFill>
              </a:defRPr>
            </a:lvl3pPr>
            <a:lvl4pPr marL="1263463" indent="0">
              <a:buNone/>
              <a:defRPr sz="1292">
                <a:solidFill>
                  <a:schemeClr val="tx1">
                    <a:tint val="75000"/>
                  </a:schemeClr>
                </a:solidFill>
              </a:defRPr>
            </a:lvl4pPr>
            <a:lvl5pPr marL="1684615" indent="0">
              <a:buNone/>
              <a:defRPr sz="1292">
                <a:solidFill>
                  <a:schemeClr val="tx1">
                    <a:tint val="75000"/>
                  </a:schemeClr>
                </a:solidFill>
              </a:defRPr>
            </a:lvl5pPr>
            <a:lvl6pPr marL="2105770" indent="0">
              <a:buNone/>
              <a:defRPr sz="1292">
                <a:solidFill>
                  <a:schemeClr val="tx1">
                    <a:tint val="75000"/>
                  </a:schemeClr>
                </a:solidFill>
              </a:defRPr>
            </a:lvl6pPr>
            <a:lvl7pPr marL="2526925" indent="0">
              <a:buNone/>
              <a:defRPr sz="1292">
                <a:solidFill>
                  <a:schemeClr val="tx1">
                    <a:tint val="75000"/>
                  </a:schemeClr>
                </a:solidFill>
              </a:defRPr>
            </a:lvl7pPr>
            <a:lvl8pPr marL="2948079" indent="0">
              <a:buNone/>
              <a:defRPr sz="1292">
                <a:solidFill>
                  <a:schemeClr val="tx1">
                    <a:tint val="75000"/>
                  </a:schemeClr>
                </a:solidFill>
              </a:defRPr>
            </a:lvl8pPr>
            <a:lvl9pPr marL="3369234" indent="0">
              <a:buNone/>
              <a:defRPr sz="1292">
                <a:solidFill>
                  <a:schemeClr val="tx1">
                    <a:tint val="75000"/>
                  </a:schemeClr>
                </a:solidFill>
              </a:defRPr>
            </a:lvl9pPr>
          </a:lstStyle>
          <a:p>
            <a:pPr lvl="0"/>
            <a:r>
              <a:rPr lang="ja-JP" altLang="en-US" dirty="0"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8690418" y="6588287"/>
            <a:ext cx="453582" cy="262629"/>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5B499932-C233-4E5A-865C-8671E046D2B1}" type="slidenum">
              <a:rPr lang="ja-JP" altLang="en-US" smtClean="0"/>
              <a:pPr>
                <a:defRPr/>
              </a:pPr>
              <a:t>‹#›</a:t>
            </a:fld>
            <a:endParaRPr lang="ja-JP" altLang="en-US" dirty="0"/>
          </a:p>
        </p:txBody>
      </p:sp>
      <p:sp>
        <p:nvSpPr>
          <p:cNvPr id="8" name="テキスト プレースホルダ 2"/>
          <p:cNvSpPr>
            <a:spLocks noGrp="1"/>
          </p:cNvSpPr>
          <p:nvPr>
            <p:ph type="body" idx="13" hasCustomPrompt="1"/>
          </p:nvPr>
        </p:nvSpPr>
        <p:spPr>
          <a:xfrm>
            <a:off x="7348465" y="1268760"/>
            <a:ext cx="1676953" cy="4824536"/>
          </a:xfrm>
        </p:spPr>
        <p:txBody>
          <a:bodyPr anchor="ctr"/>
          <a:lstStyle>
            <a:lvl1pPr marL="0" indent="0">
              <a:buNone/>
              <a:defRPr sz="1846">
                <a:solidFill>
                  <a:schemeClr val="tx1"/>
                </a:solidFill>
                <a:latin typeface="Meiryo UI" panose="020B0604030504040204" pitchFamily="50" charset="-128"/>
                <a:ea typeface="Meiryo UI" panose="020B0604030504040204" pitchFamily="50" charset="-128"/>
              </a:defRPr>
            </a:lvl1pPr>
            <a:lvl2pPr marL="421152" indent="0">
              <a:buNone/>
              <a:defRPr sz="1662">
                <a:solidFill>
                  <a:schemeClr val="tx1">
                    <a:tint val="75000"/>
                  </a:schemeClr>
                </a:solidFill>
              </a:defRPr>
            </a:lvl2pPr>
            <a:lvl3pPr marL="842307" indent="0">
              <a:buNone/>
              <a:defRPr sz="1477">
                <a:solidFill>
                  <a:schemeClr val="tx1">
                    <a:tint val="75000"/>
                  </a:schemeClr>
                </a:solidFill>
              </a:defRPr>
            </a:lvl3pPr>
            <a:lvl4pPr marL="1263463" indent="0">
              <a:buNone/>
              <a:defRPr sz="1292">
                <a:solidFill>
                  <a:schemeClr val="tx1">
                    <a:tint val="75000"/>
                  </a:schemeClr>
                </a:solidFill>
              </a:defRPr>
            </a:lvl4pPr>
            <a:lvl5pPr marL="1684615" indent="0">
              <a:buNone/>
              <a:defRPr sz="1292">
                <a:solidFill>
                  <a:schemeClr val="tx1">
                    <a:tint val="75000"/>
                  </a:schemeClr>
                </a:solidFill>
              </a:defRPr>
            </a:lvl5pPr>
            <a:lvl6pPr marL="2105770" indent="0">
              <a:buNone/>
              <a:defRPr sz="1292">
                <a:solidFill>
                  <a:schemeClr val="tx1">
                    <a:tint val="75000"/>
                  </a:schemeClr>
                </a:solidFill>
              </a:defRPr>
            </a:lvl6pPr>
            <a:lvl7pPr marL="2526925" indent="0">
              <a:buNone/>
              <a:defRPr sz="1292">
                <a:solidFill>
                  <a:schemeClr val="tx1">
                    <a:tint val="75000"/>
                  </a:schemeClr>
                </a:solidFill>
              </a:defRPr>
            </a:lvl7pPr>
            <a:lvl8pPr marL="2948079" indent="0">
              <a:buNone/>
              <a:defRPr sz="1292">
                <a:solidFill>
                  <a:schemeClr val="tx1">
                    <a:tint val="75000"/>
                  </a:schemeClr>
                </a:solidFill>
              </a:defRPr>
            </a:lvl8pPr>
            <a:lvl9pPr marL="3369234" indent="0">
              <a:buNone/>
              <a:defRPr sz="1292">
                <a:solidFill>
                  <a:schemeClr val="tx1">
                    <a:tint val="75000"/>
                  </a:schemeClr>
                </a:solidFill>
              </a:defRPr>
            </a:lvl9pPr>
          </a:lstStyle>
          <a:p>
            <a:pPr lvl="0"/>
            <a:r>
              <a:rPr lang="ja-JP" altLang="en-US" dirty="0" smtClean="0"/>
              <a:t>マスタ テキストの書式設定</a:t>
            </a:r>
          </a:p>
        </p:txBody>
      </p:sp>
    </p:spTree>
    <p:extLst>
      <p:ext uri="{BB962C8B-B14F-4D97-AF65-F5344CB8AC3E}">
        <p14:creationId xmlns:p14="http://schemas.microsoft.com/office/powerpoint/2010/main" val="20768381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正方形/長方形 6"/>
          <p:cNvSpPr/>
          <p:nvPr userDrawn="1"/>
        </p:nvSpPr>
        <p:spPr>
          <a:xfrm>
            <a:off x="317989" y="1"/>
            <a:ext cx="66462" cy="6857515"/>
          </a:xfrm>
          <a:prstGeom prst="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846" b="1" spc="-138" dirty="0" smtClean="0">
              <a:solidFill>
                <a:srgbClr val="26968B"/>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0" y="2746477"/>
            <a:ext cx="7975385" cy="648000"/>
          </a:xfrm>
          <a:solidFill>
            <a:schemeClr val="tx1">
              <a:lumMod val="50000"/>
              <a:lumOff val="50000"/>
            </a:schemeClr>
          </a:solidFill>
          <a:ln w="28575">
            <a:solidFill>
              <a:schemeClr val="bg1"/>
            </a:solidFill>
          </a:ln>
        </p:spPr>
        <p:txBody>
          <a:bodyPr anchor="ctr"/>
          <a:lstStyle>
            <a:lvl1pPr algn="ctr">
              <a:defRPr sz="2215" b="1" cap="all" baseline="0">
                <a:solidFill>
                  <a:schemeClr val="bg1"/>
                </a:solidFill>
                <a:latin typeface="Meiryo UI" panose="020B0604030504040204" pitchFamily="50" charset="-128"/>
                <a:ea typeface="Meiryo UI" panose="020B0604030504040204" pitchFamily="50" charset="-128"/>
              </a:defRPr>
            </a:lvl1pPr>
          </a:lstStyle>
          <a:p>
            <a:endParaRPr lang="ja-JP" altLang="en-US" dirty="0"/>
          </a:p>
        </p:txBody>
      </p:sp>
      <p:sp>
        <p:nvSpPr>
          <p:cNvPr id="3" name="テキスト プレースホルダ 2"/>
          <p:cNvSpPr>
            <a:spLocks noGrp="1"/>
          </p:cNvSpPr>
          <p:nvPr>
            <p:ph type="body" idx="1" hasCustomPrompt="1"/>
          </p:nvPr>
        </p:nvSpPr>
        <p:spPr>
          <a:xfrm>
            <a:off x="1248554" y="3573016"/>
            <a:ext cx="7476849" cy="2520280"/>
          </a:xfrm>
        </p:spPr>
        <p:txBody>
          <a:bodyPr anchor="t"/>
          <a:lstStyle>
            <a:lvl1pPr marL="0" indent="0">
              <a:buNone/>
              <a:defRPr sz="1846">
                <a:solidFill>
                  <a:schemeClr val="tx1"/>
                </a:solidFill>
                <a:latin typeface="Meiryo UI" panose="020B0604030504040204" pitchFamily="50" charset="-128"/>
                <a:ea typeface="Meiryo UI" panose="020B0604030504040204" pitchFamily="50" charset="-128"/>
              </a:defRPr>
            </a:lvl1pPr>
            <a:lvl2pPr marL="421152" indent="0">
              <a:buNone/>
              <a:defRPr sz="1662">
                <a:solidFill>
                  <a:schemeClr val="tx1">
                    <a:tint val="75000"/>
                  </a:schemeClr>
                </a:solidFill>
              </a:defRPr>
            </a:lvl2pPr>
            <a:lvl3pPr marL="842307" indent="0">
              <a:buNone/>
              <a:defRPr sz="1477">
                <a:solidFill>
                  <a:schemeClr val="tx1">
                    <a:tint val="75000"/>
                  </a:schemeClr>
                </a:solidFill>
              </a:defRPr>
            </a:lvl3pPr>
            <a:lvl4pPr marL="1263463" indent="0">
              <a:buNone/>
              <a:defRPr sz="1292">
                <a:solidFill>
                  <a:schemeClr val="tx1">
                    <a:tint val="75000"/>
                  </a:schemeClr>
                </a:solidFill>
              </a:defRPr>
            </a:lvl4pPr>
            <a:lvl5pPr marL="1684615" indent="0">
              <a:buNone/>
              <a:defRPr sz="1292">
                <a:solidFill>
                  <a:schemeClr val="tx1">
                    <a:tint val="75000"/>
                  </a:schemeClr>
                </a:solidFill>
              </a:defRPr>
            </a:lvl5pPr>
            <a:lvl6pPr marL="2105770" indent="0">
              <a:buNone/>
              <a:defRPr sz="1292">
                <a:solidFill>
                  <a:schemeClr val="tx1">
                    <a:tint val="75000"/>
                  </a:schemeClr>
                </a:solidFill>
              </a:defRPr>
            </a:lvl6pPr>
            <a:lvl7pPr marL="2526925" indent="0">
              <a:buNone/>
              <a:defRPr sz="1292">
                <a:solidFill>
                  <a:schemeClr val="tx1">
                    <a:tint val="75000"/>
                  </a:schemeClr>
                </a:solidFill>
              </a:defRPr>
            </a:lvl7pPr>
            <a:lvl8pPr marL="2948079" indent="0">
              <a:buNone/>
              <a:defRPr sz="1292">
                <a:solidFill>
                  <a:schemeClr val="tx1">
                    <a:tint val="75000"/>
                  </a:schemeClr>
                </a:solidFill>
              </a:defRPr>
            </a:lvl8pPr>
            <a:lvl9pPr marL="3369234" indent="0">
              <a:buNone/>
              <a:defRPr sz="1292">
                <a:solidFill>
                  <a:schemeClr val="tx1">
                    <a:tint val="75000"/>
                  </a:schemeClr>
                </a:solidFill>
              </a:defRPr>
            </a:lvl9pPr>
          </a:lstStyle>
          <a:p>
            <a:pPr lvl="0"/>
            <a:r>
              <a:rPr lang="ja-JP" altLang="en-US" dirty="0"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8690418" y="6588287"/>
            <a:ext cx="453582" cy="262629"/>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5B499932-C233-4E5A-865C-8671E046D2B1}" type="slidenum">
              <a:rPr lang="ja-JP" altLang="en-US" smtClean="0"/>
              <a:pPr>
                <a:defRPr/>
              </a:pPr>
              <a:t>‹#›</a:t>
            </a:fld>
            <a:endParaRPr lang="ja-JP" altLang="en-US" dirty="0"/>
          </a:p>
        </p:txBody>
      </p:sp>
    </p:spTree>
    <p:extLst>
      <p:ext uri="{BB962C8B-B14F-4D97-AF65-F5344CB8AC3E}">
        <p14:creationId xmlns:p14="http://schemas.microsoft.com/office/powerpoint/2010/main" val="34024593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8477049" y="6493719"/>
            <a:ext cx="666951" cy="365125"/>
          </a:xfrm>
        </p:spPr>
        <p:txBody>
          <a:bodyPr/>
          <a:lstStyle>
            <a:lvl1pPr>
              <a:defRPr>
                <a:solidFill>
                  <a:schemeClr val="tx1"/>
                </a:solidFill>
              </a:defRPr>
            </a:lvl1pPr>
          </a:lstStyle>
          <a:p>
            <a:pPr>
              <a:defRPr/>
            </a:pPr>
            <a:fld id="{A5A05A7F-8CE3-4109-9362-34BB9F9E23C9}"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61319885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7" y="160021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71" y="160021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1913969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3"/>
            <a:ext cx="4040066" cy="639762"/>
          </a:xfrm>
        </p:spPr>
        <p:txBody>
          <a:bodyPr anchor="b"/>
          <a:lstStyle>
            <a:lvl1pPr marL="0" indent="0">
              <a:buNone/>
              <a:defRPr sz="2215" b="1"/>
            </a:lvl1pPr>
            <a:lvl2pPr marL="421152" indent="0">
              <a:buNone/>
              <a:defRPr sz="1846" b="1"/>
            </a:lvl2pPr>
            <a:lvl3pPr marL="842307" indent="0">
              <a:buNone/>
              <a:defRPr sz="1662" b="1"/>
            </a:lvl3pPr>
            <a:lvl4pPr marL="1263463" indent="0">
              <a:buNone/>
              <a:defRPr sz="1477" b="1"/>
            </a:lvl4pPr>
            <a:lvl5pPr marL="1684615" indent="0">
              <a:buNone/>
              <a:defRPr sz="1477" b="1"/>
            </a:lvl5pPr>
            <a:lvl6pPr marL="2105770" indent="0">
              <a:buNone/>
              <a:defRPr sz="1477" b="1"/>
            </a:lvl6pPr>
            <a:lvl7pPr marL="2526925" indent="0">
              <a:buNone/>
              <a:defRPr sz="1477" b="1"/>
            </a:lvl7pPr>
            <a:lvl8pPr marL="2948079" indent="0">
              <a:buNone/>
              <a:defRPr sz="1477" b="1"/>
            </a:lvl8pPr>
            <a:lvl9pPr marL="3369234"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8"/>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19" y="1535113"/>
            <a:ext cx="4041531" cy="639762"/>
          </a:xfrm>
        </p:spPr>
        <p:txBody>
          <a:bodyPr anchor="b"/>
          <a:lstStyle>
            <a:lvl1pPr marL="0" indent="0">
              <a:buNone/>
              <a:defRPr sz="2215" b="1"/>
            </a:lvl1pPr>
            <a:lvl2pPr marL="421152" indent="0">
              <a:buNone/>
              <a:defRPr sz="1846" b="1"/>
            </a:lvl2pPr>
            <a:lvl3pPr marL="842307" indent="0">
              <a:buNone/>
              <a:defRPr sz="1662" b="1"/>
            </a:lvl3pPr>
            <a:lvl4pPr marL="1263463" indent="0">
              <a:buNone/>
              <a:defRPr sz="1477" b="1"/>
            </a:lvl4pPr>
            <a:lvl5pPr marL="1684615" indent="0">
              <a:buNone/>
              <a:defRPr sz="1477" b="1"/>
            </a:lvl5pPr>
            <a:lvl6pPr marL="2105770" indent="0">
              <a:buNone/>
              <a:defRPr sz="1477" b="1"/>
            </a:lvl6pPr>
            <a:lvl7pPr marL="2526925" indent="0">
              <a:buNone/>
              <a:defRPr sz="1477" b="1"/>
            </a:lvl7pPr>
            <a:lvl8pPr marL="2948079" indent="0">
              <a:buNone/>
              <a:defRPr sz="1477" b="1"/>
            </a:lvl8pPr>
            <a:lvl9pPr marL="3369234"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19" y="2174878"/>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8981798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a:xfrm>
            <a:off x="8690419" y="6588287"/>
            <a:ext cx="453582" cy="262629"/>
          </a:xfrm>
        </p:spPr>
        <p:txBody>
          <a:bodyPr wrap="none">
            <a:spAutoFit/>
          </a:bodyPr>
          <a:lstStyle>
            <a:lvl1pPr>
              <a:defRPr sz="1108" b="1">
                <a:solidFill>
                  <a:schemeClr val="tx1"/>
                </a:solidFill>
                <a:latin typeface="Meiryo UI" panose="020B0604030504040204" pitchFamily="50" charset="-128"/>
                <a:ea typeface="Meiryo UI" panose="020B0604030504040204" pitchFamily="50" charset="-128"/>
              </a:defRPr>
            </a:lvl1pPr>
          </a:lstStyle>
          <a:p>
            <a:pPr>
              <a:defRPr/>
            </a:pPr>
            <a:fld id="{F95793F0-1422-48A7-88C7-0432C15BFF5A}" type="slidenum">
              <a:rPr lang="ja-JP" altLang="en-US" smtClean="0"/>
              <a:pPr>
                <a:defRPr/>
              </a:pPr>
              <a:t>‹#›</a:t>
            </a:fld>
            <a:endParaRPr lang="ja-JP" altLang="en-US" dirty="0"/>
          </a:p>
        </p:txBody>
      </p:sp>
    </p:spTree>
    <p:extLst>
      <p:ext uri="{BB962C8B-B14F-4D97-AF65-F5344CB8AC3E}">
        <p14:creationId xmlns:p14="http://schemas.microsoft.com/office/powerpoint/2010/main" val="381447599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7" y="273050"/>
            <a:ext cx="3008433"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67" y="273059"/>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7" y="1435103"/>
            <a:ext cx="3008433" cy="4691063"/>
          </a:xfrm>
        </p:spPr>
        <p:txBody>
          <a:bodyPr/>
          <a:lstStyle>
            <a:lvl1pPr marL="0" indent="0">
              <a:buNone/>
              <a:defRPr sz="1292"/>
            </a:lvl1pPr>
            <a:lvl2pPr marL="421152" indent="0">
              <a:buNone/>
              <a:defRPr sz="1108"/>
            </a:lvl2pPr>
            <a:lvl3pPr marL="842307" indent="0">
              <a:buNone/>
              <a:defRPr sz="923"/>
            </a:lvl3pPr>
            <a:lvl4pPr marL="1263463" indent="0">
              <a:buNone/>
              <a:defRPr sz="831"/>
            </a:lvl4pPr>
            <a:lvl5pPr marL="1684615" indent="0">
              <a:buNone/>
              <a:defRPr sz="831"/>
            </a:lvl5pPr>
            <a:lvl6pPr marL="2105770" indent="0">
              <a:buNone/>
              <a:defRPr sz="831"/>
            </a:lvl6pPr>
            <a:lvl7pPr marL="2526925" indent="0">
              <a:buNone/>
              <a:defRPr sz="831"/>
            </a:lvl7pPr>
            <a:lvl8pPr marL="2948079" indent="0">
              <a:buNone/>
              <a:defRPr sz="831"/>
            </a:lvl8pPr>
            <a:lvl9pPr marL="3369234"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34589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70" y="4800603"/>
            <a:ext cx="54864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70" y="612775"/>
            <a:ext cx="5486400" cy="4114800"/>
          </a:xfrm>
        </p:spPr>
        <p:txBody>
          <a:bodyPr rtlCol="0">
            <a:normAutofit/>
          </a:bodyPr>
          <a:lstStyle>
            <a:lvl1pPr marL="0" indent="0">
              <a:buNone/>
              <a:defRPr sz="2954"/>
            </a:lvl1pPr>
            <a:lvl2pPr marL="421152" indent="0">
              <a:buNone/>
              <a:defRPr sz="2585"/>
            </a:lvl2pPr>
            <a:lvl3pPr marL="842307" indent="0">
              <a:buNone/>
              <a:defRPr sz="2215"/>
            </a:lvl3pPr>
            <a:lvl4pPr marL="1263463" indent="0">
              <a:buNone/>
              <a:defRPr sz="1846"/>
            </a:lvl4pPr>
            <a:lvl5pPr marL="1684615" indent="0">
              <a:buNone/>
              <a:defRPr sz="1846"/>
            </a:lvl5pPr>
            <a:lvl6pPr marL="2105770" indent="0">
              <a:buNone/>
              <a:defRPr sz="1846"/>
            </a:lvl6pPr>
            <a:lvl7pPr marL="2526925" indent="0">
              <a:buNone/>
              <a:defRPr sz="1846"/>
            </a:lvl7pPr>
            <a:lvl8pPr marL="2948079" indent="0">
              <a:buNone/>
              <a:defRPr sz="1846"/>
            </a:lvl8pPr>
            <a:lvl9pPr marL="3369234" indent="0">
              <a:buNone/>
              <a:defRPr sz="1846"/>
            </a:lvl9pPr>
          </a:lstStyle>
          <a:p>
            <a:pPr lvl="0"/>
            <a:endParaRPr lang="ja-JP" altLang="en-US" noProof="0" dirty="0" smtClean="0"/>
          </a:p>
        </p:txBody>
      </p:sp>
      <p:sp>
        <p:nvSpPr>
          <p:cNvPr id="4" name="テキスト プレースホルダ 3"/>
          <p:cNvSpPr>
            <a:spLocks noGrp="1"/>
          </p:cNvSpPr>
          <p:nvPr>
            <p:ph type="body" sz="half" idx="2"/>
          </p:nvPr>
        </p:nvSpPr>
        <p:spPr>
          <a:xfrm>
            <a:off x="1792170" y="5367338"/>
            <a:ext cx="5486400" cy="804862"/>
          </a:xfrm>
        </p:spPr>
        <p:txBody>
          <a:bodyPr/>
          <a:lstStyle>
            <a:lvl1pPr marL="0" indent="0">
              <a:buNone/>
              <a:defRPr sz="1292"/>
            </a:lvl1pPr>
            <a:lvl2pPr marL="421152" indent="0">
              <a:buNone/>
              <a:defRPr sz="1108"/>
            </a:lvl2pPr>
            <a:lvl3pPr marL="842307" indent="0">
              <a:buNone/>
              <a:defRPr sz="923"/>
            </a:lvl3pPr>
            <a:lvl4pPr marL="1263463" indent="0">
              <a:buNone/>
              <a:defRPr sz="831"/>
            </a:lvl4pPr>
            <a:lvl5pPr marL="1684615" indent="0">
              <a:buNone/>
              <a:defRPr sz="831"/>
            </a:lvl5pPr>
            <a:lvl6pPr marL="2105770" indent="0">
              <a:buNone/>
              <a:defRPr sz="831"/>
            </a:lvl6pPr>
            <a:lvl7pPr marL="2526925" indent="0">
              <a:buNone/>
              <a:defRPr sz="831"/>
            </a:lvl7pPr>
            <a:lvl8pPr marL="2948079" indent="0">
              <a:buNone/>
              <a:defRPr sz="831"/>
            </a:lvl8pPr>
            <a:lvl9pPr marL="3369234"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8438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2239213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14855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57" y="274654"/>
            <a:ext cx="2057399"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462" y="274654"/>
            <a:ext cx="6031522"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3276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568" y="274638"/>
            <a:ext cx="8229601"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7"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71"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71" y="3938610"/>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1"/>
          <p:cNvSpPr>
            <a:spLocks noGrp="1" noChangeArrowheads="1"/>
          </p:cNvSpPr>
          <p:nvPr>
            <p:ph type="dt" sz="half" idx="10"/>
          </p:nvPr>
        </p:nvSpPr>
        <p:spPr/>
        <p:txBody>
          <a:bodyPr/>
          <a:lstStyle>
            <a:lvl1pPr>
              <a:defRPr/>
            </a:lvl1pPr>
          </a:lstStyle>
          <a:p>
            <a:pPr>
              <a:defRPr/>
            </a:pPr>
            <a:endParaRPr lang="en-US" altLang="ja-JP" dirty="0">
              <a:solidFill>
                <a:prstClr val="black">
                  <a:tint val="75000"/>
                </a:prstClr>
              </a:solidFill>
            </a:endParaRPr>
          </a:p>
        </p:txBody>
      </p:sp>
      <p:sp>
        <p:nvSpPr>
          <p:cNvPr id="7" name="Rectangle 12"/>
          <p:cNvSpPr>
            <a:spLocks noGrp="1" noChangeArrowheads="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A45ED70D-F1FD-4776-8791-E99F1651F8FA}"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265589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407217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287789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114800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116729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E3F47B7-1296-4DF1-AEA0-BF5CF06A7AB1}"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379355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E3F47B7-1296-4DF1-AEA0-BF5CF06A7AB1}" type="datetimeFigureOut">
              <a:rPr kumimoji="1" lang="ja-JP" altLang="en-US" smtClean="0"/>
              <a:t>2021/5/20</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2C0FD49-AF6B-4395-85D9-1E79DC9D3455}" type="slidenum">
              <a:rPr kumimoji="1" lang="ja-JP" altLang="en-US" smtClean="0"/>
              <a:t>‹#›</a:t>
            </a:fld>
            <a:endParaRPr kumimoji="1" lang="ja-JP" altLang="en-US"/>
          </a:p>
        </p:txBody>
      </p:sp>
    </p:spTree>
    <p:extLst>
      <p:ext uri="{BB962C8B-B14F-4D97-AF65-F5344CB8AC3E}">
        <p14:creationId xmlns:p14="http://schemas.microsoft.com/office/powerpoint/2010/main" val="346885860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Lst>
  <p:txStyles>
    <p:title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7" tIns="45621" rIns="91247" bIns="45621"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7" tIns="45621" rIns="91247" bIns="4562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7938"/>
            <a:ext cx="2133600" cy="365125"/>
          </a:xfrm>
          <a:prstGeom prst="rect">
            <a:avLst/>
          </a:prstGeom>
        </p:spPr>
        <p:txBody>
          <a:bodyPr vert="horz" lIns="91247" tIns="45621" rIns="91247" bIns="45621" rtlCol="0" anchor="ctr"/>
          <a:lstStyle>
            <a:lvl1pPr algn="l">
              <a:defRPr sz="1108">
                <a:solidFill>
                  <a:prstClr val="black">
                    <a:tint val="75000"/>
                  </a:prst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7938"/>
            <a:ext cx="2895600" cy="365125"/>
          </a:xfrm>
          <a:prstGeom prst="rect">
            <a:avLst/>
          </a:prstGeom>
        </p:spPr>
        <p:txBody>
          <a:bodyPr vert="horz" lIns="91247" tIns="45621" rIns="91247" bIns="45621" rtlCol="0" anchor="ctr"/>
          <a:lstStyle>
            <a:lvl1pPr algn="ctr">
              <a:defRPr sz="1108">
                <a:solidFill>
                  <a:prstClr val="black">
                    <a:tint val="75000"/>
                  </a:prst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8020050" y="6492875"/>
            <a:ext cx="1123950" cy="365125"/>
          </a:xfrm>
          <a:prstGeom prst="rect">
            <a:avLst/>
          </a:prstGeom>
        </p:spPr>
        <p:txBody>
          <a:bodyPr vert="horz" lIns="91247" tIns="45621" rIns="91247" bIns="45621" rtlCol="0" anchor="ctr"/>
          <a:lstStyle>
            <a:lvl1pPr algn="r">
              <a:defRPr sz="1292">
                <a:solidFill>
                  <a:prstClr val="black">
                    <a:tint val="75000"/>
                  </a:prstClr>
                </a:solidFill>
                <a:latin typeface="HG丸ｺﾞｼｯｸM-PRO" panose="020F0600000000000000" pitchFamily="50" charset="-128"/>
                <a:ea typeface="HG丸ｺﾞｼｯｸM-PRO" panose="020F0600000000000000" pitchFamily="50" charset="-128"/>
              </a:defRPr>
            </a:lvl1pPr>
          </a:lstStyle>
          <a:p>
            <a:pPr>
              <a:defRPr/>
            </a:pPr>
            <a:fld id="{2C5694E4-0FFF-4930-A163-EEF4BC37326A}" type="slidenum">
              <a:rPr lang="ja-JP" altLang="en-US"/>
              <a:pPr>
                <a:defRPr/>
              </a:pPr>
              <a:t>‹#›</a:t>
            </a:fld>
            <a:endParaRPr lang="ja-JP" altLang="en-US" dirty="0"/>
          </a:p>
        </p:txBody>
      </p:sp>
    </p:spTree>
    <p:extLst>
      <p:ext uri="{BB962C8B-B14F-4D97-AF65-F5344CB8AC3E}">
        <p14:creationId xmlns:p14="http://schemas.microsoft.com/office/powerpoint/2010/main" val="4114824263"/>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5pPr>
      <a:lvl6pPr marL="421152" algn="ctr" rtl="0" fontAlgn="base">
        <a:spcBef>
          <a:spcPct val="0"/>
        </a:spcBef>
        <a:spcAft>
          <a:spcPct val="0"/>
        </a:spcAft>
        <a:defRPr kumimoji="1" sz="4062">
          <a:solidFill>
            <a:schemeClr val="tx1"/>
          </a:solidFill>
          <a:latin typeface="Calibri" pitchFamily="34" charset="0"/>
          <a:ea typeface="ＭＳ Ｐゴシック" charset="-128"/>
        </a:defRPr>
      </a:lvl6pPr>
      <a:lvl7pPr marL="842307" algn="ctr" rtl="0" fontAlgn="base">
        <a:spcBef>
          <a:spcPct val="0"/>
        </a:spcBef>
        <a:spcAft>
          <a:spcPct val="0"/>
        </a:spcAft>
        <a:defRPr kumimoji="1" sz="4062">
          <a:solidFill>
            <a:schemeClr val="tx1"/>
          </a:solidFill>
          <a:latin typeface="Calibri" pitchFamily="34" charset="0"/>
          <a:ea typeface="ＭＳ Ｐゴシック" charset="-128"/>
        </a:defRPr>
      </a:lvl7pPr>
      <a:lvl8pPr marL="1263463" algn="ctr" rtl="0" fontAlgn="base">
        <a:spcBef>
          <a:spcPct val="0"/>
        </a:spcBef>
        <a:spcAft>
          <a:spcPct val="0"/>
        </a:spcAft>
        <a:defRPr kumimoji="1" sz="4062">
          <a:solidFill>
            <a:schemeClr val="tx1"/>
          </a:solidFill>
          <a:latin typeface="Calibri" pitchFamily="34" charset="0"/>
          <a:ea typeface="ＭＳ Ｐゴシック" charset="-128"/>
        </a:defRPr>
      </a:lvl8pPr>
      <a:lvl9pPr marL="168461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4325" indent="-314325" algn="l" rtl="0" eaLnBrk="0" fontAlgn="base" hangingPunct="0">
        <a:spcBef>
          <a:spcPct val="20000"/>
        </a:spcBef>
        <a:spcAft>
          <a:spcPct val="0"/>
        </a:spcAft>
        <a:buFont typeface="Arial" panose="020B0604020202020204" pitchFamily="34" charset="0"/>
        <a:buChar char="•"/>
        <a:defRPr kumimoji="1" sz="2900" kern="1200">
          <a:solidFill>
            <a:schemeClr val="tx1"/>
          </a:solidFill>
          <a:latin typeface="+mn-lt"/>
          <a:ea typeface="+mn-ea"/>
          <a:cs typeface="+mn-cs"/>
        </a:defRPr>
      </a:lvl1pPr>
      <a:lvl2pPr marL="684213" indent="-261938" algn="l" rtl="0" eaLnBrk="0" fontAlgn="base" hangingPunct="0">
        <a:spcBef>
          <a:spcPct val="20000"/>
        </a:spcBef>
        <a:spcAft>
          <a:spcPct val="0"/>
        </a:spcAft>
        <a:buFont typeface="Arial" panose="020B0604020202020204" pitchFamily="34" charset="0"/>
        <a:buChar char="–"/>
        <a:defRPr kumimoji="1" sz="2500" kern="1200">
          <a:solidFill>
            <a:schemeClr val="tx1"/>
          </a:solidFill>
          <a:latin typeface="+mn-lt"/>
          <a:ea typeface="+mn-ea"/>
          <a:cs typeface="+mn-cs"/>
        </a:defRPr>
      </a:lvl2pPr>
      <a:lvl3pPr marL="1052513" indent="-209550" algn="l"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473200" indent="-209550" algn="l"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893888" indent="-209550" algn="l"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316349"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37502"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58653"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79809"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2307" rtl="0" eaLnBrk="1" latinLnBrk="0" hangingPunct="1">
        <a:defRPr kumimoji="1" sz="1662" kern="1200">
          <a:solidFill>
            <a:schemeClr val="tx1"/>
          </a:solidFill>
          <a:latin typeface="+mn-lt"/>
          <a:ea typeface="+mn-ea"/>
          <a:cs typeface="+mn-cs"/>
        </a:defRPr>
      </a:lvl1pPr>
      <a:lvl2pPr marL="421152" algn="l" defTabSz="842307" rtl="0" eaLnBrk="1" latinLnBrk="0" hangingPunct="1">
        <a:defRPr kumimoji="1" sz="1662" kern="1200">
          <a:solidFill>
            <a:schemeClr val="tx1"/>
          </a:solidFill>
          <a:latin typeface="+mn-lt"/>
          <a:ea typeface="+mn-ea"/>
          <a:cs typeface="+mn-cs"/>
        </a:defRPr>
      </a:lvl2pPr>
      <a:lvl3pPr marL="842307" algn="l" defTabSz="842307" rtl="0" eaLnBrk="1" latinLnBrk="0" hangingPunct="1">
        <a:defRPr kumimoji="1" sz="1662" kern="1200">
          <a:solidFill>
            <a:schemeClr val="tx1"/>
          </a:solidFill>
          <a:latin typeface="+mn-lt"/>
          <a:ea typeface="+mn-ea"/>
          <a:cs typeface="+mn-cs"/>
        </a:defRPr>
      </a:lvl3pPr>
      <a:lvl4pPr marL="1263463" algn="l" defTabSz="842307" rtl="0" eaLnBrk="1" latinLnBrk="0" hangingPunct="1">
        <a:defRPr kumimoji="1" sz="1662" kern="1200">
          <a:solidFill>
            <a:schemeClr val="tx1"/>
          </a:solidFill>
          <a:latin typeface="+mn-lt"/>
          <a:ea typeface="+mn-ea"/>
          <a:cs typeface="+mn-cs"/>
        </a:defRPr>
      </a:lvl4pPr>
      <a:lvl5pPr marL="1684615" algn="l" defTabSz="842307" rtl="0" eaLnBrk="1" latinLnBrk="0" hangingPunct="1">
        <a:defRPr kumimoji="1" sz="1662" kern="1200">
          <a:solidFill>
            <a:schemeClr val="tx1"/>
          </a:solidFill>
          <a:latin typeface="+mn-lt"/>
          <a:ea typeface="+mn-ea"/>
          <a:cs typeface="+mn-cs"/>
        </a:defRPr>
      </a:lvl5pPr>
      <a:lvl6pPr marL="2105770" algn="l" defTabSz="842307" rtl="0" eaLnBrk="1" latinLnBrk="0" hangingPunct="1">
        <a:defRPr kumimoji="1" sz="1662" kern="1200">
          <a:solidFill>
            <a:schemeClr val="tx1"/>
          </a:solidFill>
          <a:latin typeface="+mn-lt"/>
          <a:ea typeface="+mn-ea"/>
          <a:cs typeface="+mn-cs"/>
        </a:defRPr>
      </a:lvl6pPr>
      <a:lvl7pPr marL="2526925" algn="l" defTabSz="842307" rtl="0" eaLnBrk="1" latinLnBrk="0" hangingPunct="1">
        <a:defRPr kumimoji="1" sz="1662" kern="1200">
          <a:solidFill>
            <a:schemeClr val="tx1"/>
          </a:solidFill>
          <a:latin typeface="+mn-lt"/>
          <a:ea typeface="+mn-ea"/>
          <a:cs typeface="+mn-cs"/>
        </a:defRPr>
      </a:lvl7pPr>
      <a:lvl8pPr marL="2948079" algn="l" defTabSz="842307" rtl="0" eaLnBrk="1" latinLnBrk="0" hangingPunct="1">
        <a:defRPr kumimoji="1" sz="1662" kern="1200">
          <a:solidFill>
            <a:schemeClr val="tx1"/>
          </a:solidFill>
          <a:latin typeface="+mn-lt"/>
          <a:ea typeface="+mn-ea"/>
          <a:cs typeface="+mn-cs"/>
        </a:defRPr>
      </a:lvl8pPr>
      <a:lvl9pPr marL="3369234" algn="l" defTabSz="842307"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57568" y="274638"/>
            <a:ext cx="8229601" cy="1143000"/>
          </a:xfrm>
          <a:prstGeom prst="rect">
            <a:avLst/>
          </a:prstGeom>
          <a:noFill/>
          <a:ln w="9525">
            <a:noFill/>
            <a:miter lim="800000"/>
            <a:headEnd/>
            <a:tailEnd/>
          </a:ln>
        </p:spPr>
        <p:txBody>
          <a:bodyPr vert="horz" wrap="square" lIns="91247" tIns="45621" rIns="91247" bIns="45621" numCol="1" anchor="ctr" anchorCtr="0" compatLnSpc="1">
            <a:prstTxWarp prst="textNoShape">
              <a:avLst/>
            </a:prstTxWarp>
          </a:bodyPr>
          <a:lstStyle/>
          <a:p>
            <a:pPr lvl="0"/>
            <a:r>
              <a:rPr lang="ja-JP" altLang="en-US" dirty="0" smtClean="0"/>
              <a:t>マスタ タイトルの書式設定</a:t>
            </a:r>
          </a:p>
        </p:txBody>
      </p:sp>
      <p:sp>
        <p:nvSpPr>
          <p:cNvPr id="3075" name="テキスト プレースホルダ 2"/>
          <p:cNvSpPr>
            <a:spLocks noGrp="1"/>
          </p:cNvSpPr>
          <p:nvPr>
            <p:ph type="body" idx="1"/>
          </p:nvPr>
        </p:nvSpPr>
        <p:spPr bwMode="auto">
          <a:xfrm>
            <a:off x="457568" y="1600205"/>
            <a:ext cx="8229601" cy="4525963"/>
          </a:xfrm>
          <a:prstGeom prst="rect">
            <a:avLst/>
          </a:prstGeom>
          <a:noFill/>
          <a:ln w="9525">
            <a:noFill/>
            <a:miter lim="800000"/>
            <a:headEnd/>
            <a:tailEnd/>
          </a:ln>
        </p:spPr>
        <p:txBody>
          <a:bodyPr vert="horz" wrap="square" lIns="91247" tIns="45621" rIns="91247" bIns="45621"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 name="日付プレースホルダ 3"/>
          <p:cNvSpPr>
            <a:spLocks noGrp="1"/>
          </p:cNvSpPr>
          <p:nvPr>
            <p:ph type="dt" sz="half" idx="2"/>
          </p:nvPr>
        </p:nvSpPr>
        <p:spPr>
          <a:xfrm>
            <a:off x="457211" y="6357199"/>
            <a:ext cx="2133600" cy="365125"/>
          </a:xfrm>
          <a:prstGeom prst="rect">
            <a:avLst/>
          </a:prstGeom>
        </p:spPr>
        <p:txBody>
          <a:bodyPr vert="horz" lIns="91247" tIns="45621" rIns="91247" bIns="45621" rtlCol="0" anchor="ctr"/>
          <a:lstStyle>
            <a:lvl1pPr algn="l">
              <a:defRPr sz="1108">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60" y="6357199"/>
            <a:ext cx="2895599" cy="365125"/>
          </a:xfrm>
          <a:prstGeom prst="rect">
            <a:avLst/>
          </a:prstGeom>
        </p:spPr>
        <p:txBody>
          <a:bodyPr vert="horz" lIns="91247" tIns="45621" rIns="91247" bIns="45621" rtlCol="0" anchor="ctr"/>
          <a:lstStyle>
            <a:lvl1pPr algn="ctr">
              <a:defRPr sz="1108">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8020212" y="6492391"/>
            <a:ext cx="1123926" cy="365125"/>
          </a:xfrm>
          <a:prstGeom prst="rect">
            <a:avLst/>
          </a:prstGeom>
        </p:spPr>
        <p:txBody>
          <a:bodyPr vert="horz" lIns="91247" tIns="45621" rIns="91247" bIns="45621" rtlCol="0" anchor="ctr"/>
          <a:lstStyle>
            <a:lvl1pPr algn="r">
              <a:defRPr sz="1292">
                <a:solidFill>
                  <a:schemeClr val="tx1">
                    <a:tint val="75000"/>
                  </a:schemeClr>
                </a:solidFill>
                <a:latin typeface="HG丸ｺﾞｼｯｸM-PRO" panose="020F0600000000000000" pitchFamily="50" charset="-128"/>
                <a:ea typeface="HG丸ｺﾞｼｯｸM-PRO" panose="020F0600000000000000" pitchFamily="50" charset="-128"/>
              </a:defRPr>
            </a:lvl1pPr>
          </a:lstStyle>
          <a:p>
            <a:pPr fontAlgn="base">
              <a:spcBef>
                <a:spcPct val="0"/>
              </a:spcBef>
              <a:spcAft>
                <a:spcPct val="0"/>
              </a:spcAft>
              <a:defRPr/>
            </a:pPr>
            <a:fld id="{17C4E106-E4D4-4543-B6B1-4D754DB78274}" type="slidenum">
              <a:rPr lang="ja-JP" altLang="en-US" smtClean="0">
                <a:solidFill>
                  <a:prstClr val="black">
                    <a:tint val="75000"/>
                  </a:prstClr>
                </a:solidFill>
              </a:rPr>
              <a:pPr fontAlgn="base">
                <a:spcBef>
                  <a:spcPct val="0"/>
                </a:spcBef>
                <a:spcAft>
                  <a:spcPct val="0"/>
                </a:spcAft>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96630306"/>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1152" algn="ctr" rtl="0" fontAlgn="base">
        <a:spcBef>
          <a:spcPct val="0"/>
        </a:spcBef>
        <a:spcAft>
          <a:spcPct val="0"/>
        </a:spcAft>
        <a:defRPr kumimoji="1" sz="4062">
          <a:solidFill>
            <a:schemeClr val="tx1"/>
          </a:solidFill>
          <a:latin typeface="Calibri" pitchFamily="34" charset="0"/>
          <a:ea typeface="ＭＳ Ｐゴシック" charset="-128"/>
        </a:defRPr>
      </a:lvl6pPr>
      <a:lvl7pPr marL="842307" algn="ctr" rtl="0" fontAlgn="base">
        <a:spcBef>
          <a:spcPct val="0"/>
        </a:spcBef>
        <a:spcAft>
          <a:spcPct val="0"/>
        </a:spcAft>
        <a:defRPr kumimoji="1" sz="4062">
          <a:solidFill>
            <a:schemeClr val="tx1"/>
          </a:solidFill>
          <a:latin typeface="Calibri" pitchFamily="34" charset="0"/>
          <a:ea typeface="ＭＳ Ｐゴシック" charset="-128"/>
        </a:defRPr>
      </a:lvl7pPr>
      <a:lvl8pPr marL="1263463" algn="ctr" rtl="0" fontAlgn="base">
        <a:spcBef>
          <a:spcPct val="0"/>
        </a:spcBef>
        <a:spcAft>
          <a:spcPct val="0"/>
        </a:spcAft>
        <a:defRPr kumimoji="1" sz="4062">
          <a:solidFill>
            <a:schemeClr val="tx1"/>
          </a:solidFill>
          <a:latin typeface="Calibri" pitchFamily="34" charset="0"/>
          <a:ea typeface="ＭＳ Ｐゴシック" charset="-128"/>
        </a:defRPr>
      </a:lvl8pPr>
      <a:lvl9pPr marL="168461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5866" indent="-315866" algn="l" rtl="0" eaLnBrk="0" fontAlgn="base" hangingPunct="0">
        <a:spcBef>
          <a:spcPct val="20000"/>
        </a:spcBef>
        <a:spcAft>
          <a:spcPct val="0"/>
        </a:spcAft>
        <a:buFont typeface="Arial" pitchFamily="34" charset="0"/>
        <a:buChar char="•"/>
        <a:defRPr kumimoji="1" sz="2954" kern="1200">
          <a:solidFill>
            <a:schemeClr val="tx1"/>
          </a:solidFill>
          <a:latin typeface="+mn-lt"/>
          <a:ea typeface="+mn-ea"/>
          <a:cs typeface="+mn-cs"/>
        </a:defRPr>
      </a:lvl1pPr>
      <a:lvl2pPr marL="684375" indent="-263222" algn="l" rtl="0" eaLnBrk="0" fontAlgn="base" hangingPunct="0">
        <a:spcBef>
          <a:spcPct val="20000"/>
        </a:spcBef>
        <a:spcAft>
          <a:spcPct val="0"/>
        </a:spcAft>
        <a:buFont typeface="Arial" pitchFamily="34" charset="0"/>
        <a:buChar char="–"/>
        <a:defRPr kumimoji="1" sz="2585" kern="1200">
          <a:solidFill>
            <a:schemeClr val="tx1"/>
          </a:solidFill>
          <a:latin typeface="+mn-lt"/>
          <a:ea typeface="+mn-ea"/>
          <a:cs typeface="+mn-cs"/>
        </a:defRPr>
      </a:lvl2pPr>
      <a:lvl3pPr marL="1052886" indent="-210578" algn="l" rtl="0" eaLnBrk="0" fontAlgn="base" hangingPunct="0">
        <a:spcBef>
          <a:spcPct val="20000"/>
        </a:spcBef>
        <a:spcAft>
          <a:spcPct val="0"/>
        </a:spcAft>
        <a:buFont typeface="Arial" pitchFamily="34" charset="0"/>
        <a:buChar char="•"/>
        <a:defRPr kumimoji="1" sz="2215" kern="1200">
          <a:solidFill>
            <a:schemeClr val="tx1"/>
          </a:solidFill>
          <a:latin typeface="+mn-lt"/>
          <a:ea typeface="+mn-ea"/>
          <a:cs typeface="+mn-cs"/>
        </a:defRPr>
      </a:lvl3pPr>
      <a:lvl4pPr marL="1474039" indent="-210578"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4pPr>
      <a:lvl5pPr marL="1895193" indent="-210578"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5pPr>
      <a:lvl6pPr marL="2316349"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37502"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58653"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79809" indent="-210578" algn="l" defTabSz="842307"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2307" rtl="0" eaLnBrk="1" latinLnBrk="0" hangingPunct="1">
        <a:defRPr kumimoji="1" sz="1662" kern="1200">
          <a:solidFill>
            <a:schemeClr val="tx1"/>
          </a:solidFill>
          <a:latin typeface="+mn-lt"/>
          <a:ea typeface="+mn-ea"/>
          <a:cs typeface="+mn-cs"/>
        </a:defRPr>
      </a:lvl1pPr>
      <a:lvl2pPr marL="421152" algn="l" defTabSz="842307" rtl="0" eaLnBrk="1" latinLnBrk="0" hangingPunct="1">
        <a:defRPr kumimoji="1" sz="1662" kern="1200">
          <a:solidFill>
            <a:schemeClr val="tx1"/>
          </a:solidFill>
          <a:latin typeface="+mn-lt"/>
          <a:ea typeface="+mn-ea"/>
          <a:cs typeface="+mn-cs"/>
        </a:defRPr>
      </a:lvl2pPr>
      <a:lvl3pPr marL="842307" algn="l" defTabSz="842307" rtl="0" eaLnBrk="1" latinLnBrk="0" hangingPunct="1">
        <a:defRPr kumimoji="1" sz="1662" kern="1200">
          <a:solidFill>
            <a:schemeClr val="tx1"/>
          </a:solidFill>
          <a:latin typeface="+mn-lt"/>
          <a:ea typeface="+mn-ea"/>
          <a:cs typeface="+mn-cs"/>
        </a:defRPr>
      </a:lvl3pPr>
      <a:lvl4pPr marL="1263463" algn="l" defTabSz="842307" rtl="0" eaLnBrk="1" latinLnBrk="0" hangingPunct="1">
        <a:defRPr kumimoji="1" sz="1662" kern="1200">
          <a:solidFill>
            <a:schemeClr val="tx1"/>
          </a:solidFill>
          <a:latin typeface="+mn-lt"/>
          <a:ea typeface="+mn-ea"/>
          <a:cs typeface="+mn-cs"/>
        </a:defRPr>
      </a:lvl4pPr>
      <a:lvl5pPr marL="1684615" algn="l" defTabSz="842307" rtl="0" eaLnBrk="1" latinLnBrk="0" hangingPunct="1">
        <a:defRPr kumimoji="1" sz="1662" kern="1200">
          <a:solidFill>
            <a:schemeClr val="tx1"/>
          </a:solidFill>
          <a:latin typeface="+mn-lt"/>
          <a:ea typeface="+mn-ea"/>
          <a:cs typeface="+mn-cs"/>
        </a:defRPr>
      </a:lvl5pPr>
      <a:lvl6pPr marL="2105770" algn="l" defTabSz="842307" rtl="0" eaLnBrk="1" latinLnBrk="0" hangingPunct="1">
        <a:defRPr kumimoji="1" sz="1662" kern="1200">
          <a:solidFill>
            <a:schemeClr val="tx1"/>
          </a:solidFill>
          <a:latin typeface="+mn-lt"/>
          <a:ea typeface="+mn-ea"/>
          <a:cs typeface="+mn-cs"/>
        </a:defRPr>
      </a:lvl6pPr>
      <a:lvl7pPr marL="2526925" algn="l" defTabSz="842307" rtl="0" eaLnBrk="1" latinLnBrk="0" hangingPunct="1">
        <a:defRPr kumimoji="1" sz="1662" kern="1200">
          <a:solidFill>
            <a:schemeClr val="tx1"/>
          </a:solidFill>
          <a:latin typeface="+mn-lt"/>
          <a:ea typeface="+mn-ea"/>
          <a:cs typeface="+mn-cs"/>
        </a:defRPr>
      </a:lvl7pPr>
      <a:lvl8pPr marL="2948079" algn="l" defTabSz="842307" rtl="0" eaLnBrk="1" latinLnBrk="0" hangingPunct="1">
        <a:defRPr kumimoji="1" sz="1662" kern="1200">
          <a:solidFill>
            <a:schemeClr val="tx1"/>
          </a:solidFill>
          <a:latin typeface="+mn-lt"/>
          <a:ea typeface="+mn-ea"/>
          <a:cs typeface="+mn-cs"/>
        </a:defRPr>
      </a:lvl8pPr>
      <a:lvl9pPr marL="3369234" algn="l" defTabSz="842307"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010233"/>
            <a:ext cx="8316416" cy="1090238"/>
          </a:xfrm>
        </p:spPr>
        <p:txBody>
          <a:bodyPr>
            <a:normAutofit fontScale="90000"/>
          </a:bodyPr>
          <a:lstStyle/>
          <a:p>
            <a:pPr algn="ctr"/>
            <a:r>
              <a:rPr kumimoji="1" lang="ja-JP" altLang="en-US" dirty="0" smtClean="0">
                <a:solidFill>
                  <a:schemeClr val="tx1"/>
                </a:solidFill>
              </a:rPr>
              <a:t>②働き方改革関連法について</a:t>
            </a:r>
            <a:endParaRPr kumimoji="1" lang="ja-JP" altLang="en-US" dirty="0">
              <a:solidFill>
                <a:schemeClr val="tx1"/>
              </a:solidFill>
            </a:endParaRPr>
          </a:p>
        </p:txBody>
      </p:sp>
      <p:sp>
        <p:nvSpPr>
          <p:cNvPr id="3" name="サブタイトル 2"/>
          <p:cNvSpPr>
            <a:spLocks noGrp="1"/>
          </p:cNvSpPr>
          <p:nvPr>
            <p:ph type="subTitle" idx="1"/>
          </p:nvPr>
        </p:nvSpPr>
        <p:spPr>
          <a:xfrm>
            <a:off x="1043608" y="4437112"/>
            <a:ext cx="8100392" cy="576064"/>
          </a:xfrm>
        </p:spPr>
        <p:txBody>
          <a:bodyPr>
            <a:noAutofit/>
          </a:bodyPr>
          <a:lstStyle/>
          <a:p>
            <a:r>
              <a:rPr kumimoji="1" lang="ja-JP" altLang="en-US" sz="2800" dirty="0" smtClean="0"/>
              <a:t>　</a:t>
            </a:r>
            <a:r>
              <a:rPr kumimoji="1" lang="ja-JP" altLang="en-US" sz="2800" dirty="0" smtClean="0">
                <a:solidFill>
                  <a:schemeClr val="tx1"/>
                </a:solidFill>
              </a:rPr>
              <a:t>小田原労働基準監督署　</a:t>
            </a:r>
            <a:r>
              <a:rPr lang="ja-JP" altLang="en-US" sz="2800" dirty="0" smtClean="0">
                <a:solidFill>
                  <a:schemeClr val="tx1"/>
                </a:solidFill>
              </a:rPr>
              <a:t>労働時間相談・支援班</a:t>
            </a:r>
            <a:endParaRPr kumimoji="1" lang="ja-JP" altLang="en-US" sz="2800" dirty="0">
              <a:solidFill>
                <a:schemeClr val="tx1"/>
              </a:solidFill>
            </a:endParaRPr>
          </a:p>
        </p:txBody>
      </p:sp>
      <p:sp>
        <p:nvSpPr>
          <p:cNvPr id="4" name="テキスト ボックス 3"/>
          <p:cNvSpPr txBox="1"/>
          <p:nvPr/>
        </p:nvSpPr>
        <p:spPr>
          <a:xfrm>
            <a:off x="1403648" y="4221088"/>
            <a:ext cx="5832648" cy="369332"/>
          </a:xfrm>
          <a:prstGeom prst="rect">
            <a:avLst/>
          </a:prstGeom>
          <a:noFill/>
        </p:spPr>
        <p:txBody>
          <a:bodyPr wrap="square" rtlCol="0">
            <a:spAutoFit/>
          </a:bodyPr>
          <a:lstStyle/>
          <a:p>
            <a:endParaRPr kumimoji="1" lang="ja-JP" altLang="en-US" dirty="0"/>
          </a:p>
        </p:txBody>
      </p:sp>
      <p:sp>
        <p:nvSpPr>
          <p:cNvPr id="5" name="サブタイトル 2"/>
          <p:cNvSpPr txBox="1">
            <a:spLocks/>
          </p:cNvSpPr>
          <p:nvPr/>
        </p:nvSpPr>
        <p:spPr>
          <a:xfrm>
            <a:off x="-302724" y="477817"/>
            <a:ext cx="9468544" cy="57606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kumimoji="1"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9pPr>
          </a:lstStyle>
          <a:p>
            <a:r>
              <a:rPr lang="ja-JP" altLang="en-US" sz="2800" dirty="0" smtClean="0"/>
              <a:t>　</a:t>
            </a:r>
            <a:r>
              <a:rPr lang="ja-JP" altLang="en-US" sz="2800" dirty="0" smtClean="0">
                <a:solidFill>
                  <a:schemeClr val="tx1"/>
                </a:solidFill>
              </a:rPr>
              <a:t>～働き方改革関連法および労働時間等に関する講習会～</a:t>
            </a:r>
            <a:endParaRPr lang="ja-JP" altLang="en-US" sz="2800" dirty="0">
              <a:solidFill>
                <a:schemeClr val="tx1"/>
              </a:solidFill>
            </a:endParaRPr>
          </a:p>
        </p:txBody>
      </p:sp>
    </p:spTree>
    <p:extLst>
      <p:ext uri="{BB962C8B-B14F-4D97-AF65-F5344CB8AC3E}">
        <p14:creationId xmlns:p14="http://schemas.microsoft.com/office/powerpoint/2010/main" val="108443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p:spPr>
        <p:txBody>
          <a:bodyPr/>
          <a:lstStyle/>
          <a:p>
            <a:r>
              <a:rPr lang="ja-JP" altLang="en-US" dirty="0"/>
              <a:t>働き方改革関連法｜正社員と非正規雇用労働者との間の不合理な待遇差の禁止</a:t>
            </a:r>
            <a:endParaRPr kumimoji="1" lang="ja-JP" altLang="en-US" dirty="0"/>
          </a:p>
        </p:txBody>
      </p:sp>
      <p:sp>
        <p:nvSpPr>
          <p:cNvPr id="20" name="正方形/長方形 19"/>
          <p:cNvSpPr/>
          <p:nvPr/>
        </p:nvSpPr>
        <p:spPr>
          <a:xfrm>
            <a:off x="507515" y="2134089"/>
            <a:ext cx="8208912" cy="523220"/>
          </a:xfrm>
          <a:prstGeom prst="rect">
            <a:avLst/>
          </a:prstGeom>
          <a:solidFill>
            <a:srgbClr val="002060"/>
          </a:solidFill>
        </p:spPr>
        <p:txBody>
          <a:bodyPr wrap="square">
            <a:spAutoFit/>
          </a:bodyPr>
          <a:lstStyle/>
          <a:p>
            <a:r>
              <a:rPr lang="ja-JP" altLang="en-US" sz="2800" b="1" dirty="0">
                <a:solidFill>
                  <a:prstClr val="white"/>
                </a:solidFill>
                <a:latin typeface="Century Gothic" panose="020B0502020202020204"/>
                <a:ea typeface="メイリオ" panose="020B0604030504040204" pitchFamily="50" charset="-128"/>
              </a:rPr>
              <a:t>１ 不合理な待遇差の</a:t>
            </a:r>
            <a:r>
              <a:rPr lang="ja-JP" altLang="en-US" sz="2800" b="1" dirty="0" smtClean="0">
                <a:solidFill>
                  <a:prstClr val="white"/>
                </a:solidFill>
                <a:latin typeface="Century Gothic" panose="020B0502020202020204"/>
                <a:ea typeface="メイリオ" panose="020B0604030504040204" pitchFamily="50" charset="-128"/>
              </a:rPr>
              <a:t>禁止</a:t>
            </a:r>
          </a:p>
        </p:txBody>
      </p:sp>
      <p:sp>
        <p:nvSpPr>
          <p:cNvPr id="21" name="正方形/長方形 20"/>
          <p:cNvSpPr/>
          <p:nvPr/>
        </p:nvSpPr>
        <p:spPr>
          <a:xfrm>
            <a:off x="507515" y="1304825"/>
            <a:ext cx="2698175" cy="523220"/>
          </a:xfrm>
          <a:prstGeom prst="rect">
            <a:avLst/>
          </a:prstGeom>
        </p:spPr>
        <p:txBody>
          <a:bodyPr wrap="none">
            <a:spAutoFit/>
          </a:bodyPr>
          <a:lstStyle/>
          <a:p>
            <a:r>
              <a:rPr lang="ja-JP" altLang="en-US" sz="2800" b="1" dirty="0">
                <a:solidFill>
                  <a:prstClr val="black"/>
                </a:solidFill>
                <a:latin typeface="Century Gothic" panose="020B0502020202020204"/>
                <a:ea typeface="メイリオ" panose="020B0604030504040204" pitchFamily="50" charset="-128"/>
              </a:rPr>
              <a:t>改正のポイント</a:t>
            </a:r>
          </a:p>
        </p:txBody>
      </p:sp>
      <p:sp>
        <p:nvSpPr>
          <p:cNvPr id="22" name="正方形/長方形 21"/>
          <p:cNvSpPr/>
          <p:nvPr/>
        </p:nvSpPr>
        <p:spPr>
          <a:xfrm>
            <a:off x="507515" y="3361527"/>
            <a:ext cx="8208912" cy="523220"/>
          </a:xfrm>
          <a:prstGeom prst="rect">
            <a:avLst/>
          </a:prstGeom>
          <a:solidFill>
            <a:srgbClr val="002060"/>
          </a:solidFill>
        </p:spPr>
        <p:txBody>
          <a:bodyPr wrap="square">
            <a:spAutoFit/>
          </a:bodyPr>
          <a:lstStyle/>
          <a:p>
            <a:r>
              <a:rPr lang="ja-JP" altLang="en-US" sz="2800" b="1" dirty="0" smtClean="0">
                <a:solidFill>
                  <a:prstClr val="white"/>
                </a:solidFill>
                <a:latin typeface="Century Gothic" panose="020B0502020202020204"/>
                <a:ea typeface="メイリオ" panose="020B0604030504040204" pitchFamily="50" charset="-128"/>
              </a:rPr>
              <a:t>２ </a:t>
            </a:r>
            <a:r>
              <a:rPr lang="ja-JP" altLang="en-US" sz="2800" b="1" dirty="0">
                <a:solidFill>
                  <a:prstClr val="white"/>
                </a:solidFill>
                <a:latin typeface="Century Gothic" panose="020B0502020202020204"/>
                <a:ea typeface="メイリオ" panose="020B0604030504040204" pitchFamily="50" charset="-128"/>
              </a:rPr>
              <a:t>労働者に対する待遇に関する説明義務の</a:t>
            </a:r>
            <a:r>
              <a:rPr lang="ja-JP" altLang="en-US" sz="2800" b="1" dirty="0" smtClean="0">
                <a:solidFill>
                  <a:prstClr val="white"/>
                </a:solidFill>
                <a:latin typeface="Century Gothic" panose="020B0502020202020204"/>
                <a:ea typeface="メイリオ" panose="020B0604030504040204" pitchFamily="50" charset="-128"/>
              </a:rPr>
              <a:t>強化</a:t>
            </a:r>
            <a:endParaRPr lang="en-US" altLang="ja-JP" sz="2800" b="1" dirty="0" smtClean="0">
              <a:solidFill>
                <a:prstClr val="white"/>
              </a:solidFill>
              <a:latin typeface="Century Gothic" panose="020B0502020202020204"/>
              <a:ea typeface="メイリオ" panose="020B0604030504040204" pitchFamily="50" charset="-128"/>
            </a:endParaRPr>
          </a:p>
        </p:txBody>
      </p:sp>
      <p:sp>
        <p:nvSpPr>
          <p:cNvPr id="23" name="正方形/長方形 22"/>
          <p:cNvSpPr/>
          <p:nvPr/>
        </p:nvSpPr>
        <p:spPr>
          <a:xfrm>
            <a:off x="507515" y="4746619"/>
            <a:ext cx="8208912" cy="954107"/>
          </a:xfrm>
          <a:prstGeom prst="rect">
            <a:avLst/>
          </a:prstGeom>
          <a:solidFill>
            <a:srgbClr val="002060"/>
          </a:solidFill>
        </p:spPr>
        <p:txBody>
          <a:bodyPr wrap="square">
            <a:spAutoFit/>
          </a:bodyPr>
          <a:lstStyle/>
          <a:p>
            <a:r>
              <a:rPr lang="ja-JP" altLang="en-US" sz="2800" b="1" dirty="0" smtClean="0">
                <a:solidFill>
                  <a:prstClr val="white"/>
                </a:solidFill>
                <a:latin typeface="Century Gothic" panose="020B0502020202020204"/>
                <a:ea typeface="メイリオ" panose="020B0604030504040204" pitchFamily="50" charset="-128"/>
              </a:rPr>
              <a:t>３ 行政による事業主への助言・指導等や裁判外紛</a:t>
            </a:r>
            <a:endParaRPr lang="en-US" altLang="ja-JP" sz="2800" b="1" dirty="0" smtClean="0">
              <a:solidFill>
                <a:prstClr val="white"/>
              </a:solidFill>
              <a:latin typeface="Century Gothic" panose="020B0502020202020204"/>
              <a:ea typeface="メイリオ" panose="020B0604030504040204" pitchFamily="50" charset="-128"/>
            </a:endParaRPr>
          </a:p>
          <a:p>
            <a:r>
              <a:rPr lang="ja-JP" altLang="en-US" sz="2800" b="1" dirty="0" smtClean="0">
                <a:solidFill>
                  <a:prstClr val="white"/>
                </a:solidFill>
                <a:latin typeface="Century Gothic" panose="020B0502020202020204"/>
                <a:ea typeface="メイリオ" panose="020B0604030504040204" pitchFamily="50" charset="-128"/>
              </a:rPr>
              <a:t>　争解決手続き（行政ＡＤＲ）の整備</a:t>
            </a:r>
          </a:p>
        </p:txBody>
      </p:sp>
    </p:spTree>
    <p:extLst>
      <p:ext uri="{BB962C8B-B14F-4D97-AF65-F5344CB8AC3E}">
        <p14:creationId xmlns:p14="http://schemas.microsoft.com/office/powerpoint/2010/main" val="2761802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p:spPr>
        <p:txBody>
          <a:bodyPr/>
          <a:lstStyle/>
          <a:p>
            <a:r>
              <a:rPr lang="ja-JP" altLang="en-US" dirty="0"/>
              <a:t>働き方改革関連法｜正社員と非正規雇用労働者との間の不合理な待遇差の</a:t>
            </a:r>
            <a:r>
              <a:rPr lang="ja-JP" altLang="en-US" dirty="0" smtClean="0"/>
              <a:t>禁止（事例）</a:t>
            </a:r>
            <a:endParaRPr kumimoji="1" lang="ja-JP" altLang="en-US" dirty="0"/>
          </a:p>
        </p:txBody>
      </p:sp>
      <p:pic>
        <p:nvPicPr>
          <p:cNvPr id="4" name="図 3"/>
          <p:cNvPicPr>
            <a:picLocks noChangeAspect="1"/>
          </p:cNvPicPr>
          <p:nvPr/>
        </p:nvPicPr>
        <p:blipFill>
          <a:blip r:embed="rId3"/>
          <a:stretch>
            <a:fillRect/>
          </a:stretch>
        </p:blipFill>
        <p:spPr>
          <a:xfrm>
            <a:off x="1259632" y="504000"/>
            <a:ext cx="7204351" cy="3083112"/>
          </a:xfrm>
          <a:prstGeom prst="rect">
            <a:avLst/>
          </a:prstGeom>
        </p:spPr>
      </p:pic>
      <p:pic>
        <p:nvPicPr>
          <p:cNvPr id="5" name="図 4"/>
          <p:cNvPicPr>
            <a:picLocks noChangeAspect="1"/>
          </p:cNvPicPr>
          <p:nvPr/>
        </p:nvPicPr>
        <p:blipFill>
          <a:blip r:embed="rId4"/>
          <a:stretch>
            <a:fillRect/>
          </a:stretch>
        </p:blipFill>
        <p:spPr>
          <a:xfrm>
            <a:off x="1236874" y="3657053"/>
            <a:ext cx="7227109" cy="3098230"/>
          </a:xfrm>
          <a:prstGeom prst="rect">
            <a:avLst/>
          </a:prstGeom>
        </p:spPr>
      </p:pic>
      <p:sp>
        <p:nvSpPr>
          <p:cNvPr id="10" name="タイトル 1"/>
          <p:cNvSpPr txBox="1">
            <a:spLocks/>
          </p:cNvSpPr>
          <p:nvPr/>
        </p:nvSpPr>
        <p:spPr bwMode="auto">
          <a:xfrm>
            <a:off x="55010" y="836712"/>
            <a:ext cx="1237011" cy="504000"/>
          </a:xfrm>
          <a:prstGeom prst="rect">
            <a:avLst/>
          </a:prstGeom>
          <a:solidFill>
            <a:srgbClr val="002060"/>
          </a:solidFill>
          <a:ln w="9525">
            <a:noFill/>
            <a:miter lim="800000"/>
            <a:headEnd/>
            <a:tailEnd/>
          </a:ln>
        </p:spPr>
        <p:txBody>
          <a:bodyPr vert="horz" wrap="square" lIns="91247" tIns="45621" rIns="91247" bIns="45621" numCol="1" anchor="ctr" anchorCtr="0" compatLnSpc="1">
            <a:prstTxWarp prst="textNoShape">
              <a:avLst/>
            </a:prstTxWarp>
          </a:bodyPr>
          <a:lstStyle>
            <a:lvl1pPr algn="ctr" rtl="0" eaLnBrk="0" fontAlgn="base" hangingPunct="0">
              <a:spcBef>
                <a:spcPct val="0"/>
              </a:spcBef>
              <a:spcAft>
                <a:spcPct val="0"/>
              </a:spcAft>
              <a:defRPr kumimoji="1" sz="1846" b="1" kern="1200">
                <a:solidFill>
                  <a:schemeClr val="bg1"/>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1152" algn="ctr" rtl="0" fontAlgn="base">
              <a:spcBef>
                <a:spcPct val="0"/>
              </a:spcBef>
              <a:spcAft>
                <a:spcPct val="0"/>
              </a:spcAft>
              <a:defRPr kumimoji="1" sz="4062">
                <a:solidFill>
                  <a:schemeClr val="tx1"/>
                </a:solidFill>
                <a:latin typeface="Calibri" pitchFamily="34" charset="0"/>
                <a:ea typeface="ＭＳ Ｐゴシック" charset="-128"/>
              </a:defRPr>
            </a:lvl6pPr>
            <a:lvl7pPr marL="842307" algn="ctr" rtl="0" fontAlgn="base">
              <a:spcBef>
                <a:spcPct val="0"/>
              </a:spcBef>
              <a:spcAft>
                <a:spcPct val="0"/>
              </a:spcAft>
              <a:defRPr kumimoji="1" sz="4062">
                <a:solidFill>
                  <a:schemeClr val="tx1"/>
                </a:solidFill>
                <a:latin typeface="Calibri" pitchFamily="34" charset="0"/>
                <a:ea typeface="ＭＳ Ｐゴシック" charset="-128"/>
              </a:defRPr>
            </a:lvl7pPr>
            <a:lvl8pPr marL="1263463" algn="ctr" rtl="0" fontAlgn="base">
              <a:spcBef>
                <a:spcPct val="0"/>
              </a:spcBef>
              <a:spcAft>
                <a:spcPct val="0"/>
              </a:spcAft>
              <a:defRPr kumimoji="1" sz="4062">
                <a:solidFill>
                  <a:schemeClr val="tx1"/>
                </a:solidFill>
                <a:latin typeface="Calibri" pitchFamily="34" charset="0"/>
                <a:ea typeface="ＭＳ Ｐゴシック" charset="-128"/>
              </a:defRPr>
            </a:lvl8pPr>
            <a:lvl9pPr marL="1684615" algn="ctr" rtl="0" fontAlgn="base">
              <a:spcBef>
                <a:spcPct val="0"/>
              </a:spcBef>
              <a:spcAft>
                <a:spcPct val="0"/>
              </a:spcAft>
              <a:defRPr kumimoji="1" sz="4062">
                <a:solidFill>
                  <a:schemeClr val="tx1"/>
                </a:solidFill>
                <a:latin typeface="Calibri" pitchFamily="34" charset="0"/>
                <a:ea typeface="ＭＳ Ｐゴシック" charset="-128"/>
              </a:defRPr>
            </a:lvl9pPr>
          </a:lstStyle>
          <a:p>
            <a:pPr defTabSz="914400"/>
            <a:r>
              <a:rPr lang="ja-JP" altLang="en-US" dirty="0" smtClean="0"/>
              <a:t>Ａさん</a:t>
            </a:r>
            <a:endParaRPr lang="ja-JP" altLang="en-US" dirty="0"/>
          </a:p>
        </p:txBody>
      </p:sp>
      <p:sp>
        <p:nvSpPr>
          <p:cNvPr id="11" name="タイトル 1"/>
          <p:cNvSpPr txBox="1">
            <a:spLocks/>
          </p:cNvSpPr>
          <p:nvPr/>
        </p:nvSpPr>
        <p:spPr bwMode="auto">
          <a:xfrm>
            <a:off x="19442" y="3861048"/>
            <a:ext cx="1237011" cy="504000"/>
          </a:xfrm>
          <a:prstGeom prst="rect">
            <a:avLst/>
          </a:prstGeom>
          <a:solidFill>
            <a:srgbClr val="002060"/>
          </a:solidFill>
          <a:ln w="9525">
            <a:noFill/>
            <a:miter lim="800000"/>
            <a:headEnd/>
            <a:tailEnd/>
          </a:ln>
        </p:spPr>
        <p:txBody>
          <a:bodyPr vert="horz" wrap="square" lIns="91247" tIns="45621" rIns="91247" bIns="45621" numCol="1" anchor="ctr" anchorCtr="0" compatLnSpc="1">
            <a:prstTxWarp prst="textNoShape">
              <a:avLst/>
            </a:prstTxWarp>
          </a:bodyPr>
          <a:lstStyle>
            <a:lvl1pPr algn="ctr" rtl="0" eaLnBrk="0" fontAlgn="base" hangingPunct="0">
              <a:spcBef>
                <a:spcPct val="0"/>
              </a:spcBef>
              <a:spcAft>
                <a:spcPct val="0"/>
              </a:spcAft>
              <a:defRPr kumimoji="1" sz="1846" b="1" kern="1200">
                <a:solidFill>
                  <a:schemeClr val="bg1"/>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1152" algn="ctr" rtl="0" fontAlgn="base">
              <a:spcBef>
                <a:spcPct val="0"/>
              </a:spcBef>
              <a:spcAft>
                <a:spcPct val="0"/>
              </a:spcAft>
              <a:defRPr kumimoji="1" sz="4062">
                <a:solidFill>
                  <a:schemeClr val="tx1"/>
                </a:solidFill>
                <a:latin typeface="Calibri" pitchFamily="34" charset="0"/>
                <a:ea typeface="ＭＳ Ｐゴシック" charset="-128"/>
              </a:defRPr>
            </a:lvl6pPr>
            <a:lvl7pPr marL="842307" algn="ctr" rtl="0" fontAlgn="base">
              <a:spcBef>
                <a:spcPct val="0"/>
              </a:spcBef>
              <a:spcAft>
                <a:spcPct val="0"/>
              </a:spcAft>
              <a:defRPr kumimoji="1" sz="4062">
                <a:solidFill>
                  <a:schemeClr val="tx1"/>
                </a:solidFill>
                <a:latin typeface="Calibri" pitchFamily="34" charset="0"/>
                <a:ea typeface="ＭＳ Ｐゴシック" charset="-128"/>
              </a:defRPr>
            </a:lvl7pPr>
            <a:lvl8pPr marL="1263463" algn="ctr" rtl="0" fontAlgn="base">
              <a:spcBef>
                <a:spcPct val="0"/>
              </a:spcBef>
              <a:spcAft>
                <a:spcPct val="0"/>
              </a:spcAft>
              <a:defRPr kumimoji="1" sz="4062">
                <a:solidFill>
                  <a:schemeClr val="tx1"/>
                </a:solidFill>
                <a:latin typeface="Calibri" pitchFamily="34" charset="0"/>
                <a:ea typeface="ＭＳ Ｐゴシック" charset="-128"/>
              </a:defRPr>
            </a:lvl8pPr>
            <a:lvl9pPr marL="1684615" algn="ctr" rtl="0" fontAlgn="base">
              <a:spcBef>
                <a:spcPct val="0"/>
              </a:spcBef>
              <a:spcAft>
                <a:spcPct val="0"/>
              </a:spcAft>
              <a:defRPr kumimoji="1" sz="4062">
                <a:solidFill>
                  <a:schemeClr val="tx1"/>
                </a:solidFill>
                <a:latin typeface="Calibri" pitchFamily="34" charset="0"/>
                <a:ea typeface="ＭＳ Ｐゴシック" charset="-128"/>
              </a:defRPr>
            </a:lvl9pPr>
          </a:lstStyle>
          <a:p>
            <a:pPr defTabSz="914400"/>
            <a:r>
              <a:rPr lang="ja-JP" altLang="en-US" dirty="0" smtClean="0"/>
              <a:t>Ｂさん</a:t>
            </a:r>
            <a:endParaRPr lang="ja-JP" altLang="en-US" dirty="0"/>
          </a:p>
        </p:txBody>
      </p:sp>
    </p:spTree>
    <p:extLst>
      <p:ext uri="{BB962C8B-B14F-4D97-AF65-F5344CB8AC3E}">
        <p14:creationId xmlns:p14="http://schemas.microsoft.com/office/powerpoint/2010/main" val="2650270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3"/>
          <p:cNvPicPr>
            <a:picLocks noChangeAspect="1"/>
          </p:cNvPicPr>
          <p:nvPr/>
        </p:nvPicPr>
        <p:blipFill>
          <a:blip r:embed="rId3"/>
          <a:stretch>
            <a:fillRect/>
          </a:stretch>
        </p:blipFill>
        <p:spPr>
          <a:xfrm>
            <a:off x="1" y="667907"/>
            <a:ext cx="4637853" cy="5857437"/>
          </a:xfrm>
          <a:prstGeom prst="rect">
            <a:avLst/>
          </a:prstGeom>
        </p:spPr>
      </p:pic>
      <p:pic>
        <p:nvPicPr>
          <p:cNvPr id="9" name="図 8"/>
          <p:cNvPicPr>
            <a:picLocks noChangeAspect="1"/>
          </p:cNvPicPr>
          <p:nvPr/>
        </p:nvPicPr>
        <p:blipFill>
          <a:blip r:embed="rId4"/>
          <a:stretch>
            <a:fillRect/>
          </a:stretch>
        </p:blipFill>
        <p:spPr>
          <a:xfrm>
            <a:off x="4608580" y="624480"/>
            <a:ext cx="4571932" cy="5972872"/>
          </a:xfrm>
          <a:prstGeom prst="rect">
            <a:avLst/>
          </a:prstGeom>
        </p:spPr>
      </p:pic>
      <p:pic>
        <p:nvPicPr>
          <p:cNvPr id="10" name="図 9"/>
          <p:cNvPicPr>
            <a:picLocks noChangeAspect="1"/>
          </p:cNvPicPr>
          <p:nvPr/>
        </p:nvPicPr>
        <p:blipFill>
          <a:blip r:embed="rId5"/>
          <a:stretch>
            <a:fillRect/>
          </a:stretch>
        </p:blipFill>
        <p:spPr>
          <a:xfrm>
            <a:off x="1" y="-10587"/>
            <a:ext cx="4755671" cy="560802"/>
          </a:xfrm>
          <a:prstGeom prst="rect">
            <a:avLst/>
          </a:prstGeom>
        </p:spPr>
      </p:pic>
    </p:spTree>
    <p:extLst>
      <p:ext uri="{BB962C8B-B14F-4D97-AF65-F5344CB8AC3E}">
        <p14:creationId xmlns:p14="http://schemas.microsoft.com/office/powerpoint/2010/main" val="3421566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03238"/>
          </a:xfrm>
          <a:solidFill>
            <a:srgbClr val="002060"/>
          </a:solidFill>
        </p:spPr>
        <p:txBody>
          <a:bodyPr/>
          <a:lstStyle/>
          <a:p>
            <a:pPr>
              <a:defRPr/>
            </a:pPr>
            <a:r>
              <a:rPr lang="ja-JP" altLang="en-US" sz="1800" dirty="0"/>
              <a:t>働き方改革関連法</a:t>
            </a:r>
            <a:r>
              <a:rPr lang="ja-JP" altLang="en-US" sz="1800" dirty="0" smtClean="0"/>
              <a:t>｜全体像</a:t>
            </a:r>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187496846"/>
              </p:ext>
            </p:extLst>
          </p:nvPr>
        </p:nvGraphicFramePr>
        <p:xfrm>
          <a:off x="2227263" y="671513"/>
          <a:ext cx="6877050" cy="3167064"/>
        </p:xfrm>
        <a:graphic>
          <a:graphicData uri="http://schemas.openxmlformats.org/drawingml/2006/table">
            <a:tbl>
              <a:tblPr firstRow="1" bandRow="1">
                <a:tableStyleId>{5C22544A-7EE6-4342-B048-85BDC9FD1C3A}</a:tableStyleId>
              </a:tblPr>
              <a:tblGrid>
                <a:gridCol w="469166">
                  <a:extLst>
                    <a:ext uri="{9D8B030D-6E8A-4147-A177-3AD203B41FA5}">
                      <a16:colId xmlns:a16="http://schemas.microsoft.com/office/drawing/2014/main" val="20000"/>
                    </a:ext>
                  </a:extLst>
                </a:gridCol>
                <a:gridCol w="5813571">
                  <a:extLst>
                    <a:ext uri="{9D8B030D-6E8A-4147-A177-3AD203B41FA5}">
                      <a16:colId xmlns:a16="http://schemas.microsoft.com/office/drawing/2014/main" val="20001"/>
                    </a:ext>
                  </a:extLst>
                </a:gridCol>
                <a:gridCol w="594313">
                  <a:extLst>
                    <a:ext uri="{9D8B030D-6E8A-4147-A177-3AD203B41FA5}">
                      <a16:colId xmlns:a16="http://schemas.microsoft.com/office/drawing/2014/main" val="20002"/>
                    </a:ext>
                  </a:extLst>
                </a:gridCol>
              </a:tblGrid>
              <a:tr h="395883">
                <a:tc>
                  <a:txBody>
                    <a:bodyPr/>
                    <a:lstStyle/>
                    <a:p>
                      <a:pPr algn="dist">
                        <a:lnSpc>
                          <a:spcPts val="1600"/>
                        </a:lnSpc>
                      </a:pP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600"/>
                        </a:lnSpc>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時間外労働の上限規制を導入</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600"/>
                        </a:lnSpc>
                      </a:pP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883">
                <a:tc>
                  <a:txBody>
                    <a:bodyPr/>
                    <a:lstStyle/>
                    <a:p>
                      <a:pPr marL="0" marR="0" indent="0" algn="dist" defTabSz="957127" rtl="0" eaLnBrk="1" fontAlgn="auto" latinLnBrk="0" hangingPunct="1">
                        <a:lnSpc>
                          <a:spcPts val="1600"/>
                        </a:lnSpc>
                        <a:spcBef>
                          <a:spcPts val="0"/>
                        </a:spcBef>
                        <a:spcAft>
                          <a:spcPts val="0"/>
                        </a:spcAft>
                        <a:buClrTx/>
                        <a:buSzTx/>
                        <a:buFontTx/>
                        <a:buNone/>
                        <a:tabLst/>
                        <a:defRPr/>
                      </a:pP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a:t>
                      </a: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600"/>
                        </a:lnSpc>
                      </a:pPr>
                      <a:r>
                        <a:rPr lang="ja-JP" altLang="en-US" sz="1400" b="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年次有給休暇の確実な取得</a:t>
                      </a:r>
                      <a:r>
                        <a:rPr lang="ja-JP" altLang="en-US" sz="1400" b="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127" rtl="0" eaLnBrk="1" fontAlgn="auto" latinLnBrk="0" hangingPunct="1">
                        <a:lnSpc>
                          <a:spcPts val="1600"/>
                        </a:lnSpc>
                        <a:spcBef>
                          <a:spcPts val="0"/>
                        </a:spcBef>
                        <a:spcAft>
                          <a:spcPts val="0"/>
                        </a:spcAft>
                        <a:buClrTx/>
                        <a:buSzTx/>
                        <a:buFontTx/>
                        <a:buNone/>
                        <a:tabLst/>
                        <a:defRPr/>
                      </a:pP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5883">
                <a:tc>
                  <a:txBody>
                    <a:bodyPr/>
                    <a:lstStyle/>
                    <a:p>
                      <a:pPr algn="dist">
                        <a:lnSpc>
                          <a:spcPts val="1600"/>
                        </a:lnSpc>
                      </a:pP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600"/>
                        </a:lnSpc>
                      </a:pPr>
                      <a:r>
                        <a:rPr kumimoji="1" lang="ja-JP" altLang="en-US" sz="1400" b="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中小企業の月６０時間超の残業の、割増賃金率引上げ</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127" rtl="0" eaLnBrk="1" fontAlgn="auto" latinLnBrk="0" hangingPunct="1">
                        <a:lnSpc>
                          <a:spcPts val="1600"/>
                        </a:lnSpc>
                        <a:spcBef>
                          <a:spcPts val="0"/>
                        </a:spcBef>
                        <a:spcAft>
                          <a:spcPts val="0"/>
                        </a:spcAft>
                        <a:buClrTx/>
                        <a:buSzTx/>
                        <a:buFontTx/>
                        <a:buNone/>
                        <a:tabLst/>
                        <a:defRPr/>
                      </a:pP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5883">
                <a:tc>
                  <a:txBody>
                    <a:bodyPr/>
                    <a:lstStyle/>
                    <a:p>
                      <a:pPr marL="0" marR="0" indent="0" algn="dist" defTabSz="957127" rtl="0" eaLnBrk="1" fontAlgn="auto" latinLnBrk="0" hangingPunct="1">
                        <a:lnSpc>
                          <a:spcPts val="1600"/>
                        </a:lnSpc>
                        <a:spcBef>
                          <a:spcPts val="0"/>
                        </a:spcBef>
                        <a:spcAft>
                          <a:spcPts val="0"/>
                        </a:spcAft>
                        <a:buClrTx/>
                        <a:buSzTx/>
                        <a:buFontTx/>
                        <a:buNone/>
                        <a:tabLst/>
                        <a:defRPr/>
                      </a:pP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a:t>
                      </a: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600"/>
                        </a:lnSpc>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「フレックスタイム制」の拡充</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127" rtl="0" eaLnBrk="1" fontAlgn="auto" latinLnBrk="0" hangingPunct="1">
                        <a:lnSpc>
                          <a:spcPts val="1600"/>
                        </a:lnSpc>
                        <a:spcBef>
                          <a:spcPts val="0"/>
                        </a:spcBef>
                        <a:spcAft>
                          <a:spcPts val="0"/>
                        </a:spcAft>
                        <a:buClrTx/>
                        <a:buSzTx/>
                        <a:buFontTx/>
                        <a:buNone/>
                        <a:tabLst/>
                        <a:defRPr/>
                      </a:pP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5883">
                <a:tc>
                  <a:txBody>
                    <a:bodyPr/>
                    <a:lstStyle/>
                    <a:p>
                      <a:pPr marL="0" marR="0" indent="0" algn="dist" defTabSz="957127" rtl="0" eaLnBrk="1" fontAlgn="auto" latinLnBrk="0" hangingPunct="1">
                        <a:lnSpc>
                          <a:spcPts val="1600"/>
                        </a:lnSpc>
                        <a:spcBef>
                          <a:spcPts val="0"/>
                        </a:spcBef>
                        <a:spcAft>
                          <a:spcPts val="0"/>
                        </a:spcAft>
                        <a:buClrTx/>
                        <a:buSzTx/>
                        <a:buFontTx/>
                        <a:buNone/>
                        <a:tabLst/>
                        <a:defRPr/>
                      </a:pP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a:t>
                      </a: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57127" rtl="0" eaLnBrk="1" fontAlgn="auto" latinLnBrk="0" hangingPunct="1">
                        <a:lnSpc>
                          <a:spcPts val="1600"/>
                        </a:lnSpc>
                        <a:spcBef>
                          <a:spcPts val="0"/>
                        </a:spcBef>
                        <a:spcAft>
                          <a:spcPts val="0"/>
                        </a:spcAft>
                        <a:buClrTx/>
                        <a:buSzTx/>
                        <a:buFontTx/>
                        <a:buNone/>
                        <a:tabLs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「高度プロフェッショナル制度」の創設</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127" rtl="0" eaLnBrk="1" fontAlgn="auto" latinLnBrk="0" hangingPunct="1">
                        <a:lnSpc>
                          <a:spcPts val="1600"/>
                        </a:lnSpc>
                        <a:spcBef>
                          <a:spcPts val="0"/>
                        </a:spcBef>
                        <a:spcAft>
                          <a:spcPts val="0"/>
                        </a:spcAft>
                        <a:buClrTx/>
                        <a:buSzTx/>
                        <a:buFontTx/>
                        <a:buNone/>
                        <a:tabLst/>
                        <a:defRPr/>
                      </a:pP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5883">
                <a:tc>
                  <a:txBody>
                    <a:bodyPr/>
                    <a:lstStyle/>
                    <a:p>
                      <a:pPr marL="0" marR="0" indent="0" algn="dist" defTabSz="957127" rtl="0" eaLnBrk="1" fontAlgn="auto" latinLnBrk="0" hangingPunct="1">
                        <a:lnSpc>
                          <a:spcPts val="1600"/>
                        </a:lnSpc>
                        <a:spcBef>
                          <a:spcPts val="0"/>
                        </a:spcBef>
                        <a:spcAft>
                          <a:spcPts val="0"/>
                        </a:spcAft>
                        <a:buClrTx/>
                        <a:buSzTx/>
                        <a:buFontTx/>
                        <a:buNone/>
                        <a:tabLst/>
                        <a:defRPr/>
                      </a:pP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➅</a:t>
                      </a: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57127" rtl="0" eaLnBrk="1" fontAlgn="auto" latinLnBrk="0" hangingPunct="1">
                        <a:lnSpc>
                          <a:spcPts val="1600"/>
                        </a:lnSpc>
                        <a:spcBef>
                          <a:spcPts val="0"/>
                        </a:spcBef>
                        <a:spcAft>
                          <a:spcPts val="0"/>
                        </a:spcAft>
                        <a:buClrTx/>
                        <a:buSzTx/>
                        <a:buFontTx/>
                        <a:buNone/>
                        <a:tabLs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産業医・産業保健機能の強化</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127" rtl="0" eaLnBrk="1" fontAlgn="auto" latinLnBrk="0" hangingPunct="1">
                        <a:lnSpc>
                          <a:spcPts val="1600"/>
                        </a:lnSpc>
                        <a:spcBef>
                          <a:spcPts val="0"/>
                        </a:spcBef>
                        <a:spcAft>
                          <a:spcPts val="0"/>
                        </a:spcAft>
                        <a:buClrTx/>
                        <a:buSzTx/>
                        <a:buFontTx/>
                        <a:buNone/>
                        <a:tabLst/>
                        <a:defRPr/>
                      </a:pP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5883">
                <a:tc>
                  <a:txBody>
                    <a:bodyPr/>
                    <a:lstStyle/>
                    <a:p>
                      <a:pPr marL="0" marR="0" indent="0" algn="dist" defTabSz="957127" rtl="0" eaLnBrk="1" fontAlgn="auto" latinLnBrk="0" hangingPunct="1">
                        <a:lnSpc>
                          <a:spcPts val="1600"/>
                        </a:lnSpc>
                        <a:spcBef>
                          <a:spcPts val="0"/>
                        </a:spcBef>
                        <a:spcAft>
                          <a:spcPts val="0"/>
                        </a:spcAft>
                        <a:buClrTx/>
                        <a:buSzTx/>
                        <a:buFontTx/>
                        <a:buNone/>
                        <a:tabLst/>
                        <a:defRPr/>
                      </a:pP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⑦</a:t>
                      </a: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57127" rtl="0" eaLnBrk="1" fontAlgn="auto" latinLnBrk="0" hangingPunct="1">
                        <a:lnSpc>
                          <a:spcPts val="1600"/>
                        </a:lnSpc>
                        <a:spcBef>
                          <a:spcPts val="0"/>
                        </a:spcBef>
                        <a:spcAft>
                          <a:spcPts val="0"/>
                        </a:spcAft>
                        <a:buClrTx/>
                        <a:buSzTx/>
                        <a:buFontTx/>
                        <a:buNone/>
                        <a:tabLs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勤務間インターバル制度の導入促進</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57127" rtl="0" eaLnBrk="1" fontAlgn="auto" latinLnBrk="0" hangingPunct="1">
                        <a:lnSpc>
                          <a:spcPts val="1600"/>
                        </a:lnSpc>
                        <a:spcBef>
                          <a:spcPts val="0"/>
                        </a:spcBef>
                        <a:spcAft>
                          <a:spcPts val="0"/>
                        </a:spcAft>
                        <a:buClrTx/>
                        <a:buSzTx/>
                        <a:buFontTx/>
                        <a:buNone/>
                        <a:tabLst/>
                        <a:defRPr/>
                      </a:pP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5883">
                <a:tc>
                  <a:txBody>
                    <a:bodyPr/>
                    <a:lstStyle/>
                    <a:p>
                      <a:pPr marL="0" marR="0" indent="0" algn="dist" defTabSz="957127" rtl="0" eaLnBrk="1" fontAlgn="auto" latinLnBrk="0" hangingPunct="1">
                        <a:lnSpc>
                          <a:spcPts val="1600"/>
                        </a:lnSpc>
                        <a:spcBef>
                          <a:spcPts val="0"/>
                        </a:spcBef>
                        <a:spcAft>
                          <a:spcPts val="0"/>
                        </a:spcAft>
                        <a:buClrTx/>
                        <a:buSzTx/>
                        <a:buFontTx/>
                        <a:buNone/>
                        <a:tabLst/>
                        <a:defRPr/>
                      </a:pP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⑧</a:t>
                      </a: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57127" rtl="0" eaLnBrk="1" fontAlgn="auto" latinLnBrk="0" hangingPunct="1">
                        <a:lnSpc>
                          <a:spcPts val="1600"/>
                        </a:lnSpc>
                        <a:spcBef>
                          <a:spcPts val="0"/>
                        </a:spcBef>
                        <a:spcAft>
                          <a:spcPts val="0"/>
                        </a:spcAft>
                        <a:buClrTx/>
                        <a:buSzTx/>
                        <a:buFontTx/>
                        <a:buNone/>
                        <a:tabLs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正社員と非正規雇用労働者との間の不合理な待遇差の禁止</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57127" rtl="0" eaLnBrk="1" fontAlgn="auto" latinLnBrk="0" hangingPunct="1">
                        <a:lnSpc>
                          <a:spcPts val="1600"/>
                        </a:lnSpc>
                        <a:spcBef>
                          <a:spcPts val="0"/>
                        </a:spcBef>
                        <a:spcAft>
                          <a:spcPts val="0"/>
                        </a:spcAft>
                        <a:buClrTx/>
                        <a:buSzTx/>
                        <a:buFontTx/>
                        <a:buNone/>
                        <a:tabLst/>
                        <a:defRPr/>
                      </a:pP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1" marR="91431" marT="71971" marB="1799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036797"/>
                  </a:ext>
                </a:extLst>
              </a:tr>
            </a:tbl>
          </a:graphicData>
        </a:graphic>
      </p:graphicFrame>
      <p:sp>
        <p:nvSpPr>
          <p:cNvPr id="5" name="角丸四角形 4"/>
          <p:cNvSpPr/>
          <p:nvPr/>
        </p:nvSpPr>
        <p:spPr>
          <a:xfrm>
            <a:off x="141288" y="650875"/>
            <a:ext cx="1804987" cy="4318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a:t>
            </a:r>
            <a:r>
              <a:rPr kumimoji="0"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25425" y="3951288"/>
            <a:ext cx="1720850" cy="4318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施行期日</a:t>
            </a:r>
          </a:p>
        </p:txBody>
      </p:sp>
      <p:sp>
        <p:nvSpPr>
          <p:cNvPr id="69663" name="正方形/長方形 6"/>
          <p:cNvSpPr>
            <a:spLocks noChangeArrowheads="1"/>
          </p:cNvSpPr>
          <p:nvPr/>
        </p:nvSpPr>
        <p:spPr bwMode="auto">
          <a:xfrm>
            <a:off x="2047875" y="4005263"/>
            <a:ext cx="70564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1950" algn="l"/>
              </a:tabLst>
              <a:defRPr>
                <a:solidFill>
                  <a:schemeClr val="tx1"/>
                </a:solidFill>
                <a:latin typeface="Arial" panose="020B0604020202020204" pitchFamily="34" charset="0"/>
                <a:ea typeface="ＭＳ Ｐゴシック" panose="020B0600070205080204" pitchFamily="50" charset="-128"/>
              </a:defRPr>
            </a:lvl1pPr>
            <a:lvl2pPr marL="742950" indent="-285750">
              <a:tabLst>
                <a:tab pos="361950" algn="l"/>
              </a:tabLst>
              <a:defRPr>
                <a:solidFill>
                  <a:schemeClr val="tx1"/>
                </a:solidFill>
                <a:latin typeface="Arial" panose="020B0604020202020204" pitchFamily="34" charset="0"/>
                <a:ea typeface="ＭＳ Ｐゴシック" panose="020B0600070205080204" pitchFamily="50" charset="-128"/>
              </a:defRPr>
            </a:lvl2pPr>
            <a:lvl3pPr marL="1143000" indent="-228600">
              <a:tabLst>
                <a:tab pos="361950" algn="l"/>
              </a:tabLst>
              <a:defRPr>
                <a:solidFill>
                  <a:schemeClr val="tx1"/>
                </a:solidFill>
                <a:latin typeface="Arial" panose="020B0604020202020204" pitchFamily="34" charset="0"/>
                <a:ea typeface="ＭＳ Ｐゴシック" panose="020B0600070205080204" pitchFamily="50" charset="-128"/>
              </a:defRPr>
            </a:lvl3pPr>
            <a:lvl4pPr marL="1600200" indent="-228600">
              <a:tabLst>
                <a:tab pos="361950" algn="l"/>
              </a:tabLst>
              <a:defRPr>
                <a:solidFill>
                  <a:schemeClr val="tx1"/>
                </a:solidFill>
                <a:latin typeface="Arial" panose="020B0604020202020204" pitchFamily="34" charset="0"/>
                <a:ea typeface="ＭＳ Ｐゴシック" panose="020B0600070205080204" pitchFamily="50" charset="-128"/>
              </a:defRPr>
            </a:lvl4pPr>
            <a:lvl5pPr marL="2057400" indent="-228600">
              <a:tabLst>
                <a:tab pos="361950" algn="l"/>
              </a:tabLst>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361950" algn="l"/>
              </a:tabLs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361950" algn="l"/>
              </a:tabLs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361950" algn="l"/>
              </a:tabLs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361950" algn="l"/>
              </a:tabLst>
              <a:defRPr>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ts val="2400"/>
              </a:lnSpc>
              <a:spcBef>
                <a:spcPct val="0"/>
              </a:spcBef>
              <a:spcAft>
                <a:spcPct val="0"/>
              </a:spcAft>
              <a:buClrTx/>
              <a:buSzTx/>
              <a:buFontTx/>
              <a:buNone/>
              <a:tabLst>
                <a:tab pos="361950" algn="l"/>
              </a:tabLst>
              <a:defRPr/>
            </a:pPr>
            <a:r>
              <a:rPr kumimoji="0" lang="en-US" altLang="ja-JP"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2019</a:t>
            </a:r>
            <a:r>
              <a:rPr kumimoji="0"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年４月</a:t>
            </a:r>
            <a:r>
              <a:rPr kumimoji="0" lang="en-US" altLang="ja-JP"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0"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日</a:t>
            </a:r>
            <a:endParaRPr kumimoji="0" lang="en-US" altLang="ja-JP"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0" fontAlgn="base" latinLnBrk="0" hangingPunct="0">
              <a:lnSpc>
                <a:spcPts val="2400"/>
              </a:lnSpc>
              <a:spcBef>
                <a:spcPct val="0"/>
              </a:spcBef>
              <a:spcAft>
                <a:spcPct val="0"/>
              </a:spcAft>
              <a:buClrTx/>
              <a:buSzTx/>
              <a:buFontTx/>
              <a:buNone/>
              <a:tabLst>
                <a:tab pos="361950" algn="l"/>
              </a:tabLst>
              <a:defRPr/>
            </a:pPr>
            <a:r>
              <a:rPr kumimoji="0"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中小企業における残業時間の上限規制の適用は</a:t>
            </a:r>
            <a:r>
              <a:rPr kumimoji="0"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2020</a:t>
            </a:r>
            <a:r>
              <a:rPr kumimoji="0"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年４月</a:t>
            </a:r>
            <a:r>
              <a:rPr kumimoji="0"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0"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日</a:t>
            </a:r>
            <a:endParaRPr kumimoji="0"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0" fontAlgn="base" latinLnBrk="0" hangingPunct="0">
              <a:lnSpc>
                <a:spcPts val="1900"/>
              </a:lnSpc>
              <a:spcBef>
                <a:spcPct val="0"/>
              </a:spcBef>
              <a:spcAft>
                <a:spcPct val="0"/>
              </a:spcAft>
              <a:buClrTx/>
              <a:buSzTx/>
              <a:buFontTx/>
              <a:buNone/>
              <a:tabLst>
                <a:tab pos="361950" algn="l"/>
              </a:tabLst>
              <a:defRPr/>
            </a:pPr>
            <a:r>
              <a:rPr kumimoji="0"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中小企業における月</a:t>
            </a:r>
            <a:r>
              <a:rPr kumimoji="0"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60</a:t>
            </a:r>
            <a:r>
              <a:rPr kumimoji="0"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時間超の残業の、割増賃金率引上げの適用は</a:t>
            </a:r>
            <a:r>
              <a:rPr kumimoji="0"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2023</a:t>
            </a:r>
            <a:r>
              <a:rPr kumimoji="0"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0"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0"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0"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0"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日</a:t>
            </a:r>
            <a:endParaRPr kumimoji="0"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p:cNvSpPr txBox="1"/>
          <p:nvPr/>
        </p:nvSpPr>
        <p:spPr>
          <a:xfrm>
            <a:off x="792163" y="5124450"/>
            <a:ext cx="7735887" cy="1463675"/>
          </a:xfrm>
          <a:prstGeom prst="rect">
            <a:avLst/>
          </a:prstGeom>
          <a:solidFill>
            <a:schemeClr val="accent5">
              <a:lumMod val="20000"/>
              <a:lumOff val="80000"/>
            </a:schemeClr>
          </a:solidFill>
        </p:spPr>
        <p:txBody>
          <a:bodyPr tIns="108000">
            <a:spAutoFit/>
          </a:bodyPr>
          <a:lstStyle/>
          <a:p>
            <a:pPr marL="180000" marR="0" lvl="0" indent="-457200" algn="l" defTabSz="914400" rtl="0" eaLnBrk="0" fontAlgn="base" latinLnBrk="0" hangingPunct="0">
              <a:lnSpc>
                <a:spcPts val="18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★生産性を向上しつつ長時間労働をなくすためには、</a:t>
            </a:r>
            <a:r>
              <a:rPr kumimoji="0"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これらの見直しとあわせ</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0000" marR="0" lvl="0" indent="-457200" algn="l" defTabSz="914400" rtl="0" eaLnBrk="0" fontAlgn="base" latinLnBrk="0" hangingPunct="0">
              <a:lnSpc>
                <a:spcPts val="1800"/>
              </a:lnSpc>
              <a:spcBef>
                <a:spcPts val="600"/>
              </a:spcBef>
              <a:spcAft>
                <a:spcPct val="0"/>
              </a:spcAft>
              <a:buClrTx/>
              <a:buSzTx/>
              <a:buFontTx/>
              <a:buNone/>
              <a:tabLst/>
              <a:defRPr/>
            </a:pPr>
            <a:r>
              <a:rPr kumimoji="1" lang="ja-JP" altLang="en-US" sz="1400" b="0" i="0" u="none" strike="noStrike" kern="1200" cap="none" spc="0" normalizeH="0" baseline="0" noProof="0" dirty="0">
                <a:ln>
                  <a:noFill/>
                </a:ln>
                <a:solidFill>
                  <a:srgbClr val="D50115"/>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1" i="0" u="none" strike="noStrike" kern="1200" cap="none" spc="0" normalizeH="0" baseline="0" noProof="0" dirty="0">
                <a:ln>
                  <a:noFill/>
                </a:ln>
                <a:solidFill>
                  <a:srgbClr val="D50115"/>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職場の管理職の意識改革・非効率な業務プロセスの見直し・取引慣行の改善（適正な納期設定など）を通じて長時間労働をなく</a:t>
            </a:r>
            <a:r>
              <a:rPr kumimoji="0" lang="ja-JP" altLang="en-US" sz="1400" b="1" i="0" u="none" strike="noStrike" kern="1200" cap="none" spc="0" normalizeH="0" baseline="0" noProof="0" dirty="0">
                <a:ln>
                  <a:noFill/>
                </a:ln>
                <a:solidFill>
                  <a:srgbClr val="D50115"/>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して</a:t>
            </a:r>
            <a:r>
              <a:rPr kumimoji="1" lang="ja-JP" altLang="en-US" sz="1400" b="1" i="0" u="none" strike="noStrike" kern="1200" cap="none" spc="0" normalizeH="0" baseline="0" noProof="0" dirty="0">
                <a:ln>
                  <a:noFill/>
                </a:ln>
                <a:solidFill>
                  <a:srgbClr val="D50115"/>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いくことが必要です。</a:t>
            </a:r>
            <a:endParaRPr kumimoji="1" lang="en-US" altLang="ja-JP" sz="1400" b="1" i="0" u="none" strike="noStrike" kern="1200" cap="none" spc="0" normalizeH="0" baseline="0" noProof="0" dirty="0">
              <a:ln>
                <a:noFill/>
              </a:ln>
              <a:solidFill>
                <a:srgbClr val="D50115"/>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0000" marR="0" lvl="0" indent="-457200" algn="l" defTabSz="914400" rtl="0" eaLnBrk="0" fontAlgn="base" latinLnBrk="0" hangingPunct="0">
              <a:lnSpc>
                <a:spcPts val="1800"/>
              </a:lnSpc>
              <a:spcBef>
                <a:spcPts val="600"/>
              </a:spcBef>
              <a:spcAft>
                <a:spcPct val="0"/>
              </a:spcAft>
              <a:buClrTx/>
              <a:buSzTx/>
              <a:buFontTx/>
              <a:buNone/>
              <a:tabLst/>
              <a:defRPr/>
            </a:pPr>
            <a:r>
              <a:rPr kumimoji="0" lang="ja-JP" altLang="en-US" sz="1400" b="0" i="0" u="none" strike="noStrike" kern="1200" cap="none" spc="0" normalizeH="0" baseline="0" noProof="0" dirty="0">
                <a:ln>
                  <a:noFill/>
                </a:ln>
                <a:solidFill>
                  <a:srgbClr val="D50115"/>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このような</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取り組みが</a:t>
            </a:r>
            <a:r>
              <a:rPr kumimoji="0"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全て</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の職場に広く浸透していくよう、厚生労働省では、周知・</a:t>
            </a:r>
            <a:r>
              <a:rPr kumimoji="0"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啓発や中小企業への支援・助成を行っていきます。</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49869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p:spPr>
        <p:txBody>
          <a:bodyPr/>
          <a:lstStyle/>
          <a:p>
            <a:r>
              <a:rPr kumimoji="1" lang="ja-JP" altLang="en-US" dirty="0" smtClean="0"/>
              <a:t>働き方改革関連法｜　残業時間の上限規制①</a:t>
            </a:r>
            <a:endParaRPr kumimoji="1" lang="ja-JP" altLang="en-US" dirty="0"/>
          </a:p>
        </p:txBody>
      </p:sp>
      <p:sp>
        <p:nvSpPr>
          <p:cNvPr id="7" name="正方形/長方形 6"/>
          <p:cNvSpPr/>
          <p:nvPr/>
        </p:nvSpPr>
        <p:spPr>
          <a:xfrm>
            <a:off x="417111" y="1388881"/>
            <a:ext cx="755335" cy="262829"/>
          </a:xfrm>
          <a:prstGeom prst="rect">
            <a:avLst/>
          </a:prstGeom>
          <a:noFill/>
          <a:ln>
            <a:noFill/>
          </a:ln>
        </p:spPr>
        <p:txBody>
          <a:bodyPr wrap="none">
            <a:spAutoFit/>
          </a:bodyPr>
          <a:lstStyle/>
          <a:p>
            <a:pPr defTabSz="842560"/>
            <a:r>
              <a:rPr kumimoji="1" lang="ja-JP" altLang="en-US"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（現在）</a:t>
            </a:r>
            <a:endParaRPr kumimoji="1" lang="en-US" altLang="ja-JP"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吹き出し 7"/>
          <p:cNvSpPr/>
          <p:nvPr/>
        </p:nvSpPr>
        <p:spPr>
          <a:xfrm>
            <a:off x="526186" y="1596251"/>
            <a:ext cx="3011739" cy="631145"/>
          </a:xfrm>
          <a:prstGeom prst="wedgeRoundRectCallout">
            <a:avLst>
              <a:gd name="adj1" fmla="val 18878"/>
              <a:gd name="adj2" fmla="val 4469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2923" tIns="66462"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defTabSz="840892">
              <a:lnSpc>
                <a:spcPts val="1846"/>
              </a:lnSpc>
            </a:pPr>
            <a:r>
              <a:rPr lang="ja-JP" altLang="en-US" sz="1292"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法律上は、残業時間の上限が</a:t>
            </a:r>
            <a:endParaRPr lang="en-US" altLang="ja-JP" sz="1292"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0892">
              <a:lnSpc>
                <a:spcPts val="1846"/>
              </a:lnSpc>
            </a:pPr>
            <a:r>
              <a:rPr lang="ja-JP" altLang="en-US" sz="1292"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ありませんでした</a:t>
            </a:r>
            <a:r>
              <a:rPr lang="ja-JP" altLang="en-US" sz="831"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（行政指導のみ）</a:t>
            </a:r>
            <a:r>
              <a:rPr lang="ja-JP" altLang="en-US" sz="1292"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92"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1848264" y="4994417"/>
            <a:ext cx="1467419" cy="248530"/>
          </a:xfrm>
          <a:prstGeom prst="rect">
            <a:avLst/>
          </a:prstGeom>
          <a:ln w="12700">
            <a:noFill/>
          </a:ln>
        </p:spPr>
        <p:txBody>
          <a:bodyPr wrap="square">
            <a:spAutoFit/>
          </a:bodyPr>
          <a:lstStyle/>
          <a:p>
            <a:pPr defTabSz="842560"/>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１年間＝</a:t>
            </a:r>
            <a:r>
              <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か月</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210" y="2982084"/>
            <a:ext cx="2088632" cy="183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237571" y="3610224"/>
            <a:ext cx="1117300" cy="58273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algn="r" defTabSz="842560"/>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残業時間</a:t>
            </a:r>
            <a:endParaRPr kumimoji="1"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defTabSz="842560"/>
            <a:r>
              <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defTabSz="842560"/>
            <a:r>
              <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360</a:t>
            </a:r>
            <a:r>
              <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18815" y="4199344"/>
            <a:ext cx="1136057" cy="6473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defTabSz="842560"/>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法定労働時間</a:t>
            </a:r>
            <a:endParaRPr kumimoji="1"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defTabSz="842560"/>
            <a:r>
              <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１日８時間</a:t>
            </a:r>
            <a:endParaRPr kumimoji="1"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defTabSz="842560"/>
            <a:r>
              <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週</a:t>
            </a:r>
            <a:r>
              <a:rPr kumimoji="1"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　　　　　　　　　　　　　　　</a:t>
            </a:r>
            <a:endParaRPr kumimoji="1"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右中かっこ 12"/>
          <p:cNvSpPr/>
          <p:nvPr/>
        </p:nvSpPr>
        <p:spPr>
          <a:xfrm flipH="1">
            <a:off x="1333042" y="4192726"/>
            <a:ext cx="115836" cy="623202"/>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defTabSz="842560"/>
            <a:endParaRPr kumimoji="1" lang="ja-JP" altLang="en-US" sz="1662">
              <a:solidFill>
                <a:prstClr val="black"/>
              </a:solidFill>
              <a:latin typeface="Calibri"/>
              <a:ea typeface="ＭＳ Ｐゴシック" panose="020B0600070205080204" pitchFamily="50" charset="-128"/>
            </a:endParaRPr>
          </a:p>
        </p:txBody>
      </p:sp>
      <p:sp>
        <p:nvSpPr>
          <p:cNvPr id="14" name="正方形/長方形 13"/>
          <p:cNvSpPr/>
          <p:nvPr/>
        </p:nvSpPr>
        <p:spPr>
          <a:xfrm>
            <a:off x="1737373" y="2261335"/>
            <a:ext cx="1602090" cy="331825"/>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algn="ctr" defTabSz="842560"/>
            <a:r>
              <a:rPr kumimoji="1"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上限なし</a:t>
            </a:r>
            <a:endParaRPr kumimoji="1" lang="en-US" altLang="ja-JP"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414299" y="2798382"/>
            <a:ext cx="1434452" cy="202979"/>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algn="ctr" defTabSz="842560"/>
            <a:r>
              <a:rPr kumimoji="1"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年間６か月まで</a:t>
            </a:r>
            <a:endParaRPr kumimoji="1"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右中かっこ 15"/>
          <p:cNvSpPr/>
          <p:nvPr/>
        </p:nvSpPr>
        <p:spPr>
          <a:xfrm rot="5400000">
            <a:off x="2389089" y="3871878"/>
            <a:ext cx="146636" cy="2046438"/>
          </a:xfrm>
          <a:prstGeom prst="rightBrace">
            <a:avLst>
              <a:gd name="adj1" fmla="val 12826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defTabSz="842560"/>
            <a:endParaRPr kumimoji="1" lang="ja-JP" altLang="en-US" sz="1662">
              <a:solidFill>
                <a:prstClr val="black"/>
              </a:solidFill>
              <a:latin typeface="Calibri"/>
              <a:ea typeface="ＭＳ Ｐゴシック" panose="020B0600070205080204" pitchFamily="50" charset="-128"/>
            </a:endParaRPr>
          </a:p>
        </p:txBody>
      </p:sp>
      <p:sp>
        <p:nvSpPr>
          <p:cNvPr id="17" name="右中かっこ 16"/>
          <p:cNvSpPr/>
          <p:nvPr/>
        </p:nvSpPr>
        <p:spPr>
          <a:xfrm flipH="1">
            <a:off x="1333042" y="3567920"/>
            <a:ext cx="115836" cy="623202"/>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defTabSz="842560"/>
            <a:endParaRPr kumimoji="1" lang="ja-JP" altLang="en-US" sz="1662">
              <a:solidFill>
                <a:prstClr val="black"/>
              </a:solidFill>
              <a:latin typeface="Calibri"/>
              <a:ea typeface="ＭＳ Ｐゴシック" panose="020B0600070205080204" pitchFamily="50" charset="-128"/>
            </a:endParaRPr>
          </a:p>
        </p:txBody>
      </p:sp>
      <p:cxnSp>
        <p:nvCxnSpPr>
          <p:cNvPr id="18" name="直線矢印コネクタ 17"/>
          <p:cNvCxnSpPr/>
          <p:nvPr/>
        </p:nvCxnSpPr>
        <p:spPr>
          <a:xfrm>
            <a:off x="2534262" y="2509535"/>
            <a:ext cx="0" cy="3862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714204" y="2956720"/>
            <a:ext cx="1583094" cy="404726"/>
          </a:xfrm>
          <a:prstGeom prst="rect">
            <a:avLst/>
          </a:prstGeom>
          <a:noFill/>
        </p:spPr>
        <p:txBody>
          <a:bodyPr wrap="square" rtlCol="0">
            <a:spAutoFit/>
          </a:bodyPr>
          <a:lstStyle/>
          <a:p>
            <a:pPr algn="ctr" defTabSz="842560"/>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大臣告示による上限</a:t>
            </a:r>
            <a:endParaRPr kumimoji="1"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2560"/>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（行政指導）</a:t>
            </a:r>
          </a:p>
        </p:txBody>
      </p:sp>
      <p:cxnSp>
        <p:nvCxnSpPr>
          <p:cNvPr id="20" name="直線矢印コネクタ 19"/>
          <p:cNvCxnSpPr/>
          <p:nvPr/>
        </p:nvCxnSpPr>
        <p:spPr>
          <a:xfrm>
            <a:off x="1522626" y="3344744"/>
            <a:ext cx="0" cy="1832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右矢印 20"/>
          <p:cNvSpPr/>
          <p:nvPr/>
        </p:nvSpPr>
        <p:spPr>
          <a:xfrm>
            <a:off x="4302370" y="1706725"/>
            <a:ext cx="376447" cy="410199"/>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2923" tIns="66462" bIns="0" rtlCol="0" anchor="ctr"/>
          <a:lstStyle/>
          <a:p>
            <a:pPr defTabSz="842560">
              <a:lnSpc>
                <a:spcPts val="1846"/>
              </a:lnSpc>
            </a:pPr>
            <a:endParaRPr kumimoji="1" lang="ja-JP" altLang="en-US" sz="1292" b="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4829181" y="1368464"/>
            <a:ext cx="839012" cy="262829"/>
          </a:xfrm>
          <a:prstGeom prst="rect">
            <a:avLst/>
          </a:prstGeom>
          <a:noFill/>
          <a:ln>
            <a:noFill/>
          </a:ln>
        </p:spPr>
        <p:txBody>
          <a:bodyPr wrap="none">
            <a:spAutoFit/>
          </a:bodyPr>
          <a:lstStyle/>
          <a:p>
            <a:pPr algn="ctr" defTabSz="842560"/>
            <a:r>
              <a:rPr kumimoji="1" lang="ja-JP" altLang="en-US" sz="1108" b="1" spc="-92"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（改正後）</a:t>
            </a:r>
            <a:endParaRPr kumimoji="1" lang="en-US" altLang="ja-JP"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吹き出し 22"/>
          <p:cNvSpPr/>
          <p:nvPr/>
        </p:nvSpPr>
        <p:spPr>
          <a:xfrm>
            <a:off x="4957472" y="1561195"/>
            <a:ext cx="3088963" cy="631145"/>
          </a:xfrm>
          <a:prstGeom prst="wedgeRoundRectCallout">
            <a:avLst>
              <a:gd name="adj1" fmla="val 18878"/>
              <a:gd name="adj2" fmla="val 4469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2923" tIns="66462"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defTabSz="840892">
              <a:lnSpc>
                <a:spcPts val="1569"/>
              </a:lnSpc>
            </a:pPr>
            <a:r>
              <a:rPr lang="ja-JP" altLang="en-US" sz="129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法律で残業時間の上限を定め、これを超える残業はできなくなります。</a:t>
            </a:r>
            <a:endParaRPr lang="en-US" altLang="ja-JP" sz="129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5555001" y="5044603"/>
            <a:ext cx="1498746" cy="248530"/>
          </a:xfrm>
          <a:prstGeom prst="rect">
            <a:avLst/>
          </a:prstGeom>
          <a:ln w="12700">
            <a:noFill/>
          </a:ln>
        </p:spPr>
        <p:txBody>
          <a:bodyPr wrap="square">
            <a:spAutoFit/>
          </a:bodyPr>
          <a:lstStyle/>
          <a:p>
            <a:pPr defTabSz="842560"/>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１年間＝</a:t>
            </a:r>
            <a:r>
              <a:rPr kumimoji="1"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か月</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363" y="3022747"/>
            <a:ext cx="2075786" cy="183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直線コネクタ 25"/>
          <p:cNvCxnSpPr/>
          <p:nvPr/>
        </p:nvCxnSpPr>
        <p:spPr>
          <a:xfrm flipV="1">
            <a:off x="5108176" y="3625026"/>
            <a:ext cx="2061448" cy="1434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140115" y="3045493"/>
            <a:ext cx="104252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右中かっこ 27"/>
          <p:cNvSpPr/>
          <p:nvPr/>
        </p:nvSpPr>
        <p:spPr>
          <a:xfrm rot="5400000">
            <a:off x="6101480" y="3923024"/>
            <a:ext cx="109977" cy="2046438"/>
          </a:xfrm>
          <a:prstGeom prst="rightBrace">
            <a:avLst>
              <a:gd name="adj1" fmla="val 12826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defTabSz="842560"/>
            <a:endParaRPr kumimoji="1" lang="ja-JP" altLang="en-US" sz="1662">
              <a:solidFill>
                <a:prstClr val="black"/>
              </a:solidFill>
              <a:latin typeface="Calibri"/>
              <a:ea typeface="ＭＳ Ｐゴシック" panose="020B0600070205080204" pitchFamily="50" charset="-128"/>
            </a:endParaRPr>
          </a:p>
        </p:txBody>
      </p:sp>
      <p:sp>
        <p:nvSpPr>
          <p:cNvPr id="29" name="正方形/長方形 28"/>
          <p:cNvSpPr/>
          <p:nvPr/>
        </p:nvSpPr>
        <p:spPr>
          <a:xfrm>
            <a:off x="6122697" y="2788291"/>
            <a:ext cx="1227757" cy="202979"/>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algn="ctr" defTabSz="842560"/>
            <a:r>
              <a:rPr kumimoji="1"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年間６か月まで</a:t>
            </a:r>
            <a:endParaRPr kumimoji="1"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右中かっこ 29"/>
          <p:cNvSpPr/>
          <p:nvPr/>
        </p:nvSpPr>
        <p:spPr>
          <a:xfrm flipH="1">
            <a:off x="4992340" y="3615964"/>
            <a:ext cx="115836" cy="623202"/>
          </a:xfrm>
          <a:prstGeom prst="rightBrace">
            <a:avLst>
              <a:gd name="adj1" fmla="val 4535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defTabSz="842560"/>
            <a:endParaRPr kumimoji="1" lang="ja-JP" altLang="en-US" sz="1662">
              <a:solidFill>
                <a:srgbClr val="FF0000"/>
              </a:solidFill>
              <a:latin typeface="Calibri"/>
              <a:ea typeface="ＭＳ Ｐゴシック" panose="020B0600070205080204" pitchFamily="50" charset="-128"/>
            </a:endParaRPr>
          </a:p>
        </p:txBody>
      </p:sp>
      <p:sp>
        <p:nvSpPr>
          <p:cNvPr id="31" name="右中かっこ 30"/>
          <p:cNvSpPr/>
          <p:nvPr/>
        </p:nvSpPr>
        <p:spPr>
          <a:xfrm flipH="1">
            <a:off x="4991921" y="4230801"/>
            <a:ext cx="115836" cy="623202"/>
          </a:xfrm>
          <a:prstGeom prst="rightBrace">
            <a:avLst>
              <a:gd name="adj1" fmla="val 4535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defTabSz="842560"/>
            <a:endParaRPr kumimoji="1" lang="ja-JP" altLang="en-US" sz="1662">
              <a:solidFill>
                <a:srgbClr val="FF0000"/>
              </a:solidFill>
              <a:latin typeface="Calibri"/>
              <a:ea typeface="ＭＳ Ｐゴシック" panose="020B0600070205080204" pitchFamily="50" charset="-128"/>
            </a:endParaRPr>
          </a:p>
        </p:txBody>
      </p:sp>
      <p:sp>
        <p:nvSpPr>
          <p:cNvPr id="32" name="正方形/長方形 31"/>
          <p:cNvSpPr/>
          <p:nvPr/>
        </p:nvSpPr>
        <p:spPr>
          <a:xfrm>
            <a:off x="3778005" y="3625026"/>
            <a:ext cx="1252125" cy="57773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algn="r" defTabSz="842560"/>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残業時間</a:t>
            </a:r>
            <a:r>
              <a:rPr kumimoji="1"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原則</a:t>
            </a:r>
            <a:r>
              <a:rPr kumimoji="1"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r" defTabSz="842560"/>
            <a:r>
              <a:rPr kumimoji="1" lang="ja-JP" altLang="en-US" sz="969"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969"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969"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969"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r" defTabSz="842560"/>
            <a:r>
              <a:rPr kumimoji="1" lang="ja-JP" altLang="en-US" sz="969"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969"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360</a:t>
            </a:r>
            <a:r>
              <a:rPr kumimoji="1" lang="ja-JP" altLang="en-US" sz="969"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969"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3894074" y="4243146"/>
            <a:ext cx="1136057" cy="6423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defTabSz="842560"/>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法定労働時間</a:t>
            </a:r>
            <a:endParaRPr kumimoji="1"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defTabSz="842560"/>
            <a:r>
              <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１日８時間</a:t>
            </a:r>
            <a:endParaRPr kumimoji="1"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defTabSz="842560"/>
            <a:r>
              <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週</a:t>
            </a:r>
            <a:r>
              <a:rPr kumimoji="1" lang="en-US"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a:t>
            </a:r>
            <a:r>
              <a:rPr kumimoji="1" lang="ja-JP" altLang="en-US" sz="969"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69"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69"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四角形吹き出し 33"/>
          <p:cNvSpPr/>
          <p:nvPr/>
        </p:nvSpPr>
        <p:spPr>
          <a:xfrm>
            <a:off x="4268203" y="3008153"/>
            <a:ext cx="1786564" cy="440780"/>
          </a:xfrm>
          <a:prstGeom prst="wedgeRectCallout">
            <a:avLst>
              <a:gd name="adj1" fmla="val 23525"/>
              <a:gd name="adj2" fmla="val 4055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692" rIns="0" bIns="0" rtlCol="0" anchor="ctr"/>
          <a:lstStyle/>
          <a:p>
            <a:pPr defTabSz="842560"/>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法律による上限</a:t>
            </a:r>
            <a:r>
              <a:rPr kumimoji="1"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原則</a:t>
            </a:r>
            <a:r>
              <a:rPr kumimoji="1"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6" name="直線矢印コネクタ 35"/>
          <p:cNvCxnSpPr/>
          <p:nvPr/>
        </p:nvCxnSpPr>
        <p:spPr>
          <a:xfrm flipH="1">
            <a:off x="7074145" y="3016551"/>
            <a:ext cx="366683" cy="15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5639520" y="3448932"/>
            <a:ext cx="1" cy="1660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37092" y="866873"/>
            <a:ext cx="8822270" cy="546945"/>
          </a:xfrm>
          <a:prstGeom prst="rect">
            <a:avLst/>
          </a:prstGeom>
          <a:noFill/>
        </p:spPr>
        <p:txBody>
          <a:bodyPr wrap="square" rtlCol="0">
            <a:spAutoFit/>
          </a:bodyPr>
          <a:lstStyle/>
          <a:p>
            <a:pPr defTabSz="842560"/>
            <a:r>
              <a:rPr kumimoji="1" lang="ja-JP" altLang="en-US" sz="1477"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残業時間の上限を法律で規制することは、</a:t>
            </a:r>
            <a:r>
              <a:rPr kumimoji="1" lang="en-US" altLang="ja-JP" sz="1477"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70</a:t>
            </a:r>
            <a:r>
              <a:rPr kumimoji="1" lang="ja-JP" altLang="en-US" sz="1477"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年前（</a:t>
            </a:r>
            <a:r>
              <a:rPr kumimoji="1" lang="en-US" altLang="ja-JP" sz="1477"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1947</a:t>
            </a:r>
            <a:r>
              <a:rPr kumimoji="1" lang="ja-JP" altLang="en-US" sz="1477"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年）に制定された「労働基準法」において、初めての大改革となります。</a:t>
            </a:r>
            <a:endParaRPr kumimoji="1" lang="en-US" altLang="ja-JP" sz="1477"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5" name="四角形吹き出し 34"/>
          <p:cNvSpPr/>
          <p:nvPr/>
        </p:nvSpPr>
        <p:spPr>
          <a:xfrm>
            <a:off x="7324649" y="2422641"/>
            <a:ext cx="1767399" cy="977944"/>
          </a:xfrm>
          <a:prstGeom prst="wedgeRectCallout">
            <a:avLst>
              <a:gd name="adj1" fmla="val -11257"/>
              <a:gd name="adj2" fmla="val 4656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defTabSz="842560"/>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法律による上限</a:t>
            </a:r>
            <a:r>
              <a:rPr kumimoji="1"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例外</a:t>
            </a:r>
            <a:r>
              <a:rPr kumimoji="1"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defTabSz="842560"/>
            <a:r>
              <a:rPr kumimoji="1" lang="ja-JP" altLang="en-US"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720</a:t>
            </a:r>
            <a:r>
              <a:rPr kumimoji="1" lang="ja-JP" altLang="en-US"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2560"/>
            <a:r>
              <a:rPr kumimoji="1" lang="ja-JP" altLang="en-US"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・複数月平均</a:t>
            </a:r>
            <a:r>
              <a:rPr kumimoji="1" lang="en-US" altLang="ja-JP"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2560"/>
            <a:r>
              <a:rPr kumimoji="1" lang="ja-JP" altLang="en-US"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時間未満＊</a:t>
            </a:r>
            <a:endParaRPr kumimoji="1" lang="en-US" altLang="ja-JP"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2560"/>
            <a:r>
              <a:rPr kumimoji="1" lang="en-US" altLang="ja-JP"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23"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＊休日労働を含む　</a:t>
            </a:r>
          </a:p>
        </p:txBody>
      </p:sp>
      <p:sp>
        <p:nvSpPr>
          <p:cNvPr id="42" name="角丸四角形吹き出し 41"/>
          <p:cNvSpPr/>
          <p:nvPr/>
        </p:nvSpPr>
        <p:spPr>
          <a:xfrm>
            <a:off x="184638" y="5247958"/>
            <a:ext cx="6447486" cy="332308"/>
          </a:xfrm>
          <a:prstGeom prst="wedgeRoundRectCallout">
            <a:avLst>
              <a:gd name="adj1" fmla="val 18878"/>
              <a:gd name="adj2" fmla="val 446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2923" tIns="66462"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defTabSz="840892">
              <a:lnSpc>
                <a:spcPts val="1846"/>
              </a:lnSpc>
            </a:pPr>
            <a:r>
              <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ただし、上限規制には適用を猶予・除外する事業・業務があります。</a:t>
            </a:r>
          </a:p>
        </p:txBody>
      </p:sp>
      <p:graphicFrame>
        <p:nvGraphicFramePr>
          <p:cNvPr id="43" name="表 42"/>
          <p:cNvGraphicFramePr>
            <a:graphicFrameLocks noGrp="1"/>
          </p:cNvGraphicFramePr>
          <p:nvPr>
            <p:extLst/>
          </p:nvPr>
        </p:nvGraphicFramePr>
        <p:xfrm>
          <a:off x="451338" y="5622623"/>
          <a:ext cx="7112174" cy="874515"/>
        </p:xfrm>
        <a:graphic>
          <a:graphicData uri="http://schemas.openxmlformats.org/drawingml/2006/table">
            <a:tbl>
              <a:tblPr/>
              <a:tblGrid>
                <a:gridCol w="1859022">
                  <a:extLst>
                    <a:ext uri="{9D8B030D-6E8A-4147-A177-3AD203B41FA5}">
                      <a16:colId xmlns:a16="http://schemas.microsoft.com/office/drawing/2014/main" val="62272362"/>
                    </a:ext>
                  </a:extLst>
                </a:gridCol>
                <a:gridCol w="5253152">
                  <a:extLst>
                    <a:ext uri="{9D8B030D-6E8A-4147-A177-3AD203B41FA5}">
                      <a16:colId xmlns:a16="http://schemas.microsoft.com/office/drawing/2014/main" val="1647275895"/>
                    </a:ext>
                  </a:extLst>
                </a:gridCol>
              </a:tblGrid>
              <a:tr h="874515">
                <a:tc>
                  <a:txBody>
                    <a:bodyPr/>
                    <a:lstStyle/>
                    <a:p>
                      <a:pPr algn="l" fontAlgn="ctr"/>
                      <a:r>
                        <a:rPr lang="ja-JP" altLang="en-US" sz="1300" b="0" i="0" u="none" strike="noStrike" dirty="0">
                          <a:solidFill>
                            <a:schemeClr val="tx1"/>
                          </a:solidFill>
                          <a:effectLst/>
                          <a:latin typeface="メイリオ" panose="020B0604030504040204" pitchFamily="50" charset="-128"/>
                          <a:ea typeface="メイリオ" panose="020B0604030504040204" pitchFamily="50" charset="-128"/>
                        </a:rPr>
                        <a:t>建設</a:t>
                      </a:r>
                      <a:r>
                        <a:rPr lang="ja-JP" altLang="en-US" sz="1300" b="0" i="0" u="none" strike="noStrike" dirty="0" smtClean="0">
                          <a:solidFill>
                            <a:schemeClr val="tx1"/>
                          </a:solidFill>
                          <a:effectLst/>
                          <a:latin typeface="メイリオ" panose="020B0604030504040204" pitchFamily="50" charset="-128"/>
                          <a:ea typeface="メイリオ" panose="020B0604030504040204" pitchFamily="50" charset="-128"/>
                        </a:rPr>
                        <a:t>事業</a:t>
                      </a:r>
                      <a:endParaRPr lang="ja-JP" altLang="en-US" sz="1300" b="0" i="0" u="none" strike="noStrike" dirty="0">
                        <a:solidFill>
                          <a:schemeClr val="tx1"/>
                        </a:solidFill>
                        <a:effectLst/>
                        <a:latin typeface="メイリオ" panose="020B0604030504040204" pitchFamily="50" charset="-128"/>
                        <a:ea typeface="メイリオ" panose="020B060403050404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300" b="1" i="0" u="sng" strike="noStrike" dirty="0" smtClean="0">
                          <a:solidFill>
                            <a:srgbClr val="000000"/>
                          </a:solidFill>
                          <a:effectLst/>
                          <a:latin typeface="メイリオ" panose="020B0604030504040204" pitchFamily="50" charset="-128"/>
                          <a:ea typeface="メイリオ" panose="020B0604030504040204" pitchFamily="50" charset="-128"/>
                        </a:rPr>
                        <a:t>改正法施行５年後に、上限規制を適用します。</a:t>
                      </a:r>
                      <a:endParaRPr lang="en-US" altLang="ja-JP" sz="1300" b="1" i="0" u="sng"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ただし、災害時における復旧・復興の事業については、複数月平均８０時間以内・１か月１００時間未満の要件は適用しません。この点についても、将来的な一般則の適用について引き続き検討します。）。</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2474071"/>
                  </a:ext>
                </a:extLst>
              </a:tr>
            </a:tbl>
          </a:graphicData>
        </a:graphic>
      </p:graphicFrame>
      <p:sp>
        <p:nvSpPr>
          <p:cNvPr id="44" name="角丸四角形吹き出し 43"/>
          <p:cNvSpPr/>
          <p:nvPr/>
        </p:nvSpPr>
        <p:spPr>
          <a:xfrm>
            <a:off x="7563513" y="6217850"/>
            <a:ext cx="797215" cy="332308"/>
          </a:xfrm>
          <a:prstGeom prst="wedgeRoundRectCallout">
            <a:avLst>
              <a:gd name="adj1" fmla="val 18878"/>
              <a:gd name="adj2" fmla="val 446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2923" tIns="66462"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defTabSz="840892">
              <a:lnSpc>
                <a:spcPts val="1846"/>
              </a:lnSpc>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a:t>
            </a:r>
          </a:p>
        </p:txBody>
      </p:sp>
    </p:spTree>
    <p:extLst>
      <p:ext uri="{BB962C8B-B14F-4D97-AF65-F5344CB8AC3E}">
        <p14:creationId xmlns:p14="http://schemas.microsoft.com/office/powerpoint/2010/main" val="4099069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p:spPr>
        <p:txBody>
          <a:bodyPr/>
          <a:lstStyle/>
          <a:p>
            <a:r>
              <a:rPr kumimoji="1" lang="ja-JP" altLang="en-US" dirty="0" smtClean="0"/>
              <a:t>働き方改革関連法｜　残業時間の上限規制②</a:t>
            </a:r>
            <a:endParaRPr kumimoji="1" lang="ja-JP" altLang="en-US" dirty="0"/>
          </a:p>
        </p:txBody>
      </p:sp>
      <p:pic>
        <p:nvPicPr>
          <p:cNvPr id="39" name="コンテンツ プレースホルダー 3"/>
          <p:cNvPicPr>
            <a:picLocks noChangeAspect="1"/>
          </p:cNvPicPr>
          <p:nvPr/>
        </p:nvPicPr>
        <p:blipFill>
          <a:blip r:embed="rId3"/>
          <a:stretch>
            <a:fillRect/>
          </a:stretch>
        </p:blipFill>
        <p:spPr>
          <a:xfrm>
            <a:off x="1173172" y="628079"/>
            <a:ext cx="6797793" cy="6227585"/>
          </a:xfrm>
          <a:prstGeom prst="rect">
            <a:avLst/>
          </a:prstGeom>
        </p:spPr>
      </p:pic>
    </p:spTree>
    <p:extLst>
      <p:ext uri="{BB962C8B-B14F-4D97-AF65-F5344CB8AC3E}">
        <p14:creationId xmlns:p14="http://schemas.microsoft.com/office/powerpoint/2010/main" val="3867594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p:spPr>
        <p:txBody>
          <a:bodyPr/>
          <a:lstStyle/>
          <a:p>
            <a:r>
              <a:rPr kumimoji="1" lang="ja-JP" altLang="en-US" dirty="0" smtClean="0"/>
              <a:t>働き方改革関連法｜</a:t>
            </a:r>
            <a:r>
              <a:rPr lang="ja-JP" altLang="en-US" dirty="0"/>
              <a:t>　年次有給休暇の取得義務化</a:t>
            </a:r>
            <a:endParaRPr kumimoji="1" lang="ja-JP" altLang="en-US" dirty="0"/>
          </a:p>
        </p:txBody>
      </p:sp>
      <p:pic>
        <p:nvPicPr>
          <p:cNvPr id="5" name="コンテンツ プレースホルダー 4"/>
          <p:cNvPicPr>
            <a:picLocks noChangeAspect="1"/>
          </p:cNvPicPr>
          <p:nvPr/>
        </p:nvPicPr>
        <p:blipFill>
          <a:blip r:embed="rId3"/>
          <a:stretch>
            <a:fillRect/>
          </a:stretch>
        </p:blipFill>
        <p:spPr>
          <a:xfrm>
            <a:off x="0" y="1268760"/>
            <a:ext cx="9116333" cy="3960440"/>
          </a:xfrm>
          <a:prstGeom prst="rect">
            <a:avLst/>
          </a:prstGeom>
        </p:spPr>
      </p:pic>
      <p:sp>
        <p:nvSpPr>
          <p:cNvPr id="6" name="正方形/長方形 5"/>
          <p:cNvSpPr/>
          <p:nvPr/>
        </p:nvSpPr>
        <p:spPr>
          <a:xfrm>
            <a:off x="143871" y="1268760"/>
            <a:ext cx="9000130" cy="597802"/>
          </a:xfrm>
          <a:prstGeom prst="rect">
            <a:avLst/>
          </a:prstGeom>
          <a:solidFill>
            <a:sysClr val="window" lastClr="FFFFFF"/>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244374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5"/>
          <p:cNvPicPr>
            <a:picLocks noChangeAspect="1"/>
          </p:cNvPicPr>
          <p:nvPr/>
        </p:nvPicPr>
        <p:blipFill>
          <a:blip r:embed="rId3"/>
          <a:stretch>
            <a:fillRect/>
          </a:stretch>
        </p:blipFill>
        <p:spPr>
          <a:xfrm>
            <a:off x="153708" y="404664"/>
            <a:ext cx="8766189" cy="5760640"/>
          </a:xfrm>
          <a:prstGeom prst="rect">
            <a:avLst/>
          </a:prstGeom>
        </p:spPr>
      </p:pic>
    </p:spTree>
    <p:extLst>
      <p:ext uri="{BB962C8B-B14F-4D97-AF65-F5344CB8AC3E}">
        <p14:creationId xmlns:p14="http://schemas.microsoft.com/office/powerpoint/2010/main" val="2738808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p:cNvSpPr/>
          <p:nvPr/>
        </p:nvSpPr>
        <p:spPr>
          <a:xfrm>
            <a:off x="5424022" y="581901"/>
            <a:ext cx="3435158" cy="470929"/>
          </a:xfrm>
          <a:prstGeom prst="ellipse">
            <a:avLst/>
          </a:prstGeom>
          <a:solidFill>
            <a:sysClr val="window" lastClr="FFFFFF"/>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pic>
        <p:nvPicPr>
          <p:cNvPr id="6" name="図 5"/>
          <p:cNvPicPr>
            <a:picLocks noChangeAspect="1"/>
          </p:cNvPicPr>
          <p:nvPr/>
        </p:nvPicPr>
        <p:blipFill>
          <a:blip r:embed="rId3"/>
          <a:stretch>
            <a:fillRect/>
          </a:stretch>
        </p:blipFill>
        <p:spPr>
          <a:xfrm>
            <a:off x="63097" y="2728147"/>
            <a:ext cx="9045407" cy="2002612"/>
          </a:xfrm>
          <a:prstGeom prst="rect">
            <a:avLst/>
          </a:prstGeom>
        </p:spPr>
      </p:pic>
      <p:pic>
        <p:nvPicPr>
          <p:cNvPr id="12" name="図 11"/>
          <p:cNvPicPr>
            <a:picLocks noChangeAspect="1"/>
          </p:cNvPicPr>
          <p:nvPr/>
        </p:nvPicPr>
        <p:blipFill rotWithShape="1">
          <a:blip r:embed="rId4"/>
          <a:srcRect t="62039"/>
          <a:stretch/>
        </p:blipFill>
        <p:spPr>
          <a:xfrm>
            <a:off x="96139" y="1052830"/>
            <a:ext cx="8940357" cy="1489584"/>
          </a:xfrm>
          <a:prstGeom prst="rect">
            <a:avLst/>
          </a:prstGeom>
        </p:spPr>
      </p:pic>
      <p:pic>
        <p:nvPicPr>
          <p:cNvPr id="13" name="図 12"/>
          <p:cNvPicPr>
            <a:picLocks noChangeAspect="1"/>
          </p:cNvPicPr>
          <p:nvPr/>
        </p:nvPicPr>
        <p:blipFill rotWithShape="1">
          <a:blip r:embed="rId4"/>
          <a:srcRect b="81799"/>
          <a:stretch/>
        </p:blipFill>
        <p:spPr>
          <a:xfrm>
            <a:off x="96139" y="116632"/>
            <a:ext cx="8940357" cy="720080"/>
          </a:xfrm>
          <a:prstGeom prst="rect">
            <a:avLst/>
          </a:prstGeom>
        </p:spPr>
      </p:pic>
      <p:pic>
        <p:nvPicPr>
          <p:cNvPr id="14" name="図 13"/>
          <p:cNvPicPr>
            <a:picLocks noChangeAspect="1"/>
          </p:cNvPicPr>
          <p:nvPr/>
        </p:nvPicPr>
        <p:blipFill>
          <a:blip r:embed="rId5"/>
          <a:stretch>
            <a:fillRect/>
          </a:stretch>
        </p:blipFill>
        <p:spPr>
          <a:xfrm>
            <a:off x="115525" y="4628615"/>
            <a:ext cx="8920971" cy="1902144"/>
          </a:xfrm>
          <a:prstGeom prst="rect">
            <a:avLst/>
          </a:prstGeom>
        </p:spPr>
      </p:pic>
      <p:sp>
        <p:nvSpPr>
          <p:cNvPr id="15" name="楕円 14"/>
          <p:cNvSpPr/>
          <p:nvPr/>
        </p:nvSpPr>
        <p:spPr>
          <a:xfrm>
            <a:off x="5984021" y="908720"/>
            <a:ext cx="2836451" cy="360040"/>
          </a:xfrm>
          <a:prstGeom prst="ellipse">
            <a:avLst/>
          </a:prstGeom>
          <a:ln>
            <a:solidFill>
              <a:schemeClr val="bg1"/>
            </a:solidFill>
          </a:ln>
          <a:effectLst/>
        </p:spPr>
        <p:style>
          <a:lnRef idx="2">
            <a:schemeClr val="accent3"/>
          </a:lnRef>
          <a:fillRef idx="1">
            <a:schemeClr val="lt1"/>
          </a:fillRef>
          <a:effectRef idx="0">
            <a:schemeClr val="accent3"/>
          </a:effectRef>
          <a:fontRef idx="minor">
            <a:schemeClr val="dk1"/>
          </a:fontRef>
        </p:style>
        <p:txBody>
          <a:bodyPr rtlCol="0" anchor="t"/>
          <a:lstStyle/>
          <a:p>
            <a:pPr algn="ctr"/>
            <a:endParaRPr kumimoji="1" lang="ja-JP" altLang="en-US" sz="2000" b="1" spc="-150" dirty="0" smtClean="0">
              <a:solidFill>
                <a:srgbClr val="26968B"/>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511908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p:cNvSpPr/>
          <p:nvPr/>
        </p:nvSpPr>
        <p:spPr>
          <a:xfrm>
            <a:off x="5424022" y="203423"/>
            <a:ext cx="3435158" cy="470929"/>
          </a:xfrm>
          <a:prstGeom prst="ellipse">
            <a:avLst/>
          </a:prstGeom>
          <a:solidFill>
            <a:sysClr val="window" lastClr="FFFFFF"/>
          </a:solidFill>
          <a:ln w="15875"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pic>
        <p:nvPicPr>
          <p:cNvPr id="7" name="図 6"/>
          <p:cNvPicPr>
            <a:picLocks noChangeAspect="1"/>
          </p:cNvPicPr>
          <p:nvPr/>
        </p:nvPicPr>
        <p:blipFill>
          <a:blip r:embed="rId3"/>
          <a:stretch>
            <a:fillRect/>
          </a:stretch>
        </p:blipFill>
        <p:spPr>
          <a:xfrm>
            <a:off x="241335" y="332656"/>
            <a:ext cx="8664508" cy="1644954"/>
          </a:xfrm>
          <a:prstGeom prst="rect">
            <a:avLst/>
          </a:prstGeom>
        </p:spPr>
      </p:pic>
      <p:pic>
        <p:nvPicPr>
          <p:cNvPr id="9" name="図 8"/>
          <p:cNvPicPr>
            <a:picLocks noChangeAspect="1"/>
          </p:cNvPicPr>
          <p:nvPr/>
        </p:nvPicPr>
        <p:blipFill>
          <a:blip r:embed="rId4"/>
          <a:stretch>
            <a:fillRect/>
          </a:stretch>
        </p:blipFill>
        <p:spPr>
          <a:xfrm>
            <a:off x="222880" y="2348880"/>
            <a:ext cx="8701418" cy="1678652"/>
          </a:xfrm>
          <a:prstGeom prst="rect">
            <a:avLst/>
          </a:prstGeom>
        </p:spPr>
      </p:pic>
      <p:pic>
        <p:nvPicPr>
          <p:cNvPr id="10" name="図 9"/>
          <p:cNvPicPr>
            <a:picLocks noChangeAspect="1"/>
          </p:cNvPicPr>
          <p:nvPr/>
        </p:nvPicPr>
        <p:blipFill>
          <a:blip r:embed="rId5"/>
          <a:stretch>
            <a:fillRect/>
          </a:stretch>
        </p:blipFill>
        <p:spPr>
          <a:xfrm>
            <a:off x="185873" y="4337045"/>
            <a:ext cx="8802868" cy="2260307"/>
          </a:xfrm>
          <a:prstGeom prst="rect">
            <a:avLst/>
          </a:prstGeom>
        </p:spPr>
      </p:pic>
    </p:spTree>
    <p:extLst>
      <p:ext uri="{BB962C8B-B14F-4D97-AF65-F5344CB8AC3E}">
        <p14:creationId xmlns:p14="http://schemas.microsoft.com/office/powerpoint/2010/main" val="3296521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p:spPr>
        <p:txBody>
          <a:bodyPr/>
          <a:lstStyle/>
          <a:p>
            <a:r>
              <a:rPr lang="ja-JP" altLang="en-US" dirty="0"/>
              <a:t>働き方改革関連法</a:t>
            </a:r>
            <a:r>
              <a:rPr lang="ja-JP" altLang="en-US" dirty="0" smtClean="0"/>
              <a:t>｜ </a:t>
            </a:r>
            <a:r>
              <a:rPr lang="ja-JP" altLang="en-US" dirty="0"/>
              <a:t>月</a:t>
            </a:r>
            <a:r>
              <a:rPr lang="en-US" altLang="ja-JP" dirty="0"/>
              <a:t>60</a:t>
            </a:r>
            <a:r>
              <a:rPr lang="ja-JP" altLang="en-US" dirty="0" smtClean="0"/>
              <a:t>時間超の残業　割増賃金率の引上げ</a:t>
            </a:r>
            <a:endParaRPr kumimoji="1" lang="ja-JP" altLang="en-US" dirty="0"/>
          </a:p>
        </p:txBody>
      </p:sp>
      <p:graphicFrame>
        <p:nvGraphicFramePr>
          <p:cNvPr id="5" name="表 4"/>
          <p:cNvGraphicFramePr>
            <a:graphicFrameLocks noGrp="1"/>
          </p:cNvGraphicFramePr>
          <p:nvPr>
            <p:extLst/>
          </p:nvPr>
        </p:nvGraphicFramePr>
        <p:xfrm>
          <a:off x="393991" y="2938629"/>
          <a:ext cx="3745752" cy="2358788"/>
        </p:xfrm>
        <a:graphic>
          <a:graphicData uri="http://schemas.openxmlformats.org/drawingml/2006/table">
            <a:tbl>
              <a:tblPr firstRow="1" bandRow="1">
                <a:tableStyleId>{5940675A-B579-460E-94D1-54222C63F5DA}</a:tableStyleId>
              </a:tblPr>
              <a:tblGrid>
                <a:gridCol w="1128950">
                  <a:extLst>
                    <a:ext uri="{9D8B030D-6E8A-4147-A177-3AD203B41FA5}">
                      <a16:colId xmlns:a16="http://schemas.microsoft.com/office/drawing/2014/main" val="20000"/>
                    </a:ext>
                  </a:extLst>
                </a:gridCol>
                <a:gridCol w="1308401">
                  <a:extLst>
                    <a:ext uri="{9D8B030D-6E8A-4147-A177-3AD203B41FA5}">
                      <a16:colId xmlns:a16="http://schemas.microsoft.com/office/drawing/2014/main" val="20001"/>
                    </a:ext>
                  </a:extLst>
                </a:gridCol>
                <a:gridCol w="1308401">
                  <a:extLst>
                    <a:ext uri="{9D8B030D-6E8A-4147-A177-3AD203B41FA5}">
                      <a16:colId xmlns:a16="http://schemas.microsoft.com/office/drawing/2014/main" val="20002"/>
                    </a:ext>
                  </a:extLst>
                </a:gridCol>
              </a:tblGrid>
              <a:tr h="877602">
                <a:tc rowSpan="2">
                  <a:txBody>
                    <a:bodyPr/>
                    <a:lstStyle/>
                    <a:p>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gridSpan="2">
                  <a:txBody>
                    <a:bodyPr/>
                    <a:lstStyle/>
                    <a:p>
                      <a:pPr algn="ctr">
                        <a:lnSpc>
                          <a:spcPct val="150000"/>
                        </a:lnSpc>
                      </a:pPr>
                      <a:r>
                        <a:rPr kumimoji="1" lang="ja-JP" altLang="en-US" sz="1500" b="1" dirty="0" smtClean="0">
                          <a:latin typeface="メイリオ" panose="020B0604030504040204" pitchFamily="50" charset="-128"/>
                          <a:ea typeface="メイリオ" panose="020B0604030504040204" pitchFamily="50" charset="-128"/>
                          <a:cs typeface="メイリオ" panose="020B0604030504040204" pitchFamily="50" charset="-128"/>
                        </a:rPr>
                        <a:t>１か月の時間外労働</a:t>
                      </a:r>
                      <a:endParaRPr kumimoji="1"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0"/>
                        </a:spcBef>
                      </a:pP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１日８時間・１週</a:t>
                      </a:r>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0"/>
                        </a:spcBef>
                      </a:pP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を超える労働時間</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hMerge="1">
                  <a:txBody>
                    <a:bodyPr/>
                    <a:lstStyle/>
                    <a:p>
                      <a:endParaRPr kumimoji="1" lang="ja-JP" altLang="en-US" dirty="0"/>
                    </a:p>
                  </a:txBody>
                  <a:tcPr/>
                </a:tc>
                <a:extLst>
                  <a:ext uri="{0D108BD9-81ED-4DB2-BD59-A6C34878D82A}">
                    <a16:rowId xmlns:a16="http://schemas.microsoft.com/office/drawing/2014/main" val="10000"/>
                  </a:ext>
                </a:extLst>
              </a:tr>
              <a:tr h="435642">
                <a:tc vMerge="1">
                  <a:txBody>
                    <a:bodyPr/>
                    <a:lstStyle/>
                    <a:p>
                      <a:endParaRPr kumimoji="1" lang="ja-JP" altLang="en-US" dirty="0"/>
                    </a:p>
                  </a:txBody>
                  <a:tcPr>
                    <a:lnB w="38100" cap="flat" cmpd="sng" algn="ctr">
                      <a:solidFill>
                        <a:schemeClr val="bg1"/>
                      </a:solidFill>
                      <a:prstDash val="solid"/>
                      <a:round/>
                      <a:headEnd type="none" w="med" len="med"/>
                      <a:tailEnd type="none" w="med" len="med"/>
                    </a:lnB>
                  </a:tcPr>
                </a:tc>
                <a:tc>
                  <a:txBody>
                    <a:bodyPr/>
                    <a:lstStyle/>
                    <a:p>
                      <a:pPr algn="ctr"/>
                      <a:r>
                        <a:rPr kumimoji="1"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時間以下</a:t>
                      </a:r>
                      <a:endParaRPr kumimoji="1" lang="ja-JP" altLang="en-US" sz="15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a:txBody>
                    <a:bodyPr/>
                    <a:lstStyle/>
                    <a:p>
                      <a:pPr algn="ctr"/>
                      <a:r>
                        <a:rPr kumimoji="1" lang="en-US" altLang="ja-JP" sz="1500" b="1"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500" b="1" dirty="0" smtClean="0">
                          <a:latin typeface="メイリオ" panose="020B0604030504040204" pitchFamily="50" charset="-128"/>
                          <a:ea typeface="メイリオ" panose="020B0604030504040204" pitchFamily="50" charset="-128"/>
                          <a:cs typeface="メイリオ" panose="020B0604030504040204" pitchFamily="50" charset="-128"/>
                        </a:rPr>
                        <a:t>時間超</a:t>
                      </a:r>
                      <a:endParaRPr kumimoji="1" lang="ja-JP" altLang="en-US" sz="15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accent2">
                        <a:lumMod val="20000"/>
                        <a:lumOff val="80000"/>
                      </a:schemeClr>
                    </a:solidFill>
                  </a:tcPr>
                </a:tc>
                <a:extLst>
                  <a:ext uri="{0D108BD9-81ED-4DB2-BD59-A6C34878D82A}">
                    <a16:rowId xmlns:a16="http://schemas.microsoft.com/office/drawing/2014/main" val="10001"/>
                  </a:ext>
                </a:extLst>
              </a:tr>
              <a:tr h="522772">
                <a:tc>
                  <a:txBody>
                    <a:bodyPr/>
                    <a:lstStyle/>
                    <a:p>
                      <a:pPr algn="ctr"/>
                      <a:r>
                        <a:rPr kumimoji="1"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大企業</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a:txBody>
                    <a:bodyPr/>
                    <a:lstStyle/>
                    <a:p>
                      <a:pPr algn="ctr"/>
                      <a:r>
                        <a:rPr kumimoji="1"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a:txBody>
                    <a:bodyPr/>
                    <a:lstStyle/>
                    <a:p>
                      <a:pPr algn="ctr"/>
                      <a:r>
                        <a:rPr kumimoji="1"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50%</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accent2">
                        <a:lumMod val="20000"/>
                        <a:lumOff val="80000"/>
                      </a:schemeClr>
                    </a:solidFill>
                  </a:tcPr>
                </a:tc>
                <a:extLst>
                  <a:ext uri="{0D108BD9-81ED-4DB2-BD59-A6C34878D82A}">
                    <a16:rowId xmlns:a16="http://schemas.microsoft.com/office/drawing/2014/main" val="10002"/>
                  </a:ext>
                </a:extLst>
              </a:tr>
              <a:tr h="522772">
                <a:tc>
                  <a:txBody>
                    <a:bodyPr/>
                    <a:lstStyle/>
                    <a:p>
                      <a:pPr algn="ctr"/>
                      <a:r>
                        <a:rPr kumimoji="1"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中小企業</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a:txBody>
                    <a:bodyPr/>
                    <a:lstStyle/>
                    <a:p>
                      <a:pPr algn="ctr"/>
                      <a:r>
                        <a:rPr kumimoji="1"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a:txBody>
                    <a:bodyPr/>
                    <a:lstStyle/>
                    <a:p>
                      <a:pPr algn="ctr"/>
                      <a:r>
                        <a:rPr kumimoji="1" lang="en-US" altLang="ja-JP" sz="1500" b="1" dirty="0" smtClean="0">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5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7" name="表 6"/>
          <p:cNvGraphicFramePr>
            <a:graphicFrameLocks noGrp="1"/>
          </p:cNvGraphicFramePr>
          <p:nvPr>
            <p:extLst/>
          </p:nvPr>
        </p:nvGraphicFramePr>
        <p:xfrm>
          <a:off x="4934405" y="2938629"/>
          <a:ext cx="3759256" cy="2351499"/>
        </p:xfrm>
        <a:graphic>
          <a:graphicData uri="http://schemas.openxmlformats.org/drawingml/2006/table">
            <a:tbl>
              <a:tblPr firstRow="1" bandRow="1">
                <a:tableStyleId>{5940675A-B579-460E-94D1-54222C63F5DA}</a:tableStyleId>
              </a:tblPr>
              <a:tblGrid>
                <a:gridCol w="1133020">
                  <a:extLst>
                    <a:ext uri="{9D8B030D-6E8A-4147-A177-3AD203B41FA5}">
                      <a16:colId xmlns:a16="http://schemas.microsoft.com/office/drawing/2014/main" val="20000"/>
                    </a:ext>
                  </a:extLst>
                </a:gridCol>
                <a:gridCol w="1313118">
                  <a:extLst>
                    <a:ext uri="{9D8B030D-6E8A-4147-A177-3AD203B41FA5}">
                      <a16:colId xmlns:a16="http://schemas.microsoft.com/office/drawing/2014/main" val="20001"/>
                    </a:ext>
                  </a:extLst>
                </a:gridCol>
                <a:gridCol w="1313118">
                  <a:extLst>
                    <a:ext uri="{9D8B030D-6E8A-4147-A177-3AD203B41FA5}">
                      <a16:colId xmlns:a16="http://schemas.microsoft.com/office/drawing/2014/main" val="20002"/>
                    </a:ext>
                  </a:extLst>
                </a:gridCol>
              </a:tblGrid>
              <a:tr h="874890">
                <a:tc rowSpan="2">
                  <a:txBody>
                    <a:bodyPr/>
                    <a:lstStyle/>
                    <a:p>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gridSpan="2">
                  <a:txBody>
                    <a:bodyPr/>
                    <a:lstStyle/>
                    <a:p>
                      <a:pPr algn="ctr">
                        <a:lnSpc>
                          <a:spcPct val="150000"/>
                        </a:lnSpc>
                      </a:pPr>
                      <a:r>
                        <a:rPr kumimoji="1" lang="ja-JP" altLang="en-US" sz="1500" b="1" dirty="0" smtClean="0">
                          <a:latin typeface="メイリオ" panose="020B0604030504040204" pitchFamily="50" charset="-128"/>
                          <a:ea typeface="メイリオ" panose="020B0604030504040204" pitchFamily="50" charset="-128"/>
                          <a:cs typeface="メイリオ" panose="020B0604030504040204" pitchFamily="50" charset="-128"/>
                        </a:rPr>
                        <a:t>１か月の時間外労働</a:t>
                      </a:r>
                      <a:endParaRPr kumimoji="1"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0"/>
                        </a:spcBef>
                      </a:pP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１日８時間・１週</a:t>
                      </a:r>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0"/>
                        </a:spcBef>
                      </a:pP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を超える労働時間</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hMerge="1">
                  <a:txBody>
                    <a:bodyPr/>
                    <a:lstStyle/>
                    <a:p>
                      <a:endParaRPr kumimoji="1" lang="ja-JP" altLang="en-US" dirty="0"/>
                    </a:p>
                  </a:txBody>
                  <a:tcPr/>
                </a:tc>
                <a:extLst>
                  <a:ext uri="{0D108BD9-81ED-4DB2-BD59-A6C34878D82A}">
                    <a16:rowId xmlns:a16="http://schemas.microsoft.com/office/drawing/2014/main" val="10000"/>
                  </a:ext>
                </a:extLst>
              </a:tr>
              <a:tr h="434297">
                <a:tc vMerge="1">
                  <a:txBody>
                    <a:bodyPr/>
                    <a:lstStyle/>
                    <a:p>
                      <a:endParaRPr kumimoji="1" lang="ja-JP" altLang="en-US" dirty="0"/>
                    </a:p>
                  </a:txBody>
                  <a:tcPr>
                    <a:lnB w="38100" cap="flat" cmpd="sng" algn="ctr">
                      <a:solidFill>
                        <a:schemeClr val="bg1"/>
                      </a:solidFill>
                      <a:prstDash val="solid"/>
                      <a:round/>
                      <a:headEnd type="none" w="med" len="med"/>
                      <a:tailEnd type="none" w="med" len="med"/>
                    </a:lnB>
                  </a:tcPr>
                </a:tc>
                <a:tc>
                  <a:txBody>
                    <a:bodyPr/>
                    <a:lstStyle/>
                    <a:p>
                      <a:pPr algn="ctr"/>
                      <a:r>
                        <a:rPr kumimoji="1"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時間以下</a:t>
                      </a:r>
                      <a:endParaRPr kumimoji="1" lang="ja-JP" altLang="en-US" sz="15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a:txBody>
                    <a:bodyPr/>
                    <a:lstStyle/>
                    <a:p>
                      <a:pPr algn="ctr"/>
                      <a:r>
                        <a:rPr kumimoji="1" lang="en-US" altLang="ja-JP" sz="1500" b="1"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500" b="1" dirty="0" smtClean="0">
                          <a:latin typeface="メイリオ" panose="020B0604030504040204" pitchFamily="50" charset="-128"/>
                          <a:ea typeface="メイリオ" panose="020B0604030504040204" pitchFamily="50" charset="-128"/>
                          <a:cs typeface="メイリオ" panose="020B0604030504040204" pitchFamily="50" charset="-128"/>
                        </a:rPr>
                        <a:t>時間超</a:t>
                      </a:r>
                      <a:endParaRPr kumimoji="1" lang="ja-JP" altLang="en-US" sz="15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accent2">
                        <a:lumMod val="20000"/>
                        <a:lumOff val="80000"/>
                      </a:schemeClr>
                    </a:solidFill>
                  </a:tcPr>
                </a:tc>
                <a:extLst>
                  <a:ext uri="{0D108BD9-81ED-4DB2-BD59-A6C34878D82A}">
                    <a16:rowId xmlns:a16="http://schemas.microsoft.com/office/drawing/2014/main" val="10001"/>
                  </a:ext>
                </a:extLst>
              </a:tr>
              <a:tr h="521156">
                <a:tc>
                  <a:txBody>
                    <a:bodyPr/>
                    <a:lstStyle/>
                    <a:p>
                      <a:pPr algn="ctr"/>
                      <a:r>
                        <a:rPr kumimoji="1"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大企業</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a:txBody>
                    <a:bodyPr/>
                    <a:lstStyle/>
                    <a:p>
                      <a:pPr algn="ctr"/>
                      <a:r>
                        <a:rPr kumimoji="1"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a:txBody>
                    <a:bodyPr/>
                    <a:lstStyle/>
                    <a:p>
                      <a:pPr algn="ctr"/>
                      <a:r>
                        <a:rPr kumimoji="1" lang="en-US" altLang="ja-JP" sz="1500" b="1" dirty="0" smtClean="0">
                          <a:latin typeface="メイリオ" panose="020B0604030504040204" pitchFamily="50" charset="-128"/>
                          <a:ea typeface="メイリオ" panose="020B0604030504040204" pitchFamily="50" charset="-128"/>
                          <a:cs typeface="メイリオ" panose="020B0604030504040204" pitchFamily="50" charset="-128"/>
                        </a:rPr>
                        <a:t>50%</a:t>
                      </a:r>
                      <a:endParaRPr kumimoji="1" lang="ja-JP" altLang="en-US" sz="15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accent2">
                        <a:lumMod val="20000"/>
                        <a:lumOff val="80000"/>
                      </a:schemeClr>
                    </a:solidFill>
                  </a:tcPr>
                </a:tc>
                <a:extLst>
                  <a:ext uri="{0D108BD9-81ED-4DB2-BD59-A6C34878D82A}">
                    <a16:rowId xmlns:a16="http://schemas.microsoft.com/office/drawing/2014/main" val="10002"/>
                  </a:ext>
                </a:extLst>
              </a:tr>
              <a:tr h="521156">
                <a:tc>
                  <a:txBody>
                    <a:bodyPr/>
                    <a:lstStyle/>
                    <a:p>
                      <a:pPr algn="ctr"/>
                      <a:r>
                        <a:rPr kumimoji="1"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中小企業</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a:txBody>
                    <a:bodyPr/>
                    <a:lstStyle/>
                    <a:p>
                      <a:pPr algn="ctr"/>
                      <a:r>
                        <a:rPr kumimoji="1"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bg1"/>
                    </a:solidFill>
                  </a:tcPr>
                </a:tc>
                <a:tc>
                  <a:txBody>
                    <a:bodyPr/>
                    <a:lstStyle/>
                    <a:p>
                      <a:pPr algn="ctr"/>
                      <a:r>
                        <a:rPr kumimoji="1" lang="en-US" altLang="ja-JP" sz="1500" b="1" dirty="0" smtClean="0">
                          <a:solidFill>
                            <a:srgbClr val="D50115"/>
                          </a:solidFill>
                          <a:latin typeface="メイリオ" panose="020B0604030504040204" pitchFamily="50" charset="-128"/>
                          <a:ea typeface="メイリオ" panose="020B0604030504040204" pitchFamily="50" charset="-128"/>
                          <a:cs typeface="メイリオ" panose="020B0604030504040204" pitchFamily="50" charset="-128"/>
                        </a:rPr>
                        <a:t>50%</a:t>
                      </a:r>
                      <a:endParaRPr kumimoji="1" lang="ja-JP" altLang="en-US" sz="1500" b="1" dirty="0">
                        <a:solidFill>
                          <a:srgbClr val="D50115"/>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8435" marR="58435" marT="66462" marB="33231" anchor="c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8" name="正方形/長方形 7"/>
          <p:cNvSpPr/>
          <p:nvPr/>
        </p:nvSpPr>
        <p:spPr>
          <a:xfrm>
            <a:off x="7363694" y="4758378"/>
            <a:ext cx="1323104" cy="531750"/>
          </a:xfrm>
          <a:prstGeom prst="rect">
            <a:avLst/>
          </a:prstGeom>
          <a:noFill/>
          <a:ln w="38100">
            <a:solidFill>
              <a:srgbClr val="D50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2560"/>
            <a:endParaRPr kumimoji="1" lang="ja-JP" altLang="en-US" sz="1662" dirty="0">
              <a:solidFill>
                <a:prstClr val="white"/>
              </a:solidFill>
              <a:latin typeface="Calibri"/>
              <a:ea typeface="ＭＳ Ｐゴシック" panose="020B0600070205080204" pitchFamily="50" charset="-128"/>
            </a:endParaRPr>
          </a:p>
        </p:txBody>
      </p:sp>
      <p:sp>
        <p:nvSpPr>
          <p:cNvPr id="9" name="正方形/長方形 8"/>
          <p:cNvSpPr/>
          <p:nvPr/>
        </p:nvSpPr>
        <p:spPr>
          <a:xfrm>
            <a:off x="141195" y="1240693"/>
            <a:ext cx="941283" cy="319639"/>
          </a:xfrm>
          <a:prstGeom prst="rect">
            <a:avLst/>
          </a:prstGeom>
          <a:noFill/>
          <a:ln>
            <a:noFill/>
          </a:ln>
        </p:spPr>
        <p:txBody>
          <a:bodyPr wrap="none">
            <a:spAutoFit/>
          </a:bodyPr>
          <a:lstStyle/>
          <a:p>
            <a:pPr defTabSz="842560"/>
            <a:r>
              <a:rPr kumimoji="1" lang="ja-JP" altLang="en-US" sz="1477"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（現在）</a:t>
            </a:r>
            <a:endParaRPr kumimoji="1" lang="en-US" altLang="ja-JP" sz="1477"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右矢印 9"/>
          <p:cNvSpPr/>
          <p:nvPr/>
        </p:nvSpPr>
        <p:spPr>
          <a:xfrm>
            <a:off x="4432773" y="1921772"/>
            <a:ext cx="323982" cy="4320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2923" tIns="66462" bIns="0" rtlCol="0" anchor="ctr"/>
          <a:lstStyle/>
          <a:p>
            <a:pPr defTabSz="842560">
              <a:lnSpc>
                <a:spcPts val="1846"/>
              </a:lnSpc>
            </a:pPr>
            <a:endParaRPr kumimoji="1" lang="ja-JP" altLang="en-US" sz="1292" b="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4646569" y="1253620"/>
            <a:ext cx="1071448" cy="319639"/>
          </a:xfrm>
          <a:prstGeom prst="rect">
            <a:avLst/>
          </a:prstGeom>
          <a:noFill/>
          <a:ln>
            <a:noFill/>
          </a:ln>
        </p:spPr>
        <p:txBody>
          <a:bodyPr wrap="none">
            <a:spAutoFit/>
          </a:bodyPr>
          <a:lstStyle/>
          <a:p>
            <a:pPr algn="ctr" defTabSz="842560"/>
            <a:r>
              <a:rPr kumimoji="1" lang="ja-JP" altLang="en-US" sz="1477" b="1" spc="-92"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（改正後）</a:t>
            </a:r>
            <a:endParaRPr kumimoji="1" lang="en-US" altLang="ja-JP" sz="1477"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吹き出し 11"/>
          <p:cNvSpPr/>
          <p:nvPr/>
        </p:nvSpPr>
        <p:spPr>
          <a:xfrm>
            <a:off x="4908432" y="1508988"/>
            <a:ext cx="3778368" cy="1193210"/>
          </a:xfrm>
          <a:prstGeom prst="wedgeRoundRectCallout">
            <a:avLst>
              <a:gd name="adj1" fmla="val 18878"/>
              <a:gd name="adj2" fmla="val 4469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2923" tIns="66462"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defTabSz="840892">
              <a:lnSpc>
                <a:spcPts val="1846"/>
              </a:lnSpc>
            </a:pPr>
            <a:r>
              <a:rPr lang="ja-JP" altLang="en-US" sz="1477"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77"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477"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時間超の残業割増賃金率</a:t>
            </a:r>
            <a:endParaRPr lang="en-US" altLang="ja-JP" sz="1477"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defTabSz="840892">
              <a:lnSpc>
                <a:spcPts val="1846"/>
              </a:lnSpc>
            </a:pPr>
            <a:r>
              <a:rPr lang="ja-JP" altLang="en-US" sz="1477" b="1" u="sng"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大企業、中小企業ともに５０％</a:t>
            </a:r>
          </a:p>
          <a:p>
            <a:pPr defTabSz="840892">
              <a:lnSpc>
                <a:spcPts val="1846"/>
              </a:lnSpc>
            </a:pPr>
            <a:r>
              <a:rPr lang="en-US" altLang="ja-JP" sz="1477"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77"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中小企業の割増賃金率を引上げ</a:t>
            </a:r>
          </a:p>
        </p:txBody>
      </p:sp>
      <p:sp>
        <p:nvSpPr>
          <p:cNvPr id="13" name="正方形/長方形 12"/>
          <p:cNvSpPr/>
          <p:nvPr/>
        </p:nvSpPr>
        <p:spPr>
          <a:xfrm>
            <a:off x="2813725" y="4778542"/>
            <a:ext cx="1326016" cy="511586"/>
          </a:xfrm>
          <a:prstGeom prst="rect">
            <a:avLst/>
          </a:prstGeom>
          <a:noFill/>
          <a:ln w="38100">
            <a:solidFill>
              <a:srgbClr val="D50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2560"/>
            <a:endParaRPr kumimoji="1" lang="ja-JP" altLang="en-US" sz="1662" dirty="0">
              <a:solidFill>
                <a:prstClr val="white"/>
              </a:solidFill>
              <a:latin typeface="Calibri"/>
              <a:ea typeface="ＭＳ Ｐゴシック" panose="020B0600070205080204" pitchFamily="50" charset="-128"/>
            </a:endParaRPr>
          </a:p>
        </p:txBody>
      </p:sp>
      <p:sp>
        <p:nvSpPr>
          <p:cNvPr id="14" name="大かっこ 13"/>
          <p:cNvSpPr/>
          <p:nvPr/>
        </p:nvSpPr>
        <p:spPr>
          <a:xfrm>
            <a:off x="1909939" y="3328956"/>
            <a:ext cx="1930903" cy="432387"/>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2560"/>
            <a:endParaRPr kumimoji="1" lang="ja-JP" altLang="en-US" sz="1662">
              <a:solidFill>
                <a:prstClr val="black"/>
              </a:solidFill>
              <a:latin typeface="Calibri"/>
              <a:ea typeface="ＭＳ Ｐゴシック" panose="020B0600070205080204" pitchFamily="50" charset="-128"/>
            </a:endParaRPr>
          </a:p>
        </p:txBody>
      </p:sp>
      <p:sp>
        <p:nvSpPr>
          <p:cNvPr id="15" name="大かっこ 14"/>
          <p:cNvSpPr/>
          <p:nvPr/>
        </p:nvSpPr>
        <p:spPr>
          <a:xfrm>
            <a:off x="6398859" y="3378885"/>
            <a:ext cx="2094808" cy="382459"/>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2560"/>
            <a:endParaRPr kumimoji="1" lang="ja-JP" altLang="en-US" sz="1662">
              <a:solidFill>
                <a:prstClr val="black"/>
              </a:solidFill>
              <a:latin typeface="Calibri"/>
              <a:ea typeface="ＭＳ Ｐゴシック" panose="020B0600070205080204" pitchFamily="50" charset="-128"/>
            </a:endParaRPr>
          </a:p>
        </p:txBody>
      </p:sp>
      <p:cxnSp>
        <p:nvCxnSpPr>
          <p:cNvPr id="16" name="直線コネクタ 15"/>
          <p:cNvCxnSpPr/>
          <p:nvPr/>
        </p:nvCxnSpPr>
        <p:spPr>
          <a:xfrm>
            <a:off x="3442028" y="5290128"/>
            <a:ext cx="0" cy="320137"/>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442028" y="5610265"/>
            <a:ext cx="4586356"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8025246" y="5332182"/>
            <a:ext cx="1" cy="288331"/>
          </a:xfrm>
          <a:prstGeom prst="line">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角丸四角形吹き出し 18"/>
          <p:cNvSpPr/>
          <p:nvPr/>
        </p:nvSpPr>
        <p:spPr>
          <a:xfrm>
            <a:off x="362187" y="1553204"/>
            <a:ext cx="3777555" cy="1201061"/>
          </a:xfrm>
          <a:prstGeom prst="wedgeRoundRectCallout">
            <a:avLst>
              <a:gd name="adj1" fmla="val 18878"/>
              <a:gd name="adj2" fmla="val 4469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2923" tIns="66462"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defTabSz="840892">
              <a:lnSpc>
                <a:spcPts val="1846"/>
              </a:lnSpc>
            </a:pPr>
            <a:r>
              <a:rPr lang="ja-JP" altLang="en-US" sz="1292"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92"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292"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時間超の残業割増賃金率</a:t>
            </a:r>
            <a:endParaRPr lang="en-US" altLang="ja-JP" sz="1292"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0892">
              <a:lnSpc>
                <a:spcPts val="1846"/>
              </a:lnSpc>
            </a:pPr>
            <a:r>
              <a:rPr lang="ja-JP" altLang="en-US" sz="1292"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大企業は ５０％</a:t>
            </a:r>
            <a:endParaRPr lang="en-US" altLang="ja-JP" sz="1292"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0892">
              <a:lnSpc>
                <a:spcPts val="1846"/>
              </a:lnSpc>
            </a:pPr>
            <a:r>
              <a:rPr lang="ja-JP" altLang="en-US" sz="1292"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中小企業は ２５％</a:t>
            </a:r>
          </a:p>
        </p:txBody>
      </p:sp>
    </p:spTree>
    <p:extLst>
      <p:ext uri="{BB962C8B-B14F-4D97-AF65-F5344CB8AC3E}">
        <p14:creationId xmlns:p14="http://schemas.microsoft.com/office/powerpoint/2010/main" val="778150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3.xml><?xml version="1.0" encoding="utf-8"?>
<a:theme xmlns:a="http://schemas.openxmlformats.org/drawingml/2006/main" name="10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3010</TotalTime>
  <Words>653</Words>
  <Application>Microsoft Office PowerPoint</Application>
  <PresentationFormat>画面に合わせる (4:3)</PresentationFormat>
  <Paragraphs>227</Paragraphs>
  <Slides>12</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12</vt:i4>
      </vt:variant>
    </vt:vector>
  </HeadingPairs>
  <TitlesOfParts>
    <vt:vector size="23" baseType="lpstr">
      <vt:lpstr>HG丸ｺﾞｼｯｸM-PRO</vt:lpstr>
      <vt:lpstr>Meiryo UI</vt:lpstr>
      <vt:lpstr>ＭＳ Ｐゴシック</vt:lpstr>
      <vt:lpstr>メイリオ</vt:lpstr>
      <vt:lpstr>Arial</vt:lpstr>
      <vt:lpstr>Calibri</vt:lpstr>
      <vt:lpstr>Century Gothic</vt:lpstr>
      <vt:lpstr>Wingdings 3</vt:lpstr>
      <vt:lpstr>ウィスプ</vt:lpstr>
      <vt:lpstr>9_デザインの設定</vt:lpstr>
      <vt:lpstr>10_デザインの設定</vt:lpstr>
      <vt:lpstr>②働き方改革関連法について</vt:lpstr>
      <vt:lpstr>働き方改革関連法｜全体像</vt:lpstr>
      <vt:lpstr>働き方改革関連法｜　残業時間の上限規制①</vt:lpstr>
      <vt:lpstr>働き方改革関連法｜　残業時間の上限規制②</vt:lpstr>
      <vt:lpstr>働き方改革関連法｜　年次有給休暇の取得義務化</vt:lpstr>
      <vt:lpstr>PowerPoint プレゼンテーション</vt:lpstr>
      <vt:lpstr>PowerPoint プレゼンテーション</vt:lpstr>
      <vt:lpstr>PowerPoint プレゼンテーション</vt:lpstr>
      <vt:lpstr>働き方改革関連法｜ 月60時間超の残業　割増賃金率の引上げ</vt:lpstr>
      <vt:lpstr>働き方改革関連法｜正社員と非正規雇用労働者との間の不合理な待遇差の禁止</vt:lpstr>
      <vt:lpstr>働き方改革関連法｜正社員と非正規雇用労働者との間の不合理な待遇差の禁止（事例）</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労働時間の管理について</dc:title>
  <dc:creator>田代　克也</dc:creator>
  <cp:lastModifiedBy>小室征史</cp:lastModifiedBy>
  <cp:revision>159</cp:revision>
  <cp:lastPrinted>2021-05-14T07:27:10Z</cp:lastPrinted>
  <dcterms:created xsi:type="dcterms:W3CDTF">2013-12-17T06:06:02Z</dcterms:created>
  <dcterms:modified xsi:type="dcterms:W3CDTF">2021-05-19T23:56:50Z</dcterms:modified>
</cp:coreProperties>
</file>